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556" y="109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6C2DA615-B6A0-4000-A52E-34D13FFFEAFA}" type="datetimeFigureOut">
              <a:rPr lang="zh-TW" altLang="en-US" smtClean="0"/>
              <a:t>2020/6/30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8F619954-694D-4B29-B21D-2057F31324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0767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6C2DA615-B6A0-4000-A52E-34D13FFFEAFA}" type="datetimeFigureOut">
              <a:rPr lang="zh-TW" altLang="en-US" smtClean="0"/>
              <a:t>2020/6/30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8F619954-694D-4B29-B21D-2057F31324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301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6C2DA615-B6A0-4000-A52E-34D13FFFEAFA}" type="datetimeFigureOut">
              <a:rPr lang="zh-TW" altLang="en-US" smtClean="0"/>
              <a:t>2020/6/30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8F619954-694D-4B29-B21D-2057F31324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323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6C2DA615-B6A0-4000-A52E-34D13FFFEAFA}" type="datetimeFigureOut">
              <a:rPr lang="zh-TW" altLang="en-US" smtClean="0"/>
              <a:t>2020/6/30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8F619954-694D-4B29-B21D-2057F31324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8702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6C2DA615-B6A0-4000-A52E-34D13FFFEAFA}" type="datetimeFigureOut">
              <a:rPr lang="zh-TW" altLang="en-US" smtClean="0"/>
              <a:t>2020/6/30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8F619954-694D-4B29-B21D-2057F31324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1691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6C2DA615-B6A0-4000-A52E-34D13FFFEAFA}" type="datetimeFigureOut">
              <a:rPr lang="zh-TW" altLang="en-US" smtClean="0"/>
              <a:t>2020/6/30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8F619954-694D-4B29-B21D-2057F31324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9563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6C2DA615-B6A0-4000-A52E-34D13FFFEAFA}" type="datetimeFigureOut">
              <a:rPr lang="zh-TW" altLang="en-US" smtClean="0"/>
              <a:t>2020/6/30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8F619954-694D-4B29-B21D-2057F31324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4051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6C2DA615-B6A0-4000-A52E-34D13FFFEAFA}" type="datetimeFigureOut">
              <a:rPr lang="zh-TW" altLang="en-US" smtClean="0"/>
              <a:t>2020/6/30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8F619954-694D-4B29-B21D-2057F31324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465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6C2DA615-B6A0-4000-A52E-34D13FFFEAFA}" type="datetimeFigureOut">
              <a:rPr lang="zh-TW" altLang="en-US" smtClean="0"/>
              <a:t>2020/6/30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8F619954-694D-4B29-B21D-2057F31324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9839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6C2DA615-B6A0-4000-A52E-34D13FFFEAFA}" type="datetimeFigureOut">
              <a:rPr lang="zh-TW" altLang="en-US" smtClean="0"/>
              <a:t>2020/6/30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8F619954-694D-4B29-B21D-2057F31324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5219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6C2DA615-B6A0-4000-A52E-34D13FFFEAFA}" type="datetimeFigureOut">
              <a:rPr lang="zh-TW" altLang="en-US" smtClean="0"/>
              <a:t>2020/6/30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8F619954-694D-4B29-B21D-2057F31324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4305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510" b="13800"/>
          <a:stretch/>
        </p:blipFill>
        <p:spPr>
          <a:xfrm>
            <a:off x="-171400" y="-154502"/>
            <a:ext cx="7128792" cy="22991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圖片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40" y="275013"/>
            <a:ext cx="1584176" cy="158417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9" name="標題 1"/>
          <p:cNvSpPr txBox="1">
            <a:spLocks/>
          </p:cNvSpPr>
          <p:nvPr userDrawn="1"/>
        </p:nvSpPr>
        <p:spPr>
          <a:xfrm>
            <a:off x="0" y="2648744"/>
            <a:ext cx="6943531" cy="2123369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>
              <a:spcAft>
                <a:spcPct val="0"/>
              </a:spcAft>
            </a:pPr>
            <a:r>
              <a:rPr kumimoji="1" lang="en-US" altLang="zh-TW" sz="2800" b="1" dirty="0" smtClean="0">
                <a:latin typeface="Bell MT" panose="02020503060305020303" pitchFamily="18" charset="0"/>
                <a:ea typeface="標楷體" pitchFamily="65" charset="-120"/>
                <a:cs typeface="Lucida Sans" pitchFamily="34" charset="0"/>
              </a:rPr>
              <a:t>Assistant Service Certification</a:t>
            </a:r>
            <a:r>
              <a:rPr kumimoji="1" lang="en-US" altLang="zh-TW" sz="800" dirty="0" smtClean="0">
                <a:latin typeface="Bell MT" panose="02020503060305020303" pitchFamily="18" charset="0"/>
                <a:ea typeface="新細明體" pitchFamily="18" charset="-120"/>
                <a:cs typeface="新細明體" pitchFamily="18" charset="-120"/>
              </a:rPr>
              <a:t/>
            </a:r>
            <a:br>
              <a:rPr kumimoji="1" lang="en-US" altLang="zh-TW" sz="800" dirty="0" smtClean="0">
                <a:latin typeface="Bell MT" panose="02020503060305020303" pitchFamily="18" charset="0"/>
                <a:ea typeface="新細明體" pitchFamily="18" charset="-120"/>
                <a:cs typeface="新細明體" pitchFamily="18" charset="-120"/>
              </a:rPr>
            </a:br>
            <a:endParaRPr lang="zh-TW" altLang="en-US" dirty="0">
              <a:latin typeface="Bell MT" panose="02020503060305020303" pitchFamily="18" charset="0"/>
            </a:endParaRPr>
          </a:p>
        </p:txBody>
      </p:sp>
      <p:sp>
        <p:nvSpPr>
          <p:cNvPr id="10" name="副標題 2"/>
          <p:cNvSpPr txBox="1">
            <a:spLocks/>
          </p:cNvSpPr>
          <p:nvPr userDrawn="1"/>
        </p:nvSpPr>
        <p:spPr>
          <a:xfrm>
            <a:off x="1058664" y="6609184"/>
            <a:ext cx="4800600" cy="253153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TW" altLang="en-US" sz="2400" dirty="0" smtClean="0">
                <a:solidFill>
                  <a:schemeClr val="bg1">
                    <a:lumMod val="50000"/>
                  </a:schemeClr>
                </a:solidFill>
                <a:latin typeface="華康儷宋 Std W7" pitchFamily="18" charset="-120"/>
                <a:ea typeface="華康儷宋 Std W7" pitchFamily="18" charset="-120"/>
              </a:rPr>
              <a:t>觀光事業科主任</a:t>
            </a:r>
            <a:endParaRPr lang="en-US" altLang="zh-TW" sz="2400" dirty="0" smtClean="0">
              <a:solidFill>
                <a:schemeClr val="bg1">
                  <a:lumMod val="50000"/>
                </a:schemeClr>
              </a:solidFill>
              <a:latin typeface="華康儷宋 Std W7" pitchFamily="18" charset="-120"/>
              <a:ea typeface="華康儷宋 Std W7" pitchFamily="18" charset="-120"/>
            </a:endParaRPr>
          </a:p>
          <a:p>
            <a:pPr marL="0" indent="0" algn="ctr">
              <a:buNone/>
            </a:pPr>
            <a:r>
              <a:rPr lang="zh-TW" altLang="zh-TW" sz="2400" dirty="0" smtClean="0">
                <a:solidFill>
                  <a:schemeClr val="bg1">
                    <a:lumMod val="50000"/>
                  </a:schemeClr>
                </a:solidFill>
                <a:latin typeface="華康儷宋 Std W7" pitchFamily="18" charset="-120"/>
                <a:ea typeface="華康儷宋 Std W7" pitchFamily="18" charset="-120"/>
              </a:rPr>
              <a:t>核 </a:t>
            </a:r>
            <a:r>
              <a:rPr lang="en-US" altLang="zh-TW" sz="2400" dirty="0" smtClean="0">
                <a:solidFill>
                  <a:schemeClr val="bg1">
                    <a:lumMod val="50000"/>
                  </a:schemeClr>
                </a:solidFill>
                <a:latin typeface="華康儷宋 Std W7" pitchFamily="18" charset="-120"/>
                <a:ea typeface="華康儷宋 Std W7" pitchFamily="18" charset="-120"/>
              </a:rPr>
              <a:t>   </a:t>
            </a:r>
            <a:r>
              <a:rPr lang="zh-TW" altLang="zh-TW" sz="2400" dirty="0" smtClean="0">
                <a:solidFill>
                  <a:schemeClr val="bg1">
                    <a:lumMod val="50000"/>
                  </a:schemeClr>
                </a:solidFill>
                <a:latin typeface="華康儷宋 Std W7" pitchFamily="18" charset="-120"/>
                <a:ea typeface="華康儷宋 Std W7" pitchFamily="18" charset="-120"/>
              </a:rPr>
              <a:t>章</a:t>
            </a:r>
          </a:p>
          <a:p>
            <a:pPr marL="0" indent="0" algn="ctr">
              <a:buNone/>
            </a:pPr>
            <a:endParaRPr lang="zh-TW" altLang="zh-TW" sz="2400" dirty="0" smtClean="0">
              <a:solidFill>
                <a:schemeClr val="bg1">
                  <a:lumMod val="50000"/>
                </a:schemeClr>
              </a:solidFill>
              <a:latin typeface="華康儷宋 Std W7" pitchFamily="18" charset="-120"/>
              <a:ea typeface="華康儷宋 Std W7" pitchFamily="18" charset="-120"/>
            </a:endParaRPr>
          </a:p>
          <a:p>
            <a:pPr marL="0" indent="0" algn="ctr">
              <a:buNone/>
            </a:pPr>
            <a:r>
              <a:rPr lang="en-US" altLang="zh-TW" sz="2400" dirty="0" smtClean="0">
                <a:solidFill>
                  <a:schemeClr val="bg1">
                    <a:lumMod val="50000"/>
                  </a:schemeClr>
                </a:solidFill>
                <a:latin typeface="華康儷宋 Std W7" pitchFamily="18" charset="-120"/>
                <a:ea typeface="華康儷宋 Std W7" pitchFamily="18" charset="-120"/>
              </a:rPr>
              <a:t>____________</a:t>
            </a:r>
            <a:endParaRPr lang="zh-TW" altLang="zh-TW" sz="2400" dirty="0" smtClean="0">
              <a:solidFill>
                <a:schemeClr val="bg1">
                  <a:lumMod val="50000"/>
                </a:schemeClr>
              </a:solidFill>
              <a:latin typeface="華康儷宋 Std W7" pitchFamily="18" charset="-120"/>
              <a:ea typeface="華康儷宋 Std W7" pitchFamily="18" charset="-120"/>
            </a:endParaRPr>
          </a:p>
          <a:p>
            <a:pPr marL="0" indent="0">
              <a:buNone/>
            </a:pPr>
            <a:endParaRPr lang="zh-TW" altLang="zh-TW" sz="2400" dirty="0" smtClean="0">
              <a:latin typeface="華康儷宋 Std W7" pitchFamily="18" charset="-120"/>
              <a:ea typeface="華康儷宋 Std W7" pitchFamily="18" charset="-120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113177822"/>
              </p:ext>
            </p:extLst>
          </p:nvPr>
        </p:nvGraphicFramePr>
        <p:xfrm>
          <a:off x="372193" y="5058137"/>
          <a:ext cx="6153151" cy="12630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2713"/>
                <a:gridCol w="1343783"/>
                <a:gridCol w="1745181"/>
                <a:gridCol w="2051474"/>
              </a:tblGrid>
              <a:tr h="4076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50" dirty="0">
                          <a:effectLst/>
                          <a:latin typeface="華康儷宋 Std W7" pitchFamily="18" charset="-120"/>
                          <a:ea typeface="華康儷宋 Std W7" pitchFamily="18" charset="-120"/>
                        </a:rPr>
                        <a:t>學年度</a:t>
                      </a:r>
                      <a:endParaRPr lang="zh-TW" sz="1800" kern="150" dirty="0">
                        <a:effectLst/>
                        <a:latin typeface="華康儷宋 Std W7" pitchFamily="18" charset="-120"/>
                        <a:ea typeface="華康儷宋 Std W7" pitchFamily="18" charset="-120"/>
                        <a:cs typeface="Lucida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50" dirty="0">
                          <a:effectLst/>
                          <a:latin typeface="華康儷宋 Std W7" pitchFamily="18" charset="-120"/>
                          <a:ea typeface="華康儷宋 Std W7" pitchFamily="18" charset="-120"/>
                        </a:rPr>
                        <a:t>學期</a:t>
                      </a:r>
                      <a:endParaRPr lang="zh-TW" sz="1800" kern="150" dirty="0">
                        <a:effectLst/>
                        <a:latin typeface="華康儷宋 Std W7" pitchFamily="18" charset="-120"/>
                        <a:ea typeface="華康儷宋 Std W7" pitchFamily="18" charset="-120"/>
                        <a:cs typeface="Lucida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50" dirty="0">
                          <a:effectLst/>
                          <a:latin typeface="華康儷宋 Std W7" pitchFamily="18" charset="-120"/>
                          <a:ea typeface="華康儷宋 Std W7" pitchFamily="18" charset="-120"/>
                        </a:rPr>
                        <a:t>科目名稱</a:t>
                      </a:r>
                      <a:endParaRPr lang="zh-TW" sz="1800" kern="150" dirty="0">
                        <a:effectLst/>
                        <a:latin typeface="華康儷宋 Std W7" pitchFamily="18" charset="-120"/>
                        <a:ea typeface="華康儷宋 Std W7" pitchFamily="18" charset="-120"/>
                        <a:cs typeface="Lucida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50">
                          <a:effectLst/>
                          <a:latin typeface="華康儷宋 Std W7" pitchFamily="18" charset="-120"/>
                          <a:ea typeface="華康儷宋 Std W7" pitchFamily="18" charset="-120"/>
                        </a:rPr>
                        <a:t>授課教師簽章</a:t>
                      </a:r>
                      <a:endParaRPr lang="zh-TW" sz="1800" kern="150">
                        <a:effectLst/>
                        <a:latin typeface="華康儷宋 Std W7" pitchFamily="18" charset="-120"/>
                        <a:ea typeface="華康儷宋 Std W7" pitchFamily="18" charset="-120"/>
                        <a:cs typeface="Lucida Sans"/>
                      </a:endParaRPr>
                    </a:p>
                  </a:txBody>
                  <a:tcPr marL="68580" marR="68580" marT="0" marB="0" anchor="ctr"/>
                </a:tc>
              </a:tr>
              <a:tr h="8553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50" dirty="0">
                          <a:effectLst/>
                          <a:latin typeface="華康儷宋 Std W7" pitchFamily="18" charset="-120"/>
                          <a:ea typeface="華康儷宋 Std W7" pitchFamily="18" charset="-120"/>
                        </a:rPr>
                        <a:t> </a:t>
                      </a:r>
                      <a:endParaRPr lang="zh-TW" sz="1800" kern="150" dirty="0">
                        <a:effectLst/>
                        <a:latin typeface="華康儷宋 Std W7" pitchFamily="18" charset="-120"/>
                        <a:ea typeface="華康儷宋 Std W7" pitchFamily="18" charset="-120"/>
                        <a:cs typeface="Lucida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50" dirty="0">
                          <a:effectLst/>
                          <a:latin typeface="華康儷宋 Std W7" pitchFamily="18" charset="-120"/>
                          <a:ea typeface="華康儷宋 Std W7" pitchFamily="18" charset="-120"/>
                        </a:rPr>
                        <a:t>第 </a:t>
                      </a:r>
                      <a:r>
                        <a:rPr lang="zh-TW" altLang="en-US" sz="1800" kern="150" dirty="0" smtClean="0">
                          <a:effectLst/>
                          <a:latin typeface="華康儷宋 Std W7" pitchFamily="18" charset="-120"/>
                          <a:ea typeface="華康儷宋 Std W7" pitchFamily="18" charset="-120"/>
                        </a:rPr>
                        <a:t>   </a:t>
                      </a:r>
                      <a:r>
                        <a:rPr lang="zh-TW" sz="1800" kern="150" dirty="0" smtClean="0">
                          <a:effectLst/>
                          <a:latin typeface="華康儷宋 Std W7" pitchFamily="18" charset="-120"/>
                          <a:ea typeface="華康儷宋 Std W7" pitchFamily="18" charset="-120"/>
                        </a:rPr>
                        <a:t>學期</a:t>
                      </a:r>
                      <a:endParaRPr lang="zh-TW" sz="1800" kern="150" dirty="0">
                        <a:effectLst/>
                        <a:latin typeface="華康儷宋 Std W7" pitchFamily="18" charset="-120"/>
                        <a:ea typeface="華康儷宋 Std W7" pitchFamily="18" charset="-120"/>
                        <a:cs typeface="Lucida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50" dirty="0">
                          <a:effectLst/>
                          <a:latin typeface="華康儷宋 Std W7" pitchFamily="18" charset="-120"/>
                          <a:ea typeface="華康儷宋 Std W7" pitchFamily="18" charset="-120"/>
                        </a:rPr>
                        <a:t> </a:t>
                      </a:r>
                      <a:endParaRPr lang="zh-TW" sz="1800" kern="150" dirty="0">
                        <a:effectLst/>
                        <a:latin typeface="華康儷宋 Std W7" pitchFamily="18" charset="-120"/>
                        <a:ea typeface="華康儷宋 Std W7" pitchFamily="18" charset="-120"/>
                        <a:cs typeface="Lucida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50" dirty="0">
                          <a:effectLst/>
                          <a:latin typeface="華康儷宋 Std W7" pitchFamily="18" charset="-120"/>
                          <a:ea typeface="華康儷宋 Std W7" pitchFamily="18" charset="-120"/>
                        </a:rPr>
                        <a:t> </a:t>
                      </a:r>
                      <a:endParaRPr lang="zh-TW" sz="1800" kern="150" dirty="0">
                        <a:effectLst/>
                        <a:latin typeface="華康儷宋 Std W7" pitchFamily="18" charset="-120"/>
                        <a:ea typeface="華康儷宋 Std W7" pitchFamily="18" charset="-120"/>
                        <a:cs typeface="Lucida San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2" name="Rectangle 1"/>
          <p:cNvSpPr>
            <a:spLocks noChangeArrowheads="1"/>
          </p:cNvSpPr>
          <p:nvPr userDrawn="1"/>
        </p:nvSpPr>
        <p:spPr bwMode="auto">
          <a:xfrm>
            <a:off x="325512" y="3486125"/>
            <a:ext cx="6336704" cy="1538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華康儷宋 Std W7" pitchFamily="18" charset="-120"/>
                <a:ea typeface="華康儷宋 Std W7" pitchFamily="18" charset="-120"/>
                <a:cs typeface="Lucida Sans" pitchFamily="34" charset="0"/>
              </a:rPr>
              <a:t>茲證明本校學生  </a:t>
            </a:r>
            <a:r>
              <a:rPr kumimoji="1" lang="zh-TW" altLang="en-US" sz="200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華康儷宋 Std W7" pitchFamily="18" charset="-120"/>
                <a:ea typeface="華康儷宋 Std W7" pitchFamily="18" charset="-120"/>
                <a:cs typeface="Lucida Sans" pitchFamily="34" charset="0"/>
              </a:rPr>
              <a:t>               </a:t>
            </a:r>
            <a:r>
              <a:rPr kumimoji="1" lang="zh-TW" alt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華康儷宋 Std W7" pitchFamily="18" charset="-120"/>
                <a:ea typeface="華康儷宋 Std W7" pitchFamily="18" charset="-120"/>
                <a:cs typeface="Lucida Sans" pitchFamily="34" charset="0"/>
              </a:rPr>
              <a:t>  在學期間擔任教師授課班級小老師，協助教師推動課務認真負責，特此證明</a:t>
            </a:r>
            <a:r>
              <a:rPr kumimoji="1" lang="zh-TW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Lucida Sans" pitchFamily="34" charset="0"/>
              </a:rPr>
              <a:t>。</a:t>
            </a:r>
            <a:r>
              <a:rPr kumimoji="1" lang="zh-TW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標楷體" pitchFamily="65" charset="-120"/>
                <a:cs typeface="Lucida Sans" pitchFamily="34" charset="0"/>
              </a:rPr>
              <a:t>                                                                 </a:t>
            </a:r>
            <a:endParaRPr kumimoji="1" lang="zh-TW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標楷體" pitchFamily="65" charset="-120"/>
                <a:cs typeface="Lucida Sans" pitchFamily="34" charset="0"/>
              </a:rPr>
              <a:t>                                                                                                                              </a:t>
            </a:r>
            <a:r>
              <a:rPr kumimoji="1" lang="zh-TW" altLang="en-US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標楷體" pitchFamily="65" charset="-120"/>
                <a:cs typeface="Lucida Sans" pitchFamily="34" charset="0"/>
              </a:rPr>
              <a:t>    </a:t>
            </a:r>
            <a:endParaRPr kumimoji="1" lang="zh-TW" altLang="en-US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3" name="矩形 12"/>
          <p:cNvSpPr/>
          <p:nvPr userDrawn="1"/>
        </p:nvSpPr>
        <p:spPr>
          <a:xfrm>
            <a:off x="27384" y="2144688"/>
            <a:ext cx="6858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zh-TW" altLang="zh-TW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華康儷宋 Std W7" pitchFamily="18" charset="-120"/>
                <a:ea typeface="華康儷宋 Std W7" pitchFamily="18" charset="-120"/>
                <a:cs typeface="Lucida Sans" pitchFamily="34" charset="0"/>
              </a:rPr>
              <a:t>服務證明書</a:t>
            </a:r>
            <a:endParaRPr lang="zh-TW" altLang="en-US" sz="2800" dirty="0">
              <a:latin typeface="華康儷宋 Std W7" pitchFamily="18" charset="-120"/>
              <a:ea typeface="華康儷宋 Std W7" pitchFamily="18" charset="-120"/>
            </a:endParaRPr>
          </a:p>
        </p:txBody>
      </p:sp>
      <p:sp>
        <p:nvSpPr>
          <p:cNvPr id="14" name="矩形 13"/>
          <p:cNvSpPr/>
          <p:nvPr userDrawn="1"/>
        </p:nvSpPr>
        <p:spPr>
          <a:xfrm>
            <a:off x="-38844" y="9129464"/>
            <a:ext cx="6858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zh-TW" sz="2000" dirty="0" smtClean="0">
                <a:latin typeface="華康儷宋 Std W7" pitchFamily="18" charset="-120"/>
                <a:ea typeface="華康儷宋 Std W7" pitchFamily="18" charset="-120"/>
              </a:rPr>
              <a:t>中華民國</a:t>
            </a:r>
            <a:r>
              <a:rPr lang="en-US" altLang="zh-TW" sz="2000" dirty="0" smtClean="0">
                <a:latin typeface="華康儷宋 Std W7" pitchFamily="18" charset="-120"/>
                <a:ea typeface="華康儷宋 Std W7" pitchFamily="18" charset="-120"/>
              </a:rPr>
              <a:t>   </a:t>
            </a:r>
            <a:r>
              <a:rPr lang="zh-TW" altLang="en-US" sz="2000" dirty="0" smtClean="0">
                <a:latin typeface="華康儷宋 Std W7" pitchFamily="18" charset="-120"/>
                <a:ea typeface="華康儷宋 Std W7" pitchFamily="18" charset="-120"/>
              </a:rPr>
              <a:t>    </a:t>
            </a:r>
            <a:r>
              <a:rPr lang="zh-TW" altLang="zh-TW" sz="2000" dirty="0" smtClean="0">
                <a:latin typeface="華康儷宋 Std W7" pitchFamily="18" charset="-120"/>
                <a:ea typeface="華康儷宋 Std W7" pitchFamily="18" charset="-120"/>
              </a:rPr>
              <a:t>年</a:t>
            </a:r>
            <a:r>
              <a:rPr lang="en-US" altLang="zh-TW" sz="2000" dirty="0" smtClean="0">
                <a:latin typeface="華康儷宋 Std W7" pitchFamily="18" charset="-120"/>
                <a:ea typeface="華康儷宋 Std W7" pitchFamily="18" charset="-120"/>
              </a:rPr>
              <a:t>   </a:t>
            </a:r>
            <a:r>
              <a:rPr lang="zh-TW" altLang="en-US" sz="2000" dirty="0" smtClean="0">
                <a:latin typeface="華康儷宋 Std W7" pitchFamily="18" charset="-120"/>
                <a:ea typeface="華康儷宋 Std W7" pitchFamily="18" charset="-120"/>
              </a:rPr>
              <a:t>     </a:t>
            </a:r>
            <a:r>
              <a:rPr lang="zh-TW" altLang="zh-TW" sz="2000" dirty="0" smtClean="0">
                <a:latin typeface="華康儷宋 Std W7" pitchFamily="18" charset="-120"/>
                <a:ea typeface="華康儷宋 Std W7" pitchFamily="18" charset="-120"/>
              </a:rPr>
              <a:t>月</a:t>
            </a:r>
            <a:r>
              <a:rPr lang="en-US" altLang="zh-TW" sz="2000" dirty="0" smtClean="0">
                <a:latin typeface="華康儷宋 Std W7" pitchFamily="18" charset="-120"/>
                <a:ea typeface="華康儷宋 Std W7" pitchFamily="18" charset="-120"/>
              </a:rPr>
              <a:t>   </a:t>
            </a:r>
            <a:r>
              <a:rPr lang="zh-TW" altLang="en-US" sz="2000" dirty="0" smtClean="0">
                <a:latin typeface="華康儷宋 Std W7" pitchFamily="18" charset="-120"/>
                <a:ea typeface="華康儷宋 Std W7" pitchFamily="18" charset="-120"/>
              </a:rPr>
              <a:t>      </a:t>
            </a:r>
            <a:r>
              <a:rPr lang="zh-TW" altLang="zh-TW" sz="2000" dirty="0" smtClean="0">
                <a:latin typeface="華康儷宋 Std W7" pitchFamily="18" charset="-120"/>
                <a:ea typeface="華康儷宋 Std W7" pitchFamily="18" charset="-120"/>
              </a:rPr>
              <a:t>日</a:t>
            </a:r>
            <a:endParaRPr lang="zh-TW" altLang="zh-TW" sz="2000" dirty="0">
              <a:latin typeface="華康儷宋 Std W7" pitchFamily="18" charset="-120"/>
              <a:ea typeface="華康儷宋 Std W7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70161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276872" y="3584848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 smtClean="0">
                <a:solidFill>
                  <a:srgbClr val="C00000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姓 名</a:t>
            </a:r>
            <a:r>
              <a:rPr lang="zh-TW" altLang="en-US" sz="2400" dirty="0" smtClean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 </a:t>
            </a:r>
            <a:endParaRPr lang="en-US" altLang="zh-TW" sz="2400" dirty="0">
              <a:latin typeface="華康正顏楷體W5" panose="03000509000000000000" pitchFamily="65" charset="-120"/>
              <a:ea typeface="華康正顏楷體W5" panose="03000509000000000000" pitchFamily="65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404664" y="5673080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dirty="0" smtClean="0">
                <a:solidFill>
                  <a:srgbClr val="C00000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Times New Roman" panose="02020603050405020304" pitchFamily="18" charset="0"/>
              </a:rPr>
              <a:t>109</a:t>
            </a:r>
            <a:endParaRPr lang="en-US" altLang="zh-TW" sz="2400" dirty="0">
              <a:solidFill>
                <a:srgbClr val="C00000"/>
              </a:solidFill>
              <a:latin typeface="華康正顏楷體W5" panose="03000509000000000000" pitchFamily="65" charset="-120"/>
              <a:ea typeface="華康正顏楷體W5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484784" y="570501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>
                <a:solidFill>
                  <a:srgbClr val="C00000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Times New Roman" panose="02020603050405020304" pitchFamily="18" charset="0"/>
              </a:rPr>
              <a:t>一</a:t>
            </a:r>
            <a:endParaRPr lang="en-US" altLang="zh-TW" dirty="0">
              <a:solidFill>
                <a:srgbClr val="C00000"/>
              </a:solidFill>
              <a:latin typeface="華康正顏楷體W5" panose="03000509000000000000" pitchFamily="65" charset="-120"/>
              <a:ea typeface="華康正顏楷體W5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2780928" y="5686613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 smtClean="0">
                <a:solidFill>
                  <a:srgbClr val="C00000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Times New Roman" panose="02020603050405020304" pitchFamily="18" charset="0"/>
              </a:rPr>
              <a:t>科目全名</a:t>
            </a:r>
            <a:endParaRPr lang="en-US" altLang="zh-TW" sz="2400" dirty="0">
              <a:solidFill>
                <a:srgbClr val="C00000"/>
              </a:solidFill>
              <a:latin typeface="華康正顏楷體W5" panose="03000509000000000000" pitchFamily="65" charset="-120"/>
              <a:ea typeface="華康正顏楷體W5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2337480" y="9146162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rgbClr val="C00000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Times New Roman" panose="02020603050405020304" pitchFamily="18" charset="0"/>
              </a:rPr>
              <a:t>109</a:t>
            </a:r>
            <a:endParaRPr lang="en-US" altLang="zh-TW" sz="2000" dirty="0">
              <a:solidFill>
                <a:srgbClr val="C00000"/>
              </a:solidFill>
              <a:latin typeface="華康正顏楷體W5" panose="03000509000000000000" pitchFamily="65" charset="-120"/>
              <a:ea typeface="華康正顏楷體W5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3212976" y="9141082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rgbClr val="C00000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Times New Roman" panose="02020603050405020304" pitchFamily="18" charset="0"/>
              </a:rPr>
              <a:t>07</a:t>
            </a:r>
            <a:endParaRPr lang="en-US" altLang="zh-TW" sz="2000" dirty="0">
              <a:solidFill>
                <a:srgbClr val="C00000"/>
              </a:solidFill>
              <a:latin typeface="華康正顏楷體W5" panose="03000509000000000000" pitchFamily="65" charset="-120"/>
              <a:ea typeface="華康正顏楷體W5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221088" y="9129464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rgbClr val="C00000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Times New Roman" panose="02020603050405020304" pitchFamily="18" charset="0"/>
              </a:rPr>
              <a:t>31</a:t>
            </a:r>
            <a:endParaRPr lang="en-US" altLang="zh-TW" sz="2000" dirty="0">
              <a:solidFill>
                <a:srgbClr val="C00000"/>
              </a:solidFill>
              <a:latin typeface="華康正顏楷體W5" panose="03000509000000000000" pitchFamily="65" charset="-120"/>
              <a:ea typeface="華康正顏楷體W5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88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9</Words>
  <Application>Microsoft Office PowerPoint</Application>
  <PresentationFormat>A4 紙張 (210x297 公釐)</PresentationFormat>
  <Paragraphs>7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a0894</dc:creator>
  <cp:lastModifiedBy>a0894</cp:lastModifiedBy>
  <cp:revision>3</cp:revision>
  <dcterms:created xsi:type="dcterms:W3CDTF">2020-06-30T15:06:29Z</dcterms:created>
  <dcterms:modified xsi:type="dcterms:W3CDTF">2020-06-30T15:21:47Z</dcterms:modified>
</cp:coreProperties>
</file>