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30.jpg" ContentType="image/jpg"/>
  <Override PartName="/ppt/media/image32.jpg" ContentType="image/jpg"/>
  <Override PartName="/ppt/media/image33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87" r:id="rId2"/>
    <p:sldId id="257" r:id="rId3"/>
    <p:sldId id="258" r:id="rId4"/>
    <p:sldId id="259" r:id="rId5"/>
    <p:sldId id="314" r:id="rId6"/>
    <p:sldId id="262" r:id="rId7"/>
    <p:sldId id="317" r:id="rId8"/>
    <p:sldId id="318" r:id="rId9"/>
    <p:sldId id="267" r:id="rId10"/>
    <p:sldId id="268" r:id="rId11"/>
    <p:sldId id="289" r:id="rId12"/>
    <p:sldId id="292" r:id="rId13"/>
    <p:sldId id="293" r:id="rId14"/>
    <p:sldId id="295" r:id="rId15"/>
    <p:sldId id="390" r:id="rId16"/>
    <p:sldId id="389" r:id="rId17"/>
    <p:sldId id="270" r:id="rId18"/>
    <p:sldId id="391" r:id="rId19"/>
    <p:sldId id="274" r:id="rId20"/>
    <p:sldId id="276" r:id="rId21"/>
    <p:sldId id="275" r:id="rId22"/>
    <p:sldId id="319" r:id="rId23"/>
    <p:sldId id="277" r:id="rId24"/>
    <p:sldId id="278" r:id="rId25"/>
    <p:sldId id="279" r:id="rId26"/>
    <p:sldId id="388" r:id="rId27"/>
    <p:sldId id="281" r:id="rId28"/>
    <p:sldId id="392" r:id="rId29"/>
    <p:sldId id="290" r:id="rId30"/>
    <p:sldId id="393" r:id="rId31"/>
    <p:sldId id="286" r:id="rId32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903"/>
    <a:srgbClr val="8D7545"/>
    <a:srgbClr val="FF6600"/>
    <a:srgbClr val="E4CBCB"/>
    <a:srgbClr val="CCFFFF"/>
    <a:srgbClr val="263B45"/>
    <a:srgbClr val="4E758E"/>
    <a:srgbClr val="A88755"/>
    <a:srgbClr val="CDBF97"/>
    <a:srgbClr val="EC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2623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FD305D-0FBE-4458-94E3-CC65985A4154}" type="doc">
      <dgm:prSet loTypeId="urn:microsoft.com/office/officeart/2005/8/layout/radial6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14720EF6-BE80-4708-B2E0-E276A07D45B0}">
      <dgm:prSet phldrT="[文字]" custT="1"/>
      <dgm:spPr/>
      <dgm:t>
        <a:bodyPr/>
        <a:lstStyle/>
        <a:p>
          <a:r>
            <a:rPr lang="zh-TW" altLang="en-US" sz="40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升學</a:t>
          </a:r>
          <a:endParaRPr lang="zh-TW" altLang="en-US" sz="40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A8109ECC-7262-4304-A584-BDBC3B4D77C6}" type="parTrans" cxnId="{1422C49C-4CA2-4B80-B1F1-36C0BCE0B637}">
      <dgm:prSet/>
      <dgm:spPr/>
      <dgm:t>
        <a:bodyPr/>
        <a:lstStyle/>
        <a:p>
          <a:endParaRPr lang="zh-TW" altLang="en-US"/>
        </a:p>
      </dgm:t>
    </dgm:pt>
    <dgm:pt modelId="{A1D6D9B0-2916-45F2-8D80-2F996405E7DF}" type="sibTrans" cxnId="{1422C49C-4CA2-4B80-B1F1-36C0BCE0B637}">
      <dgm:prSet/>
      <dgm:spPr/>
      <dgm:t>
        <a:bodyPr/>
        <a:lstStyle/>
        <a:p>
          <a:endParaRPr lang="zh-TW" altLang="en-US"/>
        </a:p>
      </dgm:t>
    </dgm:pt>
    <dgm:pt modelId="{2B5A18CC-2672-46BF-8E89-CF1EB1E03D77}">
      <dgm:prSet phldrT="[文字]"/>
      <dgm:spPr/>
      <dgm:t>
        <a:bodyPr/>
        <a:lstStyle/>
        <a:p>
          <a:r>
            <a:rPr lang="zh-TW" altLang="en-US" b="1" i="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繁星</a:t>
          </a:r>
        </a:p>
      </dgm:t>
    </dgm:pt>
    <dgm:pt modelId="{CD70A8ED-5BDF-4652-8862-8BF7FA3B55FA}" type="parTrans" cxnId="{615C8694-18D6-4357-88AB-15A5D0C1CF85}">
      <dgm:prSet/>
      <dgm:spPr/>
      <dgm:t>
        <a:bodyPr/>
        <a:lstStyle/>
        <a:p>
          <a:endParaRPr lang="zh-TW" altLang="en-US"/>
        </a:p>
      </dgm:t>
    </dgm:pt>
    <dgm:pt modelId="{50F74D86-3D48-4A62-9FD8-DA5EDE3F6ABC}" type="sibTrans" cxnId="{615C8694-18D6-4357-88AB-15A5D0C1CF85}">
      <dgm:prSet/>
      <dgm:spPr/>
      <dgm:t>
        <a:bodyPr/>
        <a:lstStyle/>
        <a:p>
          <a:endParaRPr lang="zh-TW" altLang="en-US"/>
        </a:p>
      </dgm:t>
    </dgm:pt>
    <dgm:pt modelId="{6EFA98C0-E4EF-4C26-9DFF-2C605325960E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技優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EB557A93-40FD-4D91-A29B-7907A8FE46A3}" type="parTrans" cxnId="{31D54479-2090-4C33-BE37-F96EFA7C2D98}">
      <dgm:prSet/>
      <dgm:spPr/>
      <dgm:t>
        <a:bodyPr/>
        <a:lstStyle/>
        <a:p>
          <a:endParaRPr lang="zh-TW" altLang="en-US"/>
        </a:p>
      </dgm:t>
    </dgm:pt>
    <dgm:pt modelId="{47F80F30-F7DF-4A7B-BF98-4C4F00969F83}" type="sibTrans" cxnId="{31D54479-2090-4C33-BE37-F96EFA7C2D98}">
      <dgm:prSet/>
      <dgm:spPr/>
      <dgm:t>
        <a:bodyPr/>
        <a:lstStyle/>
        <a:p>
          <a:endParaRPr lang="zh-TW" altLang="en-US"/>
        </a:p>
      </dgm:t>
    </dgm:pt>
    <dgm:pt modelId="{83E241D8-1DA4-4769-B3BB-56198EF5D442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分發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CA1D05CC-76A4-468E-B002-5A24776A2C46}" type="parTrans" cxnId="{0D0B02C6-677A-4D95-9696-ADBE530C023A}">
      <dgm:prSet/>
      <dgm:spPr/>
      <dgm:t>
        <a:bodyPr/>
        <a:lstStyle/>
        <a:p>
          <a:endParaRPr lang="zh-TW" altLang="en-US"/>
        </a:p>
      </dgm:t>
    </dgm:pt>
    <dgm:pt modelId="{3243DAFD-C604-43F2-909D-8D3F2417A175}" type="sibTrans" cxnId="{0D0B02C6-677A-4D95-9696-ADBE530C023A}">
      <dgm:prSet/>
      <dgm:spPr/>
      <dgm:t>
        <a:bodyPr/>
        <a:lstStyle/>
        <a:p>
          <a:endParaRPr lang="zh-TW" altLang="en-US"/>
        </a:p>
      </dgm:t>
    </dgm:pt>
    <dgm:pt modelId="{EE9081E4-7D5C-4167-A2A8-A679242B1AE0}">
      <dgm:prSet phldrT="[文字]"/>
      <dgm:spPr/>
      <dgm:t>
        <a:bodyPr/>
        <a:lstStyle/>
        <a:p>
          <a:r>
            <a:rPr lang="zh-TW" altLang="en-US" b="1" i="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甄選</a:t>
          </a:r>
        </a:p>
      </dgm:t>
    </dgm:pt>
    <dgm:pt modelId="{60F52B6D-079A-473F-A34E-FAF7D05EFF09}" type="parTrans" cxnId="{FAC28695-99F7-4700-801E-47713D17E5CB}">
      <dgm:prSet/>
      <dgm:spPr/>
      <dgm:t>
        <a:bodyPr/>
        <a:lstStyle/>
        <a:p>
          <a:endParaRPr lang="zh-TW" altLang="en-US"/>
        </a:p>
      </dgm:t>
    </dgm:pt>
    <dgm:pt modelId="{7167800F-729F-4A7A-9DFF-CCFBD249E5CC}" type="sibTrans" cxnId="{FAC28695-99F7-4700-801E-47713D17E5CB}">
      <dgm:prSet/>
      <dgm:spPr/>
      <dgm:t>
        <a:bodyPr/>
        <a:lstStyle/>
        <a:p>
          <a:endParaRPr lang="zh-TW" altLang="en-US"/>
        </a:p>
      </dgm:t>
    </dgm:pt>
    <dgm:pt modelId="{6CEEBF8B-8340-4546-B360-CB181E30E91A}">
      <dgm:prSet phldrT="[文字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特殊選材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gm:t>
    </dgm:pt>
    <dgm:pt modelId="{17F9F33D-9189-481C-A1DB-4E28F915949D}" type="parTrans" cxnId="{50F45F1B-D1BB-4816-A8D6-E7ECF355771B}">
      <dgm:prSet/>
      <dgm:spPr/>
      <dgm:t>
        <a:bodyPr/>
        <a:lstStyle/>
        <a:p>
          <a:endParaRPr lang="zh-TW" altLang="en-US"/>
        </a:p>
      </dgm:t>
    </dgm:pt>
    <dgm:pt modelId="{F85D2198-D409-4337-B84C-F1BD6BF58FFC}" type="sibTrans" cxnId="{50F45F1B-D1BB-4816-A8D6-E7ECF355771B}">
      <dgm:prSet/>
      <dgm:spPr/>
      <dgm:t>
        <a:bodyPr/>
        <a:lstStyle/>
        <a:p>
          <a:endParaRPr lang="zh-TW" altLang="en-US"/>
        </a:p>
      </dgm:t>
    </dgm:pt>
    <dgm:pt modelId="{0C08F5AD-BDA5-402A-9BD5-D9099CE77B67}" type="pres">
      <dgm:prSet presAssocID="{DCFD305D-0FBE-4458-94E3-CC65985A41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E7AC5D3-538E-46B8-BACF-9AF3CB626E46}" type="pres">
      <dgm:prSet presAssocID="{14720EF6-BE80-4708-B2E0-E276A07D45B0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26BCEC80-9412-4D1D-B081-90E037379003}" type="pres">
      <dgm:prSet presAssocID="{2B5A18CC-2672-46BF-8E89-CF1EB1E03D7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CB758B-23E0-4662-BDEB-93D0FA464407}" type="pres">
      <dgm:prSet presAssocID="{2B5A18CC-2672-46BF-8E89-CF1EB1E03D77}" presName="dummy" presStyleCnt="0"/>
      <dgm:spPr/>
    </dgm:pt>
    <dgm:pt modelId="{5FE57A9E-2EB1-4B10-9B5A-4D586D36F435}" type="pres">
      <dgm:prSet presAssocID="{50F74D86-3D48-4A62-9FD8-DA5EDE3F6ABC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3986B1F2-AA16-4274-A841-EC193DAFF442}" type="pres">
      <dgm:prSet presAssocID="{6EFA98C0-E4EF-4C26-9DFF-2C605325960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D41FEE-5418-4328-A9E8-6D03AC0A15CF}" type="pres">
      <dgm:prSet presAssocID="{6EFA98C0-E4EF-4C26-9DFF-2C605325960E}" presName="dummy" presStyleCnt="0"/>
      <dgm:spPr/>
    </dgm:pt>
    <dgm:pt modelId="{D0D67153-9FE9-40E9-9452-B0BC01A690ED}" type="pres">
      <dgm:prSet presAssocID="{47F80F30-F7DF-4A7B-BF98-4C4F00969F83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3F931674-E5A2-4BEC-8BF5-27B946C3A18C}" type="pres">
      <dgm:prSet presAssocID="{6CEEBF8B-8340-4546-B360-CB181E30E91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4EC89B-E947-41D4-BDAE-09AD0FF2F6D8}" type="pres">
      <dgm:prSet presAssocID="{6CEEBF8B-8340-4546-B360-CB181E30E91A}" presName="dummy" presStyleCnt="0"/>
      <dgm:spPr/>
    </dgm:pt>
    <dgm:pt modelId="{A08C4236-B5D5-4566-842B-537C988F4D35}" type="pres">
      <dgm:prSet presAssocID="{F85D2198-D409-4337-B84C-F1BD6BF58FFC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B84870AD-0A35-4AEE-B03C-3D8D328F19A0}" type="pres">
      <dgm:prSet presAssocID="{83E241D8-1DA4-4769-B3BB-56198EF5D44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5CE97C-AF77-4A94-8D38-4080C480B2A8}" type="pres">
      <dgm:prSet presAssocID="{83E241D8-1DA4-4769-B3BB-56198EF5D442}" presName="dummy" presStyleCnt="0"/>
      <dgm:spPr/>
    </dgm:pt>
    <dgm:pt modelId="{4CDE191B-7A35-4603-8353-E19522D78B2F}" type="pres">
      <dgm:prSet presAssocID="{3243DAFD-C604-43F2-909D-8D3F2417A175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1C4B053C-8C31-48A0-8551-487F23FA40E0}" type="pres">
      <dgm:prSet presAssocID="{EE9081E4-7D5C-4167-A2A8-A679242B1AE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7358D8-A4E8-4AC4-AAFE-F148A73C617E}" type="pres">
      <dgm:prSet presAssocID="{EE9081E4-7D5C-4167-A2A8-A679242B1AE0}" presName="dummy" presStyleCnt="0"/>
      <dgm:spPr/>
    </dgm:pt>
    <dgm:pt modelId="{09B03C24-B265-4212-910E-114D552CABA2}" type="pres">
      <dgm:prSet presAssocID="{7167800F-729F-4A7A-9DFF-CCFBD249E5CC}" presName="sibTrans" presStyleLbl="sibTrans2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50F45F1B-D1BB-4816-A8D6-E7ECF355771B}" srcId="{14720EF6-BE80-4708-B2E0-E276A07D45B0}" destId="{6CEEBF8B-8340-4546-B360-CB181E30E91A}" srcOrd="2" destOrd="0" parTransId="{17F9F33D-9189-481C-A1DB-4E28F915949D}" sibTransId="{F85D2198-D409-4337-B84C-F1BD6BF58FFC}"/>
    <dgm:cxn modelId="{1420EFD4-DC2A-4B69-B390-A66266DA89A6}" type="presOf" srcId="{DCFD305D-0FBE-4458-94E3-CC65985A4154}" destId="{0C08F5AD-BDA5-402A-9BD5-D9099CE77B67}" srcOrd="0" destOrd="0" presId="urn:microsoft.com/office/officeart/2005/8/layout/radial6"/>
    <dgm:cxn modelId="{0999576F-8AB1-40FC-B00F-0F1B2443F588}" type="presOf" srcId="{F85D2198-D409-4337-B84C-F1BD6BF58FFC}" destId="{A08C4236-B5D5-4566-842B-537C988F4D35}" srcOrd="0" destOrd="0" presId="urn:microsoft.com/office/officeart/2005/8/layout/radial6"/>
    <dgm:cxn modelId="{C59CFEAF-0317-442D-9B0B-98624DFCC325}" type="presOf" srcId="{EE9081E4-7D5C-4167-A2A8-A679242B1AE0}" destId="{1C4B053C-8C31-48A0-8551-487F23FA40E0}" srcOrd="0" destOrd="0" presId="urn:microsoft.com/office/officeart/2005/8/layout/radial6"/>
    <dgm:cxn modelId="{0D0B02C6-677A-4D95-9696-ADBE530C023A}" srcId="{14720EF6-BE80-4708-B2E0-E276A07D45B0}" destId="{83E241D8-1DA4-4769-B3BB-56198EF5D442}" srcOrd="3" destOrd="0" parTransId="{CA1D05CC-76A4-468E-B002-5A24776A2C46}" sibTransId="{3243DAFD-C604-43F2-909D-8D3F2417A175}"/>
    <dgm:cxn modelId="{F3CC0A7B-147C-402A-AE30-D2C46F4CD1B2}" type="presOf" srcId="{2B5A18CC-2672-46BF-8E89-CF1EB1E03D77}" destId="{26BCEC80-9412-4D1D-B081-90E037379003}" srcOrd="0" destOrd="0" presId="urn:microsoft.com/office/officeart/2005/8/layout/radial6"/>
    <dgm:cxn modelId="{232CB483-DABF-498B-8DF0-F3F6774E90D4}" type="presOf" srcId="{3243DAFD-C604-43F2-909D-8D3F2417A175}" destId="{4CDE191B-7A35-4603-8353-E19522D78B2F}" srcOrd="0" destOrd="0" presId="urn:microsoft.com/office/officeart/2005/8/layout/radial6"/>
    <dgm:cxn modelId="{7AF7ED02-4565-4445-AC3C-F6E813E72D59}" type="presOf" srcId="{7167800F-729F-4A7A-9DFF-CCFBD249E5CC}" destId="{09B03C24-B265-4212-910E-114D552CABA2}" srcOrd="0" destOrd="0" presId="urn:microsoft.com/office/officeart/2005/8/layout/radial6"/>
    <dgm:cxn modelId="{BFB6EA7A-B413-46B1-A47F-4EC9FB27EDEF}" type="presOf" srcId="{47F80F30-F7DF-4A7B-BF98-4C4F00969F83}" destId="{D0D67153-9FE9-40E9-9452-B0BC01A690ED}" srcOrd="0" destOrd="0" presId="urn:microsoft.com/office/officeart/2005/8/layout/radial6"/>
    <dgm:cxn modelId="{31D54479-2090-4C33-BE37-F96EFA7C2D98}" srcId="{14720EF6-BE80-4708-B2E0-E276A07D45B0}" destId="{6EFA98C0-E4EF-4C26-9DFF-2C605325960E}" srcOrd="1" destOrd="0" parTransId="{EB557A93-40FD-4D91-A29B-7907A8FE46A3}" sibTransId="{47F80F30-F7DF-4A7B-BF98-4C4F00969F83}"/>
    <dgm:cxn modelId="{5AAF8F71-3823-4A4F-8022-0F45FDFC1A2B}" type="presOf" srcId="{6EFA98C0-E4EF-4C26-9DFF-2C605325960E}" destId="{3986B1F2-AA16-4274-A841-EC193DAFF442}" srcOrd="0" destOrd="0" presId="urn:microsoft.com/office/officeart/2005/8/layout/radial6"/>
    <dgm:cxn modelId="{22FEE5D6-E35D-44BD-8747-86FB732C8D01}" type="presOf" srcId="{83E241D8-1DA4-4769-B3BB-56198EF5D442}" destId="{B84870AD-0A35-4AEE-B03C-3D8D328F19A0}" srcOrd="0" destOrd="0" presId="urn:microsoft.com/office/officeart/2005/8/layout/radial6"/>
    <dgm:cxn modelId="{615C8694-18D6-4357-88AB-15A5D0C1CF85}" srcId="{14720EF6-BE80-4708-B2E0-E276A07D45B0}" destId="{2B5A18CC-2672-46BF-8E89-CF1EB1E03D77}" srcOrd="0" destOrd="0" parTransId="{CD70A8ED-5BDF-4652-8862-8BF7FA3B55FA}" sibTransId="{50F74D86-3D48-4A62-9FD8-DA5EDE3F6ABC}"/>
    <dgm:cxn modelId="{51ABA747-410F-4EC3-B2E6-61D3F6A85EAF}" type="presOf" srcId="{50F74D86-3D48-4A62-9FD8-DA5EDE3F6ABC}" destId="{5FE57A9E-2EB1-4B10-9B5A-4D586D36F435}" srcOrd="0" destOrd="0" presId="urn:microsoft.com/office/officeart/2005/8/layout/radial6"/>
    <dgm:cxn modelId="{FAC28695-99F7-4700-801E-47713D17E5CB}" srcId="{14720EF6-BE80-4708-B2E0-E276A07D45B0}" destId="{EE9081E4-7D5C-4167-A2A8-A679242B1AE0}" srcOrd="4" destOrd="0" parTransId="{60F52B6D-079A-473F-A34E-FAF7D05EFF09}" sibTransId="{7167800F-729F-4A7A-9DFF-CCFBD249E5CC}"/>
    <dgm:cxn modelId="{557ADF76-42AA-4626-8185-529C32CD4753}" type="presOf" srcId="{6CEEBF8B-8340-4546-B360-CB181E30E91A}" destId="{3F931674-E5A2-4BEC-8BF5-27B946C3A18C}" srcOrd="0" destOrd="0" presId="urn:microsoft.com/office/officeart/2005/8/layout/radial6"/>
    <dgm:cxn modelId="{6C6300CF-578A-497F-9DBC-50A8C515AF70}" type="presOf" srcId="{14720EF6-BE80-4708-B2E0-E276A07D45B0}" destId="{AE7AC5D3-538E-46B8-BACF-9AF3CB626E46}" srcOrd="0" destOrd="0" presId="urn:microsoft.com/office/officeart/2005/8/layout/radial6"/>
    <dgm:cxn modelId="{1422C49C-4CA2-4B80-B1F1-36C0BCE0B637}" srcId="{DCFD305D-0FBE-4458-94E3-CC65985A4154}" destId="{14720EF6-BE80-4708-B2E0-E276A07D45B0}" srcOrd="0" destOrd="0" parTransId="{A8109ECC-7262-4304-A584-BDBC3B4D77C6}" sibTransId="{A1D6D9B0-2916-45F2-8D80-2F996405E7DF}"/>
    <dgm:cxn modelId="{5B309521-659B-4A3D-BBF1-2A87B8599799}" type="presParOf" srcId="{0C08F5AD-BDA5-402A-9BD5-D9099CE77B67}" destId="{AE7AC5D3-538E-46B8-BACF-9AF3CB626E46}" srcOrd="0" destOrd="0" presId="urn:microsoft.com/office/officeart/2005/8/layout/radial6"/>
    <dgm:cxn modelId="{76DB59E1-0773-45AC-BD4A-80114414C48F}" type="presParOf" srcId="{0C08F5AD-BDA5-402A-9BD5-D9099CE77B67}" destId="{26BCEC80-9412-4D1D-B081-90E037379003}" srcOrd="1" destOrd="0" presId="urn:microsoft.com/office/officeart/2005/8/layout/radial6"/>
    <dgm:cxn modelId="{39702DD7-D543-43A9-A873-F4AE5829B6B6}" type="presParOf" srcId="{0C08F5AD-BDA5-402A-9BD5-D9099CE77B67}" destId="{96CB758B-23E0-4662-BDEB-93D0FA464407}" srcOrd="2" destOrd="0" presId="urn:microsoft.com/office/officeart/2005/8/layout/radial6"/>
    <dgm:cxn modelId="{50CFDBA3-7604-4D8D-B0C8-B3BFEB0E27EE}" type="presParOf" srcId="{0C08F5AD-BDA5-402A-9BD5-D9099CE77B67}" destId="{5FE57A9E-2EB1-4B10-9B5A-4D586D36F435}" srcOrd="3" destOrd="0" presId="urn:microsoft.com/office/officeart/2005/8/layout/radial6"/>
    <dgm:cxn modelId="{F1C397F6-097E-4DD7-8758-1B3E37183A0D}" type="presParOf" srcId="{0C08F5AD-BDA5-402A-9BD5-D9099CE77B67}" destId="{3986B1F2-AA16-4274-A841-EC193DAFF442}" srcOrd="4" destOrd="0" presId="urn:microsoft.com/office/officeart/2005/8/layout/radial6"/>
    <dgm:cxn modelId="{93ECB7A0-545D-44B2-8D9D-18D07FBDD40D}" type="presParOf" srcId="{0C08F5AD-BDA5-402A-9BD5-D9099CE77B67}" destId="{91D41FEE-5418-4328-A9E8-6D03AC0A15CF}" srcOrd="5" destOrd="0" presId="urn:microsoft.com/office/officeart/2005/8/layout/radial6"/>
    <dgm:cxn modelId="{283BE88C-9428-466A-9616-307EAE9D9A09}" type="presParOf" srcId="{0C08F5AD-BDA5-402A-9BD5-D9099CE77B67}" destId="{D0D67153-9FE9-40E9-9452-B0BC01A690ED}" srcOrd="6" destOrd="0" presId="urn:microsoft.com/office/officeart/2005/8/layout/radial6"/>
    <dgm:cxn modelId="{111F5245-7E02-48C9-86CA-EFD8F103414C}" type="presParOf" srcId="{0C08F5AD-BDA5-402A-9BD5-D9099CE77B67}" destId="{3F931674-E5A2-4BEC-8BF5-27B946C3A18C}" srcOrd="7" destOrd="0" presId="urn:microsoft.com/office/officeart/2005/8/layout/radial6"/>
    <dgm:cxn modelId="{C1F2EEFC-D4DD-411C-ACAE-D167B2E946F6}" type="presParOf" srcId="{0C08F5AD-BDA5-402A-9BD5-D9099CE77B67}" destId="{0F4EC89B-E947-41D4-BDAE-09AD0FF2F6D8}" srcOrd="8" destOrd="0" presId="urn:microsoft.com/office/officeart/2005/8/layout/radial6"/>
    <dgm:cxn modelId="{8565C2A5-5135-4428-83F8-D242788A6D9F}" type="presParOf" srcId="{0C08F5AD-BDA5-402A-9BD5-D9099CE77B67}" destId="{A08C4236-B5D5-4566-842B-537C988F4D35}" srcOrd="9" destOrd="0" presId="urn:microsoft.com/office/officeart/2005/8/layout/radial6"/>
    <dgm:cxn modelId="{A9556354-501A-4782-92C3-7A4FF36DD4D5}" type="presParOf" srcId="{0C08F5AD-BDA5-402A-9BD5-D9099CE77B67}" destId="{B84870AD-0A35-4AEE-B03C-3D8D328F19A0}" srcOrd="10" destOrd="0" presId="urn:microsoft.com/office/officeart/2005/8/layout/radial6"/>
    <dgm:cxn modelId="{BF9A443F-A79E-4F66-A5F2-971F85CB8FA6}" type="presParOf" srcId="{0C08F5AD-BDA5-402A-9BD5-D9099CE77B67}" destId="{D45CE97C-AF77-4A94-8D38-4080C480B2A8}" srcOrd="11" destOrd="0" presId="urn:microsoft.com/office/officeart/2005/8/layout/radial6"/>
    <dgm:cxn modelId="{5BCF28F1-F87E-4365-B43D-9E2F05BA2EEF}" type="presParOf" srcId="{0C08F5AD-BDA5-402A-9BD5-D9099CE77B67}" destId="{4CDE191B-7A35-4603-8353-E19522D78B2F}" srcOrd="12" destOrd="0" presId="urn:microsoft.com/office/officeart/2005/8/layout/radial6"/>
    <dgm:cxn modelId="{9E8C1878-C488-42B9-B910-951036B0A8A1}" type="presParOf" srcId="{0C08F5AD-BDA5-402A-9BD5-D9099CE77B67}" destId="{1C4B053C-8C31-48A0-8551-487F23FA40E0}" srcOrd="13" destOrd="0" presId="urn:microsoft.com/office/officeart/2005/8/layout/radial6"/>
    <dgm:cxn modelId="{1A047163-6F9A-4DCA-9728-93E63378536A}" type="presParOf" srcId="{0C08F5AD-BDA5-402A-9BD5-D9099CE77B67}" destId="{757358D8-A4E8-4AC4-AAFE-F148A73C617E}" srcOrd="14" destOrd="0" presId="urn:microsoft.com/office/officeart/2005/8/layout/radial6"/>
    <dgm:cxn modelId="{92980869-75BA-4BA6-9632-035A40B57CCD}" type="presParOf" srcId="{0C08F5AD-BDA5-402A-9BD5-D9099CE77B67}" destId="{09B03C24-B265-4212-910E-114D552CABA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13D81C-4EF4-4699-83C9-6098622F2567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3EB4F2A-C412-4ED0-92DA-32825C63B1E3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統測成績</a:t>
          </a:r>
        </a:p>
      </dgm:t>
    </dgm:pt>
    <dgm:pt modelId="{47DA5B45-D009-4189-AB7B-26BC469CE925}" type="parTrans" cxnId="{A31BF3EF-C022-48AF-B6E0-3DAB1CB8F54D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2D79616-7C06-4AE0-984A-537137190B6C}" type="sibTrans" cxnId="{A31BF3EF-C022-48AF-B6E0-3DAB1CB8F54D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1AA79EE-958A-41A9-9B0B-1961A918EB80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國文</a:t>
          </a:r>
        </a:p>
      </dgm:t>
    </dgm:pt>
    <dgm:pt modelId="{09F93570-3E45-49BC-8034-FF772EF90135}" type="parTrans" cxnId="{6C1D05F9-9574-4D5B-83B9-80917AB63F5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F6DB778-EFEB-4244-BA78-9A000E199CF6}" type="sibTrans" cxnId="{6C1D05F9-9574-4D5B-83B9-80917AB63F5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037DF4ED-4877-4155-AB83-4300DBAFF0B3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英文</a:t>
          </a:r>
        </a:p>
      </dgm:t>
    </dgm:pt>
    <dgm:pt modelId="{11180B00-3969-4790-AFDA-053864465BAD}" type="parTrans" cxnId="{978657EF-51B7-4A93-913B-728BD7C3A8D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E1FA2BA-95CC-4ACE-A9E8-5B836E29ADC8}" type="sibTrans" cxnId="{978657EF-51B7-4A93-913B-728BD7C3A8D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4A6ACD3-8805-4FB7-8C60-6DC56AFB173B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學習成果</a:t>
          </a:r>
        </a:p>
      </dgm:t>
    </dgm:pt>
    <dgm:pt modelId="{C4032A62-615C-4D9D-B327-3E956C92A6F2}" type="parTrans" cxnId="{8F178919-C387-4A74-93AF-C433550E78B8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9FDE53F-66BF-404B-82B4-7352C3007134}" type="sibTrans" cxnId="{8F178919-C387-4A74-93AF-C433550E78B8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DC00C7D-0827-4FEE-8F55-04F987FC74E4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專題實作</a:t>
          </a:r>
        </a:p>
      </dgm:t>
    </dgm:pt>
    <dgm:pt modelId="{D06F9499-AA86-410A-A7C9-2CAC33055450}" type="parTrans" cxnId="{A643876A-07AC-4A21-9558-9FA90AEA0EE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6637CFE8-9F36-40D1-9244-12014A73B2C6}" type="sibTrans" cxnId="{A643876A-07AC-4A21-9558-9FA90AEA0EE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8CD4BED-E8B8-42F3-AE8B-B70286FCE8E5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實習學習成果</a:t>
          </a:r>
        </a:p>
      </dgm:t>
    </dgm:pt>
    <dgm:pt modelId="{5115267E-5D73-4D07-95EE-7B7CA5239447}" type="parTrans" cxnId="{0A758F73-8F6A-4C70-A29B-3485E764026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812334C-F2D3-4A11-ACCD-94D935E78299}" type="sibTrans" cxnId="{0A758F73-8F6A-4C70-A29B-3485E764026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C776B53-E3B0-47E8-866E-B2538702134B}">
      <dgm:prSet phldrT="[文字]" custT="1"/>
      <dgm:spPr/>
      <dgm:t>
        <a:bodyPr/>
        <a:lstStyle/>
        <a:p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多元表現</a:t>
          </a:r>
        </a:p>
      </dgm:t>
    </dgm:pt>
    <dgm:pt modelId="{76C0752C-95D3-4A7F-BD09-68863FB2681E}" type="parTrans" cxnId="{975262B6-C4B3-445B-AE39-B6F0A9D10A70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63ABC4B-C8BC-4276-B874-913ADC78FF5A}" type="sibTrans" cxnId="{975262B6-C4B3-445B-AE39-B6F0A9D10A70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F459CF2-E1D8-4E9F-8361-309389E7B414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校內表現</a:t>
          </a:r>
        </a:p>
      </dgm:t>
    </dgm:pt>
    <dgm:pt modelId="{AA982FBD-F695-487C-9263-E3B032160927}" type="parTrans" cxnId="{A4C8F6C1-EFB5-4816-B3CD-5E0A50462B5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3C171FB1-BCD5-435F-A570-7984DF802955}" type="sibTrans" cxnId="{A4C8F6C1-EFB5-4816-B3CD-5E0A50462B5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1047B05C-0D16-4022-981B-A8BB391FE260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校外表現</a:t>
          </a:r>
        </a:p>
      </dgm:t>
    </dgm:pt>
    <dgm:pt modelId="{2F8B5C22-0C87-49CA-B372-EA76F5B57458}" type="parTrans" cxnId="{F90D4033-3735-4984-AACF-AFD76AD3D70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CB37BCC-1E4D-4F5A-A6F1-32DECD46DB2A}" type="sibTrans" cxnId="{F90D4033-3735-4984-AACF-AFD76AD3D70E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95AAD56-C465-4099-972F-5E4CD18EAD6D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專一</a:t>
          </a:r>
          <a:r>
            <a:rPr lang="zh-TW" altLang="en-US" sz="23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</a:t>
          </a:r>
        </a:p>
      </dgm:t>
    </dgm:pt>
    <dgm:pt modelId="{B4ABC007-F79E-411A-B657-CCB440917A44}" type="parTrans" cxnId="{F30F9BFA-078E-4E92-9CE9-0AB172FDD799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A9EE780-DAAA-4369-B8B2-F3C89668A6DE}" type="sibTrans" cxnId="{F30F9BFA-078E-4E92-9CE9-0AB172FDD799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829A9AB6-F159-4683-AFEE-44FF7B9AAD42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其他</a:t>
          </a:r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課程學習作品</a:t>
          </a:r>
        </a:p>
      </dgm:t>
    </dgm:pt>
    <dgm:pt modelId="{8D726D52-2BA6-4DE2-B184-B81D3E7E689B}" type="parTrans" cxnId="{D27A20D9-8FA1-4078-A226-073A25827D3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E7A0E2C-898E-4AB3-AF3B-EA84B1F4A87E}" type="sibTrans" cxnId="{D27A20D9-8FA1-4078-A226-073A25827D36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A7E2E51-ACD6-4B3F-8E77-C4D676361482}">
      <dgm:prSet phldrT="[文字]" custT="1"/>
      <dgm:spPr/>
      <dgm:t>
        <a:bodyPr/>
        <a:lstStyle/>
        <a:p>
          <a:r>
            <a:rPr lang="zh-TW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rPr>
            <a:t>志工服務</a:t>
          </a:r>
        </a:p>
      </dgm:t>
    </dgm:pt>
    <dgm:pt modelId="{20C160AA-9390-420B-8E88-28AA3C4C7242}" type="parTrans" cxnId="{2FD01B77-1CCF-4ED5-BAE5-2A73B506976F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6CB9251-F14D-4E30-8347-D2E433D70E27}" type="sibTrans" cxnId="{2FD01B77-1CCF-4ED5-BAE5-2A73B506976F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FA887EE2-38BD-45D5-A59B-5BB14057E97F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競賽成果</a:t>
          </a:r>
        </a:p>
      </dgm:t>
    </dgm:pt>
    <dgm:pt modelId="{D31B26DF-A892-47EA-98CF-753D601EC151}" type="parTrans" cxnId="{1E2518A2-9BEC-4BBB-992F-8E7B0D4CE4E4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A4A732A8-8FFF-4FA0-BA83-A6C1A6BAC6BB}" type="sibTrans" cxnId="{1E2518A2-9BEC-4BBB-992F-8E7B0D4CE4E4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01B7E96A-3AEF-47AC-AD07-0BDAFF8B3A83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幹部經歷</a:t>
          </a:r>
        </a:p>
      </dgm:t>
    </dgm:pt>
    <dgm:pt modelId="{2BFDC903-4123-4B8A-9D29-3781048478E0}" type="parTrans" cxnId="{B67C2A3E-5516-4106-A183-5EE8F964B10A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398FD00-A9FD-4032-AD91-D441C43B5BD9}" type="sibTrans" cxnId="{B67C2A3E-5516-4106-A183-5EE8F964B10A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421A271-DCDF-467A-A3DD-515F77C765FD}">
      <dgm:prSet phldrT="[文字]" custT="1"/>
      <dgm:spPr/>
      <dgm:t>
        <a:bodyPr/>
        <a:lstStyle/>
        <a:p>
          <a:r>
            <a:rPr lang="zh-TW" altLang="en-US" sz="2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檢定證照</a:t>
          </a:r>
        </a:p>
      </dgm:t>
    </dgm:pt>
    <dgm:pt modelId="{73D0136B-E3E0-4BFF-8D5C-00FE2A6C4AFE}" type="parTrans" cxnId="{C4225A9E-842C-4CC6-812E-328A49D89A2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DB26B4C-7551-446B-B402-CF9C1BF028D2}" type="sibTrans" cxnId="{C4225A9E-842C-4CC6-812E-328A49D89A2C}">
      <dgm:prSet/>
      <dgm:spPr/>
      <dgm:t>
        <a:bodyPr/>
        <a:lstStyle/>
        <a:p>
          <a:endParaRPr lang="zh-TW" altLang="en-US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B9FE6628-A838-A145-81EC-3B16093B5692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專二</a:t>
          </a:r>
        </a:p>
      </dgm:t>
    </dgm:pt>
    <dgm:pt modelId="{68EB9250-BC77-3446-804D-50B613768434}" type="parTrans" cxnId="{0783436C-CFB3-5C46-80F6-53E6FE8BF454}">
      <dgm:prSet/>
      <dgm:spPr/>
      <dgm:t>
        <a:bodyPr/>
        <a:lstStyle/>
        <a:p>
          <a:endParaRPr lang="zh-TW" altLang="en-US"/>
        </a:p>
      </dgm:t>
    </dgm:pt>
    <dgm:pt modelId="{0BF74EE5-2B76-B446-9187-81063FBEE369}" type="sibTrans" cxnId="{0783436C-CFB3-5C46-80F6-53E6FE8BF454}">
      <dgm:prSet/>
      <dgm:spPr/>
      <dgm:t>
        <a:bodyPr/>
        <a:lstStyle/>
        <a:p>
          <a:endParaRPr lang="zh-TW" altLang="en-US"/>
        </a:p>
      </dgm:t>
    </dgm:pt>
    <dgm:pt modelId="{EAF851BF-B58A-AE42-81CA-56F3AC5F7CBB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引擎原理</a:t>
          </a:r>
        </a:p>
      </dgm:t>
    </dgm:pt>
    <dgm:pt modelId="{C575E5BA-AB92-2D4D-BA3A-24299E5BBCE0}" type="parTrans" cxnId="{DD9EC54F-6D3A-7842-B052-41E8C818C828}">
      <dgm:prSet/>
      <dgm:spPr/>
      <dgm:t>
        <a:bodyPr/>
        <a:lstStyle/>
        <a:p>
          <a:endParaRPr lang="zh-TW" altLang="en-US"/>
        </a:p>
      </dgm:t>
    </dgm:pt>
    <dgm:pt modelId="{31D28CB8-8228-9B4A-B4FD-D6E9A03806B6}" type="sibTrans" cxnId="{DD9EC54F-6D3A-7842-B052-41E8C818C828}">
      <dgm:prSet/>
      <dgm:spPr/>
      <dgm:t>
        <a:bodyPr/>
        <a:lstStyle/>
        <a:p>
          <a:endParaRPr lang="zh-TW" altLang="en-US"/>
        </a:p>
      </dgm:t>
    </dgm:pt>
    <dgm:pt modelId="{A2F2F9CC-069C-ED4B-B978-5D55A60458CD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引擎實習</a:t>
          </a:r>
        </a:p>
      </dgm:t>
    </dgm:pt>
    <dgm:pt modelId="{0DD5198C-C15E-DD46-BA94-B6031739292F}" type="parTrans" cxnId="{076F374B-D2F8-A945-ACBC-E15AC1AE6DA3}">
      <dgm:prSet/>
      <dgm:spPr/>
      <dgm:t>
        <a:bodyPr/>
        <a:lstStyle/>
        <a:p>
          <a:endParaRPr lang="zh-TW" altLang="en-US"/>
        </a:p>
      </dgm:t>
    </dgm:pt>
    <dgm:pt modelId="{C8A467A4-C120-054A-B598-DF06FB5E84A6}" type="sibTrans" cxnId="{076F374B-D2F8-A945-ACBC-E15AC1AE6DA3}">
      <dgm:prSet/>
      <dgm:spPr/>
      <dgm:t>
        <a:bodyPr/>
        <a:lstStyle/>
        <a:p>
          <a:endParaRPr lang="zh-TW" altLang="en-US"/>
        </a:p>
      </dgm:t>
    </dgm:pt>
    <dgm:pt modelId="{AAD126E2-D13A-0741-A254-D2142196DE51}">
      <dgm:prSet phldrT="[文字]" custT="1"/>
      <dgm:spPr/>
      <dgm:t>
        <a:bodyPr/>
        <a:lstStyle/>
        <a:p>
          <a:r>
            <a:rPr lang="zh-TW" altLang="en-US" sz="2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數學</a:t>
          </a:r>
        </a:p>
      </dgm:t>
    </dgm:pt>
    <dgm:pt modelId="{3AA9902B-FFF6-144F-B08D-1C667CD91BBA}" type="parTrans" cxnId="{0FE8D084-EA25-A94F-B352-FBBA1BDC8E36}">
      <dgm:prSet/>
      <dgm:spPr/>
      <dgm:t>
        <a:bodyPr/>
        <a:lstStyle/>
        <a:p>
          <a:endParaRPr lang="zh-TW" altLang="en-US"/>
        </a:p>
      </dgm:t>
    </dgm:pt>
    <dgm:pt modelId="{7681592E-95F6-3544-B87B-4068CAB37419}" type="sibTrans" cxnId="{0FE8D084-EA25-A94F-B352-FBBA1BDC8E36}">
      <dgm:prSet/>
      <dgm:spPr/>
      <dgm:t>
        <a:bodyPr/>
        <a:lstStyle/>
        <a:p>
          <a:endParaRPr lang="zh-TW" altLang="en-US"/>
        </a:p>
      </dgm:t>
    </dgm:pt>
    <dgm:pt modelId="{CCB33907-7FE4-48AC-91C6-F642E167B857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底盤原理</a:t>
          </a:r>
        </a:p>
      </dgm:t>
    </dgm:pt>
    <dgm:pt modelId="{799C72A8-DCC4-4E60-A07F-FE4C893E3851}" type="parTrans" cxnId="{39A6574A-D017-4812-ABDE-3E55FF5F60B5}">
      <dgm:prSet/>
      <dgm:spPr/>
    </dgm:pt>
    <dgm:pt modelId="{D8B31A95-174A-4DE0-8F5A-BE1E9F1E0589}" type="sibTrans" cxnId="{39A6574A-D017-4812-ABDE-3E55FF5F60B5}">
      <dgm:prSet/>
      <dgm:spPr/>
    </dgm:pt>
    <dgm:pt modelId="{6CD5EB04-91BD-4BA8-A115-7B11CFCF337E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應用力學</a:t>
          </a:r>
        </a:p>
      </dgm:t>
    </dgm:pt>
    <dgm:pt modelId="{2D875B2B-B183-4791-8F0B-D119BE00A7E0}" type="parTrans" cxnId="{C8AE144C-1EC1-4B02-A03D-510D6E989031}">
      <dgm:prSet/>
      <dgm:spPr/>
    </dgm:pt>
    <dgm:pt modelId="{365CF6F9-9099-4B8F-8725-B7EE8C7D52BF}" type="sibTrans" cxnId="{C8AE144C-1EC1-4B02-A03D-510D6E989031}">
      <dgm:prSet/>
      <dgm:spPr/>
    </dgm:pt>
    <dgm:pt modelId="{C3B723DD-953F-4AFA-A3CA-B13D51B1EBFC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底盤實習</a:t>
          </a:r>
        </a:p>
      </dgm:t>
    </dgm:pt>
    <dgm:pt modelId="{9C532985-D704-4A88-8538-9D40BB852C2F}" type="parTrans" cxnId="{33E589E2-D223-4BBD-B52E-1A29315ED2CC}">
      <dgm:prSet/>
      <dgm:spPr/>
    </dgm:pt>
    <dgm:pt modelId="{1E777263-18BF-4059-8D50-572C8CC324E3}" type="sibTrans" cxnId="{33E589E2-D223-4BBD-B52E-1A29315ED2CC}">
      <dgm:prSet/>
      <dgm:spPr/>
    </dgm:pt>
    <dgm:pt modelId="{A4C18C71-B769-4D54-BA68-F8E69C2AE1FD}">
      <dgm:prSet phldrT="[文字]" custT="1"/>
      <dgm:spPr/>
      <dgm:t>
        <a:bodyPr/>
        <a:lstStyle/>
        <a:p>
          <a:pPr>
            <a:buNone/>
          </a:pPr>
          <a:r>
            <a:rPr lang="zh-TW" altLang="en-US" sz="14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電工電子實習</a:t>
          </a:r>
        </a:p>
      </dgm:t>
    </dgm:pt>
    <dgm:pt modelId="{A65C5F25-BB7A-402B-9C6E-C391C88134B9}" type="parTrans" cxnId="{8B0D5B20-AB5F-4DF1-9311-ADAD44F4DCA0}">
      <dgm:prSet/>
      <dgm:spPr/>
    </dgm:pt>
    <dgm:pt modelId="{F4E40A60-4CDB-41A3-AD9D-DE86CAE896D0}" type="sibTrans" cxnId="{8B0D5B20-AB5F-4DF1-9311-ADAD44F4DCA0}">
      <dgm:prSet/>
      <dgm:spPr/>
    </dgm:pt>
    <dgm:pt modelId="{1E7860FD-7142-450F-A27A-99FBE8982A9B}" type="pres">
      <dgm:prSet presAssocID="{B513D81C-4EF4-4699-83C9-6098622F25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CD88B9C-00DF-48EF-94A0-5DB0853E471F}" type="pres">
      <dgm:prSet presAssocID="{E3EB4F2A-C412-4ED0-92DA-32825C63B1E3}" presName="composite" presStyleCnt="0"/>
      <dgm:spPr/>
    </dgm:pt>
    <dgm:pt modelId="{C645EA1B-52BF-4A13-B6C1-8C07FBE1F18C}" type="pres">
      <dgm:prSet presAssocID="{E3EB4F2A-C412-4ED0-92DA-32825C63B1E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E40598-A8D5-4DDE-85F4-FD988FC9F7F8}" type="pres">
      <dgm:prSet presAssocID="{E3EB4F2A-C412-4ED0-92DA-32825C63B1E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801C83-AA62-43AF-B38C-F73829CCB60A}" type="pres">
      <dgm:prSet presAssocID="{D2D79616-7C06-4AE0-984A-537137190B6C}" presName="space" presStyleCnt="0"/>
      <dgm:spPr/>
    </dgm:pt>
    <dgm:pt modelId="{4F57BFDA-A0EA-4C54-9BC4-831DBAFE06AC}" type="pres">
      <dgm:prSet presAssocID="{44A6ACD3-8805-4FB7-8C60-6DC56AFB173B}" presName="composite" presStyleCnt="0"/>
      <dgm:spPr/>
    </dgm:pt>
    <dgm:pt modelId="{3C8213B5-410E-430F-B3C3-DE92C5102FC9}" type="pres">
      <dgm:prSet presAssocID="{44A6ACD3-8805-4FB7-8C60-6DC56AFB173B}" presName="parTx" presStyleLbl="alignNode1" presStyleIdx="1" presStyleCnt="3" custScaleX="131624" custLinFactNeighborX="0" custLinFactNeighborY="-8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AC9932-2427-4DA7-B6D4-710FE7A777AC}" type="pres">
      <dgm:prSet presAssocID="{44A6ACD3-8805-4FB7-8C60-6DC56AFB173B}" presName="desTx" presStyleLbl="alignAccFollowNode1" presStyleIdx="1" presStyleCnt="3" custScaleX="1311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9C8CB6-93B7-4DAF-98C8-2607D73127E5}" type="pres">
      <dgm:prSet presAssocID="{B9FDE53F-66BF-404B-82B4-7352C3007134}" presName="space" presStyleCnt="0"/>
      <dgm:spPr/>
    </dgm:pt>
    <dgm:pt modelId="{CE2FBC02-8417-4C09-AA63-920FFD2D0792}" type="pres">
      <dgm:prSet presAssocID="{8C776B53-E3B0-47E8-866E-B2538702134B}" presName="composite" presStyleCnt="0"/>
      <dgm:spPr/>
    </dgm:pt>
    <dgm:pt modelId="{4601E221-F4B7-40A0-BBBD-173C52408ECB}" type="pres">
      <dgm:prSet presAssocID="{8C776B53-E3B0-47E8-866E-B2538702134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D5174A-4264-4188-97C5-FC8C8F93BD3F}" type="pres">
      <dgm:prSet presAssocID="{8C776B53-E3B0-47E8-866E-B2538702134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FEAE5CA-ECD0-48D7-883D-EBAFEEE7BD12}" type="presOf" srcId="{EDC00C7D-0827-4FEE-8F55-04F987FC74E4}" destId="{9AAC9932-2427-4DA7-B6D4-710FE7A777AC}" srcOrd="0" destOrd="0" presId="urn:microsoft.com/office/officeart/2005/8/layout/hList1"/>
    <dgm:cxn modelId="{5FA37CF5-3DB8-489C-9D3C-C13A0EDAFB8F}" type="presOf" srcId="{795AAD56-C465-4099-972F-5E4CD18EAD6D}" destId="{20E40598-A8D5-4DDE-85F4-FD988FC9F7F8}" srcOrd="0" destOrd="3" presId="urn:microsoft.com/office/officeart/2005/8/layout/hList1"/>
    <dgm:cxn modelId="{978657EF-51B7-4A93-913B-728BD7C3A8D6}" srcId="{E3EB4F2A-C412-4ED0-92DA-32825C63B1E3}" destId="{037DF4ED-4877-4155-AB83-4300DBAFF0B3}" srcOrd="1" destOrd="0" parTransId="{11180B00-3969-4790-AFDA-053864465BAD}" sibTransId="{2E1FA2BA-95CC-4ACE-A9E8-5B836E29ADC8}"/>
    <dgm:cxn modelId="{C25DD6DA-A834-A042-9736-7EEEEA1916B6}" type="presOf" srcId="{B9FE6628-A838-A145-81EC-3B16093B5692}" destId="{20E40598-A8D5-4DDE-85F4-FD988FC9F7F8}" srcOrd="0" destOrd="7" presId="urn:microsoft.com/office/officeart/2005/8/layout/hList1"/>
    <dgm:cxn modelId="{C343A54A-334B-4DAD-A2BE-AE8495E026A3}" type="presOf" srcId="{037DF4ED-4877-4155-AB83-4300DBAFF0B3}" destId="{20E40598-A8D5-4DDE-85F4-FD988FC9F7F8}" srcOrd="0" destOrd="1" presId="urn:microsoft.com/office/officeart/2005/8/layout/hList1"/>
    <dgm:cxn modelId="{8F178919-C387-4A74-93AF-C433550E78B8}" srcId="{B513D81C-4EF4-4699-83C9-6098622F2567}" destId="{44A6ACD3-8805-4FB7-8C60-6DC56AFB173B}" srcOrd="1" destOrd="0" parTransId="{C4032A62-615C-4D9D-B327-3E956C92A6F2}" sibTransId="{B9FDE53F-66BF-404B-82B4-7352C3007134}"/>
    <dgm:cxn modelId="{A4C8F6C1-EFB5-4816-B3CD-5E0A50462B5E}" srcId="{8C776B53-E3B0-47E8-866E-B2538702134B}" destId="{2F459CF2-E1D8-4E9F-8361-309389E7B414}" srcOrd="0" destOrd="0" parTransId="{AA982FBD-F695-487C-9263-E3B032160927}" sibTransId="{3C171FB1-BCD5-435F-A570-7984DF802955}"/>
    <dgm:cxn modelId="{692F1106-B55A-47CC-A644-BC503DCA4D7B}" type="presOf" srcId="{E3EB4F2A-C412-4ED0-92DA-32825C63B1E3}" destId="{C645EA1B-52BF-4A13-B6C1-8C07FBE1F18C}" srcOrd="0" destOrd="0" presId="urn:microsoft.com/office/officeart/2005/8/layout/hList1"/>
    <dgm:cxn modelId="{D27A20D9-8FA1-4078-A226-073A25827D36}" srcId="{44A6ACD3-8805-4FB7-8C60-6DC56AFB173B}" destId="{829A9AB6-F159-4683-AFEE-44FF7B9AAD42}" srcOrd="2" destOrd="0" parTransId="{8D726D52-2BA6-4DE2-B184-B81D3E7E689B}" sibTransId="{EE7A0E2C-898E-4AB3-AF3B-EA84B1F4A87E}"/>
    <dgm:cxn modelId="{DB5C8EA8-7D50-2E48-A38C-08E06B20CAB1}" type="presOf" srcId="{AAD126E2-D13A-0741-A254-D2142196DE51}" destId="{20E40598-A8D5-4DDE-85F4-FD988FC9F7F8}" srcOrd="0" destOrd="2" presId="urn:microsoft.com/office/officeart/2005/8/layout/hList1"/>
    <dgm:cxn modelId="{46EE3CB7-8362-4987-BF7B-19782F3B5D31}" type="presOf" srcId="{B513D81C-4EF4-4699-83C9-6098622F2567}" destId="{1E7860FD-7142-450F-A27A-99FBE8982A9B}" srcOrd="0" destOrd="0" presId="urn:microsoft.com/office/officeart/2005/8/layout/hList1"/>
    <dgm:cxn modelId="{110B2566-528C-4595-B99E-AA62D2B7C6FB}" type="presOf" srcId="{C3B723DD-953F-4AFA-A3CA-B13D51B1EBFC}" destId="{20E40598-A8D5-4DDE-85F4-FD988FC9F7F8}" srcOrd="0" destOrd="9" presId="urn:microsoft.com/office/officeart/2005/8/layout/hList1"/>
    <dgm:cxn modelId="{2FD01B77-1CCF-4ED5-BAE5-2A73B506976F}" srcId="{8C776B53-E3B0-47E8-866E-B2538702134B}" destId="{4A7E2E51-ACD6-4B3F-8E77-C4D676361482}" srcOrd="2" destOrd="0" parTransId="{20C160AA-9390-420B-8E88-28AA3C4C7242}" sibTransId="{76CB9251-F14D-4E30-8347-D2E433D70E27}"/>
    <dgm:cxn modelId="{B67C2A3E-5516-4106-A183-5EE8F964B10A}" srcId="{8C776B53-E3B0-47E8-866E-B2538702134B}" destId="{01B7E96A-3AEF-47AC-AD07-0BDAFF8B3A83}" srcOrd="4" destOrd="0" parTransId="{2BFDC903-4123-4B8A-9D29-3781048478E0}" sibTransId="{9398FD00-A9FD-4032-AD91-D441C43B5BD9}"/>
    <dgm:cxn modelId="{C4225A9E-842C-4CC6-812E-328A49D89A2C}" srcId="{8C776B53-E3B0-47E8-866E-B2538702134B}" destId="{D421A271-DCDF-467A-A3DD-515F77C765FD}" srcOrd="5" destOrd="0" parTransId="{73D0136B-E3E0-4BFF-8D5C-00FE2A6C4AFE}" sibTransId="{CDB26B4C-7551-446B-B402-CF9C1BF028D2}"/>
    <dgm:cxn modelId="{39A6574A-D017-4812-ABDE-3E55FF5F60B5}" srcId="{E3EB4F2A-C412-4ED0-92DA-32825C63B1E3}" destId="{CCB33907-7FE4-48AC-91C6-F642E167B857}" srcOrd="5" destOrd="0" parTransId="{799C72A8-DCC4-4E60-A07F-FE4C893E3851}" sibTransId="{D8B31A95-174A-4DE0-8F5A-BE1E9F1E0589}"/>
    <dgm:cxn modelId="{97535A8B-2D2C-4F8E-B8D9-997D7D44A881}" type="presOf" srcId="{01B7E96A-3AEF-47AC-AD07-0BDAFF8B3A83}" destId="{77D5174A-4264-4188-97C5-FC8C8F93BD3F}" srcOrd="0" destOrd="4" presId="urn:microsoft.com/office/officeart/2005/8/layout/hList1"/>
    <dgm:cxn modelId="{0A758F73-8F6A-4C70-A29B-3485E7640266}" srcId="{44A6ACD3-8805-4FB7-8C60-6DC56AFB173B}" destId="{B8CD4BED-E8B8-42F3-AE8B-B70286FCE8E5}" srcOrd="1" destOrd="0" parTransId="{5115267E-5D73-4D07-95EE-7B7CA5239447}" sibTransId="{3812334C-F2D3-4A11-ACCD-94D935E78299}"/>
    <dgm:cxn modelId="{20A739BA-62DE-4D4F-894F-C4A5BF2018BF}" type="presOf" srcId="{CCB33907-7FE4-48AC-91C6-F642E167B857}" destId="{20E40598-A8D5-4DDE-85F4-FD988FC9F7F8}" srcOrd="0" destOrd="5" presId="urn:microsoft.com/office/officeart/2005/8/layout/hList1"/>
    <dgm:cxn modelId="{0783436C-CFB3-5C46-80F6-53E6FE8BF454}" srcId="{E3EB4F2A-C412-4ED0-92DA-32825C63B1E3}" destId="{B9FE6628-A838-A145-81EC-3B16093B5692}" srcOrd="7" destOrd="0" parTransId="{68EB9250-BC77-3446-804D-50B613768434}" sibTransId="{0BF74EE5-2B76-B446-9187-81063FBEE369}"/>
    <dgm:cxn modelId="{F2E63B11-75C4-4844-B0EA-AA81F6795E25}" type="presOf" srcId="{6CD5EB04-91BD-4BA8-A115-7B11CFCF337E}" destId="{20E40598-A8D5-4DDE-85F4-FD988FC9F7F8}" srcOrd="0" destOrd="6" presId="urn:microsoft.com/office/officeart/2005/8/layout/hList1"/>
    <dgm:cxn modelId="{F90D4033-3735-4984-AACF-AFD76AD3D70E}" srcId="{8C776B53-E3B0-47E8-866E-B2538702134B}" destId="{1047B05C-0D16-4022-981B-A8BB391FE260}" srcOrd="1" destOrd="0" parTransId="{2F8B5C22-0C87-49CA-B372-EA76F5B57458}" sibTransId="{DCB37BCC-1E4D-4F5A-A6F1-32DECD46DB2A}"/>
    <dgm:cxn modelId="{C9CD9989-B469-4294-84FC-9FF1317C8220}" type="presOf" srcId="{8C776B53-E3B0-47E8-866E-B2538702134B}" destId="{4601E221-F4B7-40A0-BBBD-173C52408ECB}" srcOrd="0" destOrd="0" presId="urn:microsoft.com/office/officeart/2005/8/layout/hList1"/>
    <dgm:cxn modelId="{BB95CDA1-3137-4280-9CDE-B98883ADF27B}" type="presOf" srcId="{D421A271-DCDF-467A-A3DD-515F77C765FD}" destId="{77D5174A-4264-4188-97C5-FC8C8F93BD3F}" srcOrd="0" destOrd="5" presId="urn:microsoft.com/office/officeart/2005/8/layout/hList1"/>
    <dgm:cxn modelId="{85187DDD-3365-4004-AF6F-FEC11CEDB61B}" type="presOf" srcId="{1047B05C-0D16-4022-981B-A8BB391FE260}" destId="{77D5174A-4264-4188-97C5-FC8C8F93BD3F}" srcOrd="0" destOrd="1" presId="urn:microsoft.com/office/officeart/2005/8/layout/hList1"/>
    <dgm:cxn modelId="{33E589E2-D223-4BBD-B52E-1A29315ED2CC}" srcId="{E3EB4F2A-C412-4ED0-92DA-32825C63B1E3}" destId="{C3B723DD-953F-4AFA-A3CA-B13D51B1EBFC}" srcOrd="9" destOrd="0" parTransId="{9C532985-D704-4A88-8538-9D40BB852C2F}" sibTransId="{1E777263-18BF-4059-8D50-572C8CC324E3}"/>
    <dgm:cxn modelId="{A32D68AF-82F7-4DDD-8B63-723C3CE34431}" type="presOf" srcId="{91AA79EE-958A-41A9-9B0B-1961A918EB80}" destId="{20E40598-A8D5-4DDE-85F4-FD988FC9F7F8}" srcOrd="0" destOrd="0" presId="urn:microsoft.com/office/officeart/2005/8/layout/hList1"/>
    <dgm:cxn modelId="{1CC466B8-705F-AB4E-9B85-9C4B446C335E}" type="presOf" srcId="{A2F2F9CC-069C-ED4B-B978-5D55A60458CD}" destId="{20E40598-A8D5-4DDE-85F4-FD988FC9F7F8}" srcOrd="0" destOrd="8" presId="urn:microsoft.com/office/officeart/2005/8/layout/hList1"/>
    <dgm:cxn modelId="{F30F9BFA-078E-4E92-9CE9-0AB172FDD799}" srcId="{E3EB4F2A-C412-4ED0-92DA-32825C63B1E3}" destId="{795AAD56-C465-4099-972F-5E4CD18EAD6D}" srcOrd="3" destOrd="0" parTransId="{B4ABC007-F79E-411A-B657-CCB440917A44}" sibTransId="{CA9EE780-DAAA-4369-B8B2-F3C89668A6DE}"/>
    <dgm:cxn modelId="{23AA77C3-502B-4F0F-83D4-AA8647E6DEAD}" type="presOf" srcId="{FA887EE2-38BD-45D5-A59B-5BB14057E97F}" destId="{77D5174A-4264-4188-97C5-FC8C8F93BD3F}" srcOrd="0" destOrd="3" presId="urn:microsoft.com/office/officeart/2005/8/layout/hList1"/>
    <dgm:cxn modelId="{0C45072E-9C1C-2C47-BE30-7DD7038159A3}" type="presOf" srcId="{EAF851BF-B58A-AE42-81CA-56F3AC5F7CBB}" destId="{20E40598-A8D5-4DDE-85F4-FD988FC9F7F8}" srcOrd="0" destOrd="4" presId="urn:microsoft.com/office/officeart/2005/8/layout/hList1"/>
    <dgm:cxn modelId="{DD9EC54F-6D3A-7842-B052-41E8C818C828}" srcId="{E3EB4F2A-C412-4ED0-92DA-32825C63B1E3}" destId="{EAF851BF-B58A-AE42-81CA-56F3AC5F7CBB}" srcOrd="4" destOrd="0" parTransId="{C575E5BA-AB92-2D4D-BA3A-24299E5BBCE0}" sibTransId="{31D28CB8-8228-9B4A-B4FD-D6E9A03806B6}"/>
    <dgm:cxn modelId="{71897C20-AFDF-4FDE-A4BA-BCB3EE9EA3AF}" type="presOf" srcId="{B8CD4BED-E8B8-42F3-AE8B-B70286FCE8E5}" destId="{9AAC9932-2427-4DA7-B6D4-710FE7A777AC}" srcOrd="0" destOrd="1" presId="urn:microsoft.com/office/officeart/2005/8/layout/hList1"/>
    <dgm:cxn modelId="{8B0D5B20-AB5F-4DF1-9311-ADAD44F4DCA0}" srcId="{E3EB4F2A-C412-4ED0-92DA-32825C63B1E3}" destId="{A4C18C71-B769-4D54-BA68-F8E69C2AE1FD}" srcOrd="10" destOrd="0" parTransId="{A65C5F25-BB7A-402B-9C6E-C391C88134B9}" sibTransId="{F4E40A60-4CDB-41A3-AD9D-DE86CAE896D0}"/>
    <dgm:cxn modelId="{A643876A-07AC-4A21-9558-9FA90AEA0EE6}" srcId="{44A6ACD3-8805-4FB7-8C60-6DC56AFB173B}" destId="{EDC00C7D-0827-4FEE-8F55-04F987FC74E4}" srcOrd="0" destOrd="0" parTransId="{D06F9499-AA86-410A-A7C9-2CAC33055450}" sibTransId="{6637CFE8-9F36-40D1-9244-12014A73B2C6}"/>
    <dgm:cxn modelId="{975262B6-C4B3-445B-AE39-B6F0A9D10A70}" srcId="{B513D81C-4EF4-4699-83C9-6098622F2567}" destId="{8C776B53-E3B0-47E8-866E-B2538702134B}" srcOrd="2" destOrd="0" parTransId="{76C0752C-95D3-4A7F-BD09-68863FB2681E}" sibTransId="{863ABC4B-C8BC-4276-B874-913ADC78FF5A}"/>
    <dgm:cxn modelId="{076F374B-D2F8-A945-ACBC-E15AC1AE6DA3}" srcId="{E3EB4F2A-C412-4ED0-92DA-32825C63B1E3}" destId="{A2F2F9CC-069C-ED4B-B978-5D55A60458CD}" srcOrd="8" destOrd="0" parTransId="{0DD5198C-C15E-DD46-BA94-B6031739292F}" sibTransId="{C8A467A4-C120-054A-B598-DF06FB5E84A6}"/>
    <dgm:cxn modelId="{C46965D9-D26F-4A95-AE9B-54AA72A63975}" type="presOf" srcId="{829A9AB6-F159-4683-AFEE-44FF7B9AAD42}" destId="{9AAC9932-2427-4DA7-B6D4-710FE7A777AC}" srcOrd="0" destOrd="2" presId="urn:microsoft.com/office/officeart/2005/8/layout/hList1"/>
    <dgm:cxn modelId="{D431B46E-5FE4-46F2-B0E0-BDE945835142}" type="presOf" srcId="{2F459CF2-E1D8-4E9F-8361-309389E7B414}" destId="{77D5174A-4264-4188-97C5-FC8C8F93BD3F}" srcOrd="0" destOrd="0" presId="urn:microsoft.com/office/officeart/2005/8/layout/hList1"/>
    <dgm:cxn modelId="{AC58F700-FE90-458D-B08C-C01065AD15CA}" type="presOf" srcId="{A4C18C71-B769-4D54-BA68-F8E69C2AE1FD}" destId="{20E40598-A8D5-4DDE-85F4-FD988FC9F7F8}" srcOrd="0" destOrd="10" presId="urn:microsoft.com/office/officeart/2005/8/layout/hList1"/>
    <dgm:cxn modelId="{A31BF3EF-C022-48AF-B6E0-3DAB1CB8F54D}" srcId="{B513D81C-4EF4-4699-83C9-6098622F2567}" destId="{E3EB4F2A-C412-4ED0-92DA-32825C63B1E3}" srcOrd="0" destOrd="0" parTransId="{47DA5B45-D009-4189-AB7B-26BC469CE925}" sibTransId="{D2D79616-7C06-4AE0-984A-537137190B6C}"/>
    <dgm:cxn modelId="{08C804F5-3D2A-4EBB-B3F9-006F36CAFF8E}" type="presOf" srcId="{44A6ACD3-8805-4FB7-8C60-6DC56AFB173B}" destId="{3C8213B5-410E-430F-B3C3-DE92C5102FC9}" srcOrd="0" destOrd="0" presId="urn:microsoft.com/office/officeart/2005/8/layout/hList1"/>
    <dgm:cxn modelId="{0FE8D084-EA25-A94F-B352-FBBA1BDC8E36}" srcId="{E3EB4F2A-C412-4ED0-92DA-32825C63B1E3}" destId="{AAD126E2-D13A-0741-A254-D2142196DE51}" srcOrd="2" destOrd="0" parTransId="{3AA9902B-FFF6-144F-B08D-1C667CD91BBA}" sibTransId="{7681592E-95F6-3544-B87B-4068CAB37419}"/>
    <dgm:cxn modelId="{1E2518A2-9BEC-4BBB-992F-8E7B0D4CE4E4}" srcId="{8C776B53-E3B0-47E8-866E-B2538702134B}" destId="{FA887EE2-38BD-45D5-A59B-5BB14057E97F}" srcOrd="3" destOrd="0" parTransId="{D31B26DF-A892-47EA-98CF-753D601EC151}" sibTransId="{A4A732A8-8FFF-4FA0-BA83-A6C1A6BAC6BB}"/>
    <dgm:cxn modelId="{C8AE144C-1EC1-4B02-A03D-510D6E989031}" srcId="{E3EB4F2A-C412-4ED0-92DA-32825C63B1E3}" destId="{6CD5EB04-91BD-4BA8-A115-7B11CFCF337E}" srcOrd="6" destOrd="0" parTransId="{2D875B2B-B183-4791-8F0B-D119BE00A7E0}" sibTransId="{365CF6F9-9099-4B8F-8725-B7EE8C7D52BF}"/>
    <dgm:cxn modelId="{84CCD712-E252-4DA7-B9B0-E961BCAEF4F2}" type="presOf" srcId="{4A7E2E51-ACD6-4B3F-8E77-C4D676361482}" destId="{77D5174A-4264-4188-97C5-FC8C8F93BD3F}" srcOrd="0" destOrd="2" presId="urn:microsoft.com/office/officeart/2005/8/layout/hList1"/>
    <dgm:cxn modelId="{6C1D05F9-9574-4D5B-83B9-80917AB63F5C}" srcId="{E3EB4F2A-C412-4ED0-92DA-32825C63B1E3}" destId="{91AA79EE-958A-41A9-9B0B-1961A918EB80}" srcOrd="0" destOrd="0" parTransId="{09F93570-3E45-49BC-8034-FF772EF90135}" sibTransId="{BF6DB778-EFEB-4244-BA78-9A000E199CF6}"/>
    <dgm:cxn modelId="{82D524D6-7245-410B-9015-FECCBDEDAF66}" type="presParOf" srcId="{1E7860FD-7142-450F-A27A-99FBE8982A9B}" destId="{8CD88B9C-00DF-48EF-94A0-5DB0853E471F}" srcOrd="0" destOrd="0" presId="urn:microsoft.com/office/officeart/2005/8/layout/hList1"/>
    <dgm:cxn modelId="{74243DC7-B78E-4DE2-A10B-B7C24B5967A0}" type="presParOf" srcId="{8CD88B9C-00DF-48EF-94A0-5DB0853E471F}" destId="{C645EA1B-52BF-4A13-B6C1-8C07FBE1F18C}" srcOrd="0" destOrd="0" presId="urn:microsoft.com/office/officeart/2005/8/layout/hList1"/>
    <dgm:cxn modelId="{03C486AD-7963-4D1C-A128-F442040CDD2F}" type="presParOf" srcId="{8CD88B9C-00DF-48EF-94A0-5DB0853E471F}" destId="{20E40598-A8D5-4DDE-85F4-FD988FC9F7F8}" srcOrd="1" destOrd="0" presId="urn:microsoft.com/office/officeart/2005/8/layout/hList1"/>
    <dgm:cxn modelId="{1BB4C0DA-AA90-4C24-91AA-1C107F325B52}" type="presParOf" srcId="{1E7860FD-7142-450F-A27A-99FBE8982A9B}" destId="{47801C83-AA62-43AF-B38C-F73829CCB60A}" srcOrd="1" destOrd="0" presId="urn:microsoft.com/office/officeart/2005/8/layout/hList1"/>
    <dgm:cxn modelId="{034353F5-4B3E-44A0-AC7B-1A5D68BEDB39}" type="presParOf" srcId="{1E7860FD-7142-450F-A27A-99FBE8982A9B}" destId="{4F57BFDA-A0EA-4C54-9BC4-831DBAFE06AC}" srcOrd="2" destOrd="0" presId="urn:microsoft.com/office/officeart/2005/8/layout/hList1"/>
    <dgm:cxn modelId="{AB8C1584-F9F1-46D7-B5FB-E35362BAE770}" type="presParOf" srcId="{4F57BFDA-A0EA-4C54-9BC4-831DBAFE06AC}" destId="{3C8213B5-410E-430F-B3C3-DE92C5102FC9}" srcOrd="0" destOrd="0" presId="urn:microsoft.com/office/officeart/2005/8/layout/hList1"/>
    <dgm:cxn modelId="{C426394B-AABC-4B74-AB62-298651447173}" type="presParOf" srcId="{4F57BFDA-A0EA-4C54-9BC4-831DBAFE06AC}" destId="{9AAC9932-2427-4DA7-B6D4-710FE7A777AC}" srcOrd="1" destOrd="0" presId="urn:microsoft.com/office/officeart/2005/8/layout/hList1"/>
    <dgm:cxn modelId="{290D8742-9BA1-48DA-AB97-24A4E2B55B4E}" type="presParOf" srcId="{1E7860FD-7142-450F-A27A-99FBE8982A9B}" destId="{359C8CB6-93B7-4DAF-98C8-2607D73127E5}" srcOrd="3" destOrd="0" presId="urn:microsoft.com/office/officeart/2005/8/layout/hList1"/>
    <dgm:cxn modelId="{D158C87B-BF0D-47DA-8766-DD0AA9C8E57B}" type="presParOf" srcId="{1E7860FD-7142-450F-A27A-99FBE8982A9B}" destId="{CE2FBC02-8417-4C09-AA63-920FFD2D0792}" srcOrd="4" destOrd="0" presId="urn:microsoft.com/office/officeart/2005/8/layout/hList1"/>
    <dgm:cxn modelId="{5D962BD6-D74A-4DE0-81E6-AF75F16AACD7}" type="presParOf" srcId="{CE2FBC02-8417-4C09-AA63-920FFD2D0792}" destId="{4601E221-F4B7-40A0-BBBD-173C52408ECB}" srcOrd="0" destOrd="0" presId="urn:microsoft.com/office/officeart/2005/8/layout/hList1"/>
    <dgm:cxn modelId="{12F90BB0-DF93-4F11-831D-F098BC5B4F76}" type="presParOf" srcId="{CE2FBC02-8417-4C09-AA63-920FFD2D0792}" destId="{77D5174A-4264-4188-97C5-FC8C8F93BD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03C24-B265-4212-910E-114D552CABA2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DE191B-7A35-4603-8353-E19522D78B2F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8C4236-B5D5-4566-842B-537C988F4D35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D67153-9FE9-40E9-9452-B0BC01A690ED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20520000"/>
            <a:gd name="adj2" fmla="val 3240000"/>
            <a:gd name="adj3" fmla="val 4641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FE57A9E-2EB1-4B10-9B5A-4D586D36F435}">
      <dsp:nvSpPr>
        <dsp:cNvPr id="0" name=""/>
        <dsp:cNvSpPr/>
      </dsp:nvSpPr>
      <dsp:spPr>
        <a:xfrm>
          <a:off x="1099996" y="614067"/>
          <a:ext cx="4088366" cy="4088366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7AC5D3-538E-46B8-BACF-9AF3CB626E46}">
      <dsp:nvSpPr>
        <dsp:cNvPr id="0" name=""/>
        <dsp:cNvSpPr/>
      </dsp:nvSpPr>
      <dsp:spPr>
        <a:xfrm>
          <a:off x="2203075" y="1717146"/>
          <a:ext cx="1882209" cy="188220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升學</a:t>
          </a:r>
          <a:endParaRPr lang="zh-TW" altLang="en-US" sz="40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2478718" y="1992789"/>
        <a:ext cx="1330923" cy="1330923"/>
      </dsp:txXfrm>
    </dsp:sp>
    <dsp:sp modelId="{26BCEC80-9412-4D1D-B081-90E037379003}">
      <dsp:nvSpPr>
        <dsp:cNvPr id="0" name=""/>
        <dsp:cNvSpPr/>
      </dsp:nvSpPr>
      <dsp:spPr>
        <a:xfrm>
          <a:off x="2485406" y="2725"/>
          <a:ext cx="1317546" cy="13175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i="0" kern="120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繁星</a:t>
          </a:r>
        </a:p>
      </dsp:txBody>
      <dsp:txXfrm>
        <a:off x="2678356" y="195675"/>
        <a:ext cx="931646" cy="931646"/>
      </dsp:txXfrm>
    </dsp:sp>
    <dsp:sp modelId="{3986B1F2-AA16-4274-A841-EC193DAFF442}">
      <dsp:nvSpPr>
        <dsp:cNvPr id="0" name=""/>
        <dsp:cNvSpPr/>
      </dsp:nvSpPr>
      <dsp:spPr>
        <a:xfrm>
          <a:off x="4384430" y="1382447"/>
          <a:ext cx="1317546" cy="1317546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技優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4577380" y="1575397"/>
        <a:ext cx="931646" cy="931646"/>
      </dsp:txXfrm>
    </dsp:sp>
    <dsp:sp modelId="{3F931674-E5A2-4BEC-8BF5-27B946C3A18C}">
      <dsp:nvSpPr>
        <dsp:cNvPr id="0" name=""/>
        <dsp:cNvSpPr/>
      </dsp:nvSpPr>
      <dsp:spPr>
        <a:xfrm>
          <a:off x="3659067" y="3614883"/>
          <a:ext cx="1317546" cy="131754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特殊選材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3852017" y="3807833"/>
        <a:ext cx="931646" cy="931646"/>
      </dsp:txXfrm>
    </dsp:sp>
    <dsp:sp modelId="{B84870AD-0A35-4AEE-B03C-3D8D328F19A0}">
      <dsp:nvSpPr>
        <dsp:cNvPr id="0" name=""/>
        <dsp:cNvSpPr/>
      </dsp:nvSpPr>
      <dsp:spPr>
        <a:xfrm>
          <a:off x="1311745" y="3614883"/>
          <a:ext cx="1317546" cy="1317546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i="0" kern="1200"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rPr>
            <a:t>分發</a:t>
          </a:r>
          <a:endParaRPr lang="zh-TW" altLang="en-US" sz="2800" b="1" i="0" kern="1200" dirty="0">
            <a:latin typeface="Lantinghei SC Demibold" panose="02000000000000000000" pitchFamily="2" charset="-122"/>
            <a:ea typeface="Lantinghei SC Demibold" panose="02000000000000000000" pitchFamily="2" charset="-122"/>
            <a:cs typeface="+mn-cs"/>
          </a:endParaRPr>
        </a:p>
      </dsp:txBody>
      <dsp:txXfrm>
        <a:off x="1504695" y="3807833"/>
        <a:ext cx="931646" cy="931646"/>
      </dsp:txXfrm>
    </dsp:sp>
    <dsp:sp modelId="{1C4B053C-8C31-48A0-8551-487F23FA40E0}">
      <dsp:nvSpPr>
        <dsp:cNvPr id="0" name=""/>
        <dsp:cNvSpPr/>
      </dsp:nvSpPr>
      <dsp:spPr>
        <a:xfrm>
          <a:off x="586383" y="1382447"/>
          <a:ext cx="1317546" cy="131754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i="0" kern="1200" dirty="0">
              <a:latin typeface="Lantinghei SC Demibold" panose="02000000000000000000" pitchFamily="2" charset="-122"/>
              <a:ea typeface="Lantinghei SC Demibold" panose="02000000000000000000" pitchFamily="2" charset="-122"/>
            </a:rPr>
            <a:t>甄選</a:t>
          </a:r>
        </a:p>
      </dsp:txBody>
      <dsp:txXfrm>
        <a:off x="779333" y="1575397"/>
        <a:ext cx="931646" cy="931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5EA1B-52BF-4A13-B6C1-8C07FBE1F18C}">
      <dsp:nvSpPr>
        <dsp:cNvPr id="0" name=""/>
        <dsp:cNvSpPr/>
      </dsp:nvSpPr>
      <dsp:spPr>
        <a:xfrm>
          <a:off x="3088" y="15916"/>
          <a:ext cx="2020619" cy="403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統測成績</a:t>
          </a:r>
        </a:p>
      </dsp:txBody>
      <dsp:txXfrm>
        <a:off x="3088" y="15916"/>
        <a:ext cx="2020619" cy="403200"/>
      </dsp:txXfrm>
    </dsp:sp>
    <dsp:sp modelId="{20E40598-A8D5-4DDE-85F4-FD988FC9F7F8}">
      <dsp:nvSpPr>
        <dsp:cNvPr id="0" name=""/>
        <dsp:cNvSpPr/>
      </dsp:nvSpPr>
      <dsp:spPr>
        <a:xfrm>
          <a:off x="3088" y="419116"/>
          <a:ext cx="2020619" cy="47653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國文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英文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數學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專一</a:t>
          </a:r>
          <a:r>
            <a:rPr lang="zh-TW" altLang="en-US" sz="23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引擎原理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底盤原理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應用力學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專二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    </a:t>
          </a: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引擎實習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底盤實習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    電工電子實習</a:t>
          </a:r>
        </a:p>
      </dsp:txBody>
      <dsp:txXfrm>
        <a:off x="3088" y="419116"/>
        <a:ext cx="2020619" cy="4765320"/>
      </dsp:txXfrm>
    </dsp:sp>
    <dsp:sp modelId="{3C8213B5-410E-430F-B3C3-DE92C5102FC9}">
      <dsp:nvSpPr>
        <dsp:cNvPr id="0" name=""/>
        <dsp:cNvSpPr/>
      </dsp:nvSpPr>
      <dsp:spPr>
        <a:xfrm>
          <a:off x="2306594" y="12646"/>
          <a:ext cx="2659619" cy="4032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學習成果</a:t>
          </a:r>
        </a:p>
      </dsp:txBody>
      <dsp:txXfrm>
        <a:off x="2306594" y="12646"/>
        <a:ext cx="2659619" cy="403200"/>
      </dsp:txXfrm>
    </dsp:sp>
    <dsp:sp modelId="{9AAC9932-2427-4DA7-B6D4-710FE7A777AC}">
      <dsp:nvSpPr>
        <dsp:cNvPr id="0" name=""/>
        <dsp:cNvSpPr/>
      </dsp:nvSpPr>
      <dsp:spPr>
        <a:xfrm>
          <a:off x="2311241" y="419116"/>
          <a:ext cx="2650324" cy="47653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專題實作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實習學習成果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其他</a:t>
          </a: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課程學習作品</a:t>
          </a:r>
        </a:p>
      </dsp:txBody>
      <dsp:txXfrm>
        <a:off x="2311241" y="419116"/>
        <a:ext cx="2650324" cy="4765320"/>
      </dsp:txXfrm>
    </dsp:sp>
    <dsp:sp modelId="{4601E221-F4B7-40A0-BBBD-173C52408ECB}">
      <dsp:nvSpPr>
        <dsp:cNvPr id="0" name=""/>
        <dsp:cNvSpPr/>
      </dsp:nvSpPr>
      <dsp:spPr>
        <a:xfrm>
          <a:off x="5249100" y="15916"/>
          <a:ext cx="2020619" cy="4032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多元表現</a:t>
          </a:r>
        </a:p>
      </dsp:txBody>
      <dsp:txXfrm>
        <a:off x="5249100" y="15916"/>
        <a:ext cx="2020619" cy="403200"/>
      </dsp:txXfrm>
    </dsp:sp>
    <dsp:sp modelId="{77D5174A-4264-4188-97C5-FC8C8F93BD3F}">
      <dsp:nvSpPr>
        <dsp:cNvPr id="0" name=""/>
        <dsp:cNvSpPr/>
      </dsp:nvSpPr>
      <dsp:spPr>
        <a:xfrm>
          <a:off x="5249100" y="419116"/>
          <a:ext cx="2020619" cy="47653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校內表現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校外表現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志工服務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競賽成果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幹部經歷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檢定證照</a:t>
          </a:r>
        </a:p>
      </dsp:txBody>
      <dsp:txXfrm>
        <a:off x="5249100" y="419116"/>
        <a:ext cx="2020619" cy="4765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657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72175-9A2F-48CA-B15D-CFA1F72C82E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55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621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2175-9A2F-48CA-B15D-CFA1F72C82E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1777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lIns="117226" tIns="58613" rIns="117226" bIns="5861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lIns="117226" tIns="58613" rIns="117226" bIns="5861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fld id="{9B106E5E-93E4-4E00-A6B4-288AF17FBD93}" type="datetimeFigureOut">
              <a:rPr lang="zh-CN" altLang="en-US" smtClean="0"/>
              <a:t>2026/6/9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lIns="117226" tIns="58613" rIns="117226" bIns="58613"/>
          <a:lstStyle/>
          <a:p>
            <a:fld id="{756689A2-8639-4030-8423-EB1B3D95ED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78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FF5893-8033-1646-B2AB-F0C674120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448F860-EE15-BC48-8679-AED5D57C6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E1C9B0-A2A2-C645-BEB9-B5CC1EED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2026/6/9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BBD766-1652-3448-BCBB-31B8AF0D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1FD3C2-8B29-4044-9F04-E2B339CD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78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5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12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gif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ischool.lths.tc.edu.tw/ischool/publish_page/42/?cid=925" TargetMode="External"/><Relationship Id="rId10" Type="http://schemas.openxmlformats.org/officeDocument/2006/relationships/image" Target="../media/image46.jpeg"/><Relationship Id="rId4" Type="http://schemas.openxmlformats.org/officeDocument/2006/relationships/image" Target="../media/image2.png"/><Relationship Id="rId9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hyperlink" Target="http://ischool.lths.tc.edu.tw/ischool/publish_page/34/" TargetMode="Externa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5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29BB664-D284-8D48-9858-6358A32DE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7104"/>
            <a:ext cx="9144000" cy="252046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C5131C7-3704-744B-AED3-A23F2FD51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762777" y="2124056"/>
            <a:ext cx="8164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動力機械群</a:t>
            </a:r>
            <a:r>
              <a:rPr lang="en-US" altLang="zh-TW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/>
            </a:r>
            <a:br>
              <a:rPr lang="en-US" altLang="zh-TW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</a:b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汽修</a:t>
            </a:r>
            <a:r>
              <a:rPr lang="zh-TW" altLang="en-US" sz="48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科實用</a:t>
            </a: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技能</a:t>
            </a:r>
            <a:r>
              <a:rPr lang="zh-TW" altLang="en-US" sz="48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班招生</a:t>
            </a:r>
            <a:r>
              <a:rPr lang="zh-TW" altLang="en-US" sz="48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簡介</a:t>
            </a:r>
            <a:endParaRPr lang="zh-TW" altLang="en-US" sz="4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35760" y="436684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科主任</a:t>
            </a:r>
            <a:endParaRPr lang="en-US" altLang="zh-TW" sz="2400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04-23898940</a:t>
            </a:r>
            <a:r>
              <a:rPr lang="zh-TW" altLang="en-US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轉</a:t>
            </a:r>
            <a:r>
              <a:rPr lang="en-US" altLang="zh-TW" sz="2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55</a:t>
            </a:r>
            <a:endParaRPr lang="zh-TW" altLang="en-US" sz="2400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2587370" y="3212976"/>
            <a:ext cx="229716" cy="2297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7176120" y="637380"/>
            <a:ext cx="229716" cy="22971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 rot="-540000">
            <a:off x="5447928" y="6145075"/>
            <a:ext cx="229716" cy="2297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>
          <a:xfrm rot="540000">
            <a:off x="8751122" y="4669398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9D85B2B-85D1-48D3-A9C8-077EEC52E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40" y="-3412"/>
            <a:ext cx="9144000" cy="2520462"/>
          </a:xfrm>
          <a:prstGeom prst="rect">
            <a:avLst/>
          </a:prstGeom>
        </p:spPr>
      </p:pic>
      <p:pic>
        <p:nvPicPr>
          <p:cNvPr id="12" name="Picture 2" descr="臺中市私立嶺東高級中學">
            <a:extLst>
              <a:ext uri="{FF2B5EF4-FFF2-40B4-BE49-F238E27FC236}">
                <a16:creationId xmlns:a16="http://schemas.microsoft.com/office/drawing/2014/main" id="{1FF3FC76-1138-48AC-A827-AF01341A3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88"/>
    </mc:Choice>
    <mc:Fallback xmlns="">
      <p:transition spd="slow" advTm="1708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C5B1DEE2-C01C-0E4B-8803-C50C43D32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83832" y="2927807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7D80351-2E10-924F-B071-28373C0B0C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:a16="http://schemas.microsoft.com/office/drawing/2014/main" id="{B04F9AA5-76BF-47A7-B323-17A8C5C83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E3EADF03-24EC-4A5D-A06B-C5FF015F7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259">
        <p14:conveyor dir="l"/>
      </p:transition>
    </mc:Choice>
    <mc:Fallback xmlns="">
      <p:transition spd="slow" advTm="42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9742D08-2A48-DC40-9759-89846C3D4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48681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–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機車</a:t>
            </a:r>
            <a:r>
              <a:rPr lang="zh-CN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、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</a:t>
            </a:r>
            <a:r>
              <a:rPr lang="zh-CN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、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塗裝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1900516" y="2204864"/>
            <a:ext cx="2390394" cy="2580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2053018" y="2420889"/>
            <a:ext cx="1939925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13664" indent="-101600">
              <a:spcBef>
                <a:spcPts val="2400"/>
              </a:spcBef>
              <a:buSzPct val="94444"/>
              <a:buFont typeface="Microsoft JhengHei"/>
              <a:buChar char="•"/>
              <a:tabLst>
                <a:tab pos="11430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機器腳踏車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4382953" y="3653392"/>
            <a:ext cx="453402" cy="5220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4935742" y="2204864"/>
            <a:ext cx="2390394" cy="25807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087888" y="2420889"/>
            <a:ext cx="2080260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汽車修護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478282" y="3653392"/>
            <a:ext cx="453402" cy="5220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83830" y="2204864"/>
            <a:ext cx="2225830" cy="25807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8161580" y="2420889"/>
            <a:ext cx="2148080" cy="3139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機器腳踏車</a:t>
            </a:r>
            <a:r>
              <a:rPr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乙級</a:t>
            </a:r>
            <a:endParaRPr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汽車修護乙</a:t>
            </a:r>
            <a:r>
              <a:rPr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級</a:t>
            </a: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塗裝丙乙級</a:t>
            </a:r>
          </a:p>
          <a:p>
            <a:pPr marL="184785" indent="-172720"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endParaRPr lang="en-US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065">
              <a:spcBef>
                <a:spcPts val="1105"/>
              </a:spcBef>
              <a:tabLst>
                <a:tab pos="185420" algn="l"/>
              </a:tabLst>
            </a:pPr>
            <a:endParaRPr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5272AE23-21A2-0C48-BFB4-6E244B12F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83" y="4705231"/>
            <a:ext cx="5969000" cy="2184400"/>
          </a:xfrm>
          <a:prstGeom prst="rect">
            <a:avLst/>
          </a:prstGeom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:a16="http://schemas.microsoft.com/office/drawing/2014/main" id="{4929A0B0-02B3-466F-A7AD-7664DD4B5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音訊 18">
            <a:hlinkClick r:id="" action="ppaction://media"/>
            <a:extLst>
              <a:ext uri="{FF2B5EF4-FFF2-40B4-BE49-F238E27FC236}">
                <a16:creationId xmlns:a16="http://schemas.microsoft.com/office/drawing/2014/main" id="{4ADCA895-0371-40C6-959F-4C4A310D7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5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2146">
        <p14:conveyor dir="l"/>
      </p:transition>
    </mc:Choice>
    <mc:Fallback xmlns="">
      <p:transition spd="slow" advTm="621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0D2B6B9B-25A4-6940-901D-17F00555F4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D5E0498-9AB7-D642-9EB8-DBF5CA68C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876926" y="2613136"/>
            <a:ext cx="268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師資及設備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880374" y="3373865"/>
            <a:ext cx="2679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880374" y="3877921"/>
            <a:ext cx="2679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現有設備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臺中市私立嶺東高級中學">
            <a:extLst>
              <a:ext uri="{FF2B5EF4-FFF2-40B4-BE49-F238E27FC236}">
                <a16:creationId xmlns:a16="http://schemas.microsoft.com/office/drawing/2014/main" id="{476FC2F3-05E7-47F2-AD6D-4C132D9A6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90E9B078-D087-4B72-9CE5-EF7A4A0CB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34">
        <p14:conveyor dir="l"/>
      </p:transition>
    </mc:Choice>
    <mc:Fallback xmlns="">
      <p:transition spd="slow" advTm="60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E1FE071-CCCE-5F47-897A-2985E4505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48681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資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Picture 2" descr="臺中市私立嶺東高級中學">
            <a:extLst>
              <a:ext uri="{FF2B5EF4-FFF2-40B4-BE49-F238E27FC236}">
                <a16:creationId xmlns:a16="http://schemas.microsoft.com/office/drawing/2014/main" id="{C4430BBA-088A-442F-847F-14D85DEAE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F3418031-1AB6-465E-8C42-B7937E76C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262220"/>
              </p:ext>
            </p:extLst>
          </p:nvPr>
        </p:nvGraphicFramePr>
        <p:xfrm>
          <a:off x="419100" y="238127"/>
          <a:ext cx="11525249" cy="64039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1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1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40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874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嶺東中學汽車科教師與職務一覽表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b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序號 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職稱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最高學歷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專門科目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altLang="en-US" sz="20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en-US" altLang="zh-TW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校長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周錦貞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電工學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 dirty="0">
                          <a:effectLst/>
                        </a:rPr>
                        <a:t>　</a:t>
                      </a:r>
                      <a:endParaRPr lang="zh-TW" altLang="en-US" sz="1100" b="0" i="0" u="none" strike="noStrike" dirty="0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主任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林琨堡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汽車學  機件原理  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組長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賴錫澍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引擎原理與實習  汽車塗裝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科主任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卞延龍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機車學  汽車底盤  汽機車修護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行政教師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洪子閔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汽車底盤  汽油引擎  電子學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陳孟群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機車修護  汽車學 力學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甘燿嘉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汽機車原理與實習  汽車塗裝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郭耿豪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李世川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大學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申莒華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工業英文 行業英文 汽車專業英文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陳怡婷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地理  國文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陳義雄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大學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汽車原理  力學  電工與電子實習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詹前歆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研究所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汽車修護 專題製作  電子電工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　</a:t>
                      </a:r>
                      <a:endParaRPr lang="zh-TW" altLang="en-US" sz="1100" b="0" i="0" u="none" strike="noStrike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endParaRPr lang="en-US" altLang="zh-TW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技佐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洪吉森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專科</a:t>
                      </a:r>
                      <a:endParaRPr lang="zh-TW" altLang="en-US" sz="1800" b="1" i="0" u="none" strike="noStrike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負責科上綜合事項</a:t>
                      </a:r>
                      <a:endParaRPr lang="zh-TW" altLang="en-US" sz="1800" b="1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26" marR="6826" marT="68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 dirty="0">
                          <a:effectLst/>
                        </a:rPr>
                        <a:t>　</a:t>
                      </a:r>
                      <a:endParaRPr lang="zh-TW" altLang="en-US" sz="1100" b="0" i="0" u="none" strike="noStrike" dirty="0">
                        <a:effectLst/>
                        <a:latin typeface="標楷體"/>
                      </a:endParaRPr>
                    </a:p>
                  </a:txBody>
                  <a:tcPr marL="6826" marR="6826" marT="6826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45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3800">
        <p14:conveyor dir="l"/>
      </p:transition>
    </mc:Choice>
    <mc:Fallback xmlns="">
      <p:transition spd="slow" advTm="138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CF32F1D-401C-444E-BA41-37E2CB834A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4F71BDD-8001-6249-A1C2-D1181A5FB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35F1A106-0915-4F00-BD81-9C444949B084}"/>
              </a:ext>
            </a:extLst>
          </p:cNvPr>
          <p:cNvSpPr/>
          <p:nvPr/>
        </p:nvSpPr>
        <p:spPr>
          <a:xfrm>
            <a:off x="2165696" y="1273612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引擎機車綜合工廠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合格機車術科檢定場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F2E8B46-9718-2B43-835F-294B53B4E60A}"/>
              </a:ext>
            </a:extLst>
          </p:cNvPr>
          <p:cNvSpPr txBox="1"/>
          <p:nvPr/>
        </p:nvSpPr>
        <p:spPr>
          <a:xfrm>
            <a:off x="2423592" y="46068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現有設備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2" descr="臺中市私立嶺東高級中學">
            <a:extLst>
              <a:ext uri="{FF2B5EF4-FFF2-40B4-BE49-F238E27FC236}">
                <a16:creationId xmlns:a16="http://schemas.microsoft.com/office/drawing/2014/main" id="{C4513733-D81D-4AF1-8270-637EFF66B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文字, 地面, 行李, 天花板 的圖片&#10;&#10;自動產生的描述">
            <a:extLst>
              <a:ext uri="{FF2B5EF4-FFF2-40B4-BE49-F238E27FC236}">
                <a16:creationId xmlns:a16="http://schemas.microsoft.com/office/drawing/2014/main" id="{82C31BCA-879F-4510-8730-59048BF36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55" y="4005064"/>
            <a:ext cx="3598113" cy="2698585"/>
          </a:xfrm>
          <a:prstGeom prst="rect">
            <a:avLst/>
          </a:prstGeom>
        </p:spPr>
      </p:pic>
      <p:pic>
        <p:nvPicPr>
          <p:cNvPr id="9" name="圖片 8" descr="一張含有 地板, 天花板, 室內, 房間 的圖片&#10;&#10;自動產生的描述">
            <a:extLst>
              <a:ext uri="{FF2B5EF4-FFF2-40B4-BE49-F238E27FC236}">
                <a16:creationId xmlns:a16="http://schemas.microsoft.com/office/drawing/2014/main" id="{B5DEFE5F-EB1C-4CB1-8B0C-778C33B9E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12" y="3641954"/>
            <a:ext cx="3844520" cy="288339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F5024C36-A187-4E2A-A74E-C72FE1DC5968}"/>
              </a:ext>
            </a:extLst>
          </p:cNvPr>
          <p:cNvSpPr/>
          <p:nvPr/>
        </p:nvSpPr>
        <p:spPr>
          <a:xfrm>
            <a:off x="2134207" y="1956337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底盤工廠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汽車術科檢定場申辦中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E5DC784-8121-498B-9B90-9ED6E600DBBC}"/>
              </a:ext>
            </a:extLst>
          </p:cNvPr>
          <p:cNvSpPr/>
          <p:nvPr/>
        </p:nvSpPr>
        <p:spPr>
          <a:xfrm>
            <a:off x="2134207" y="2667687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噴射引擎工廠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多媒體設備教室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A91ABFA-7CFD-4143-8711-777AC2A39F30}"/>
              </a:ext>
            </a:extLst>
          </p:cNvPr>
          <p:cNvSpPr/>
          <p:nvPr/>
        </p:nvSpPr>
        <p:spPr>
          <a:xfrm>
            <a:off x="2142318" y="3360078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電動車實驗室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含國中技藝競賽訓練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41B6167-799C-4ACF-BAA2-D105EEDD52A2}"/>
              </a:ext>
            </a:extLst>
          </p:cNvPr>
          <p:cNvSpPr/>
          <p:nvPr/>
        </p:nvSpPr>
        <p:spPr>
          <a:xfrm>
            <a:off x="2165696" y="4075378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車身技術場域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汽車塗裝、板件研磨、美容拋光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A130F85-8633-4738-841D-A156785B5474}"/>
              </a:ext>
            </a:extLst>
          </p:cNvPr>
          <p:cNvSpPr/>
          <p:nvPr/>
        </p:nvSpPr>
        <p:spPr>
          <a:xfrm>
            <a:off x="2142318" y="4781384"/>
            <a:ext cx="7818736" cy="545167"/>
          </a:xfrm>
          <a:prstGeom prst="roundRect">
            <a:avLst/>
          </a:prstGeom>
          <a:solidFill>
            <a:schemeClr val="accent1">
              <a:alpha val="82000"/>
            </a:schemeClr>
          </a:solidFill>
          <a:scene3d>
            <a:camera prst="orthographicFront"/>
            <a:lightRig rig="threePt" dir="t"/>
          </a:scene3d>
          <a:sp3d contourW="12700">
            <a:bevelT prst="angle"/>
            <a:contourClr>
              <a:srgbClr val="00B0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汽車技術教室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汽車修護技能訓練、自行車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43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C53D2A22-317B-2B4C-BAF7-7F0076C0C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2BE6018-CAB1-CF43-8EE6-F3FAF6377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774056" y="3145384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畢業條件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:a16="http://schemas.microsoft.com/office/drawing/2014/main" id="{367AEFA3-E1C9-4777-A33C-1796837A7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26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1F3A148-2B8A-F84B-80BF-37AE549B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6956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02970" y="549563"/>
            <a:ext cx="4557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畢業條件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學年學分制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汽修科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2154937" y="3118338"/>
            <a:ext cx="1958339" cy="978535"/>
          </a:xfrm>
          <a:custGeom>
            <a:avLst/>
            <a:gdLst/>
            <a:ahLst/>
            <a:cxnLst/>
            <a:rect l="l" t="t" r="r" b="b"/>
            <a:pathLst>
              <a:path w="1958339" h="978535">
                <a:moveTo>
                  <a:pt x="1860550" y="0"/>
                </a:moveTo>
                <a:lnTo>
                  <a:pt x="97840" y="0"/>
                </a:lnTo>
                <a:lnTo>
                  <a:pt x="59755" y="7689"/>
                </a:lnTo>
                <a:lnTo>
                  <a:pt x="28655" y="28654"/>
                </a:lnTo>
                <a:lnTo>
                  <a:pt x="7688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8" y="918668"/>
                </a:lnTo>
                <a:lnTo>
                  <a:pt x="28655" y="949753"/>
                </a:lnTo>
                <a:lnTo>
                  <a:pt x="59755" y="970718"/>
                </a:lnTo>
                <a:lnTo>
                  <a:pt x="97840" y="978407"/>
                </a:lnTo>
                <a:lnTo>
                  <a:pt x="1860550" y="978407"/>
                </a:lnTo>
                <a:lnTo>
                  <a:pt x="1898600" y="970718"/>
                </a:lnTo>
                <a:lnTo>
                  <a:pt x="1929685" y="949753"/>
                </a:lnTo>
                <a:lnTo>
                  <a:pt x="1950650" y="918668"/>
                </a:lnTo>
                <a:lnTo>
                  <a:pt x="1958339" y="880617"/>
                </a:lnTo>
                <a:lnTo>
                  <a:pt x="1958339" y="97789"/>
                </a:lnTo>
                <a:lnTo>
                  <a:pt x="1950650" y="59739"/>
                </a:lnTo>
                <a:lnTo>
                  <a:pt x="1929685" y="28654"/>
                </a:lnTo>
                <a:lnTo>
                  <a:pt x="1898600" y="7689"/>
                </a:lnTo>
                <a:lnTo>
                  <a:pt x="1860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zh-TW" altLang="en-US" dirty="0"/>
              <a:t> </a:t>
            </a:r>
            <a:endParaRPr dirty="0"/>
          </a:p>
        </p:txBody>
      </p:sp>
      <p:sp>
        <p:nvSpPr>
          <p:cNvPr id="10" name="object 6"/>
          <p:cNvSpPr txBox="1"/>
          <p:nvPr/>
        </p:nvSpPr>
        <p:spPr>
          <a:xfrm>
            <a:off x="2579276" y="3429001"/>
            <a:ext cx="128447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1</a:t>
            </a:r>
            <a:r>
              <a:rPr 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5</a:t>
            </a: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0學分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4112642" y="2763245"/>
            <a:ext cx="782955" cy="844550"/>
          </a:xfrm>
          <a:custGeom>
            <a:avLst/>
            <a:gdLst/>
            <a:ahLst/>
            <a:cxnLst/>
            <a:rect l="l" t="t" r="r" b="b"/>
            <a:pathLst>
              <a:path w="782954" h="844550">
                <a:moveTo>
                  <a:pt x="0" y="844042"/>
                </a:moveTo>
                <a:lnTo>
                  <a:pt x="782828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4863466" y="2274043"/>
            <a:ext cx="2296286" cy="978535"/>
          </a:xfrm>
          <a:custGeom>
            <a:avLst/>
            <a:gdLst/>
            <a:ahLst/>
            <a:cxnLst/>
            <a:rect l="l" t="t" r="r" b="b"/>
            <a:pathLst>
              <a:path w="2092960" h="978535">
                <a:moveTo>
                  <a:pt x="1994662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1994662" y="978407"/>
                </a:lnTo>
                <a:lnTo>
                  <a:pt x="2032712" y="970718"/>
                </a:lnTo>
                <a:lnTo>
                  <a:pt x="2063797" y="949753"/>
                </a:lnTo>
                <a:lnTo>
                  <a:pt x="2084762" y="918668"/>
                </a:lnTo>
                <a:lnTo>
                  <a:pt x="2092452" y="880617"/>
                </a:lnTo>
                <a:lnTo>
                  <a:pt x="2092452" y="97789"/>
                </a:lnTo>
                <a:lnTo>
                  <a:pt x="2084762" y="59739"/>
                </a:lnTo>
                <a:lnTo>
                  <a:pt x="2063797" y="28654"/>
                </a:lnTo>
                <a:lnTo>
                  <a:pt x="2032712" y="7689"/>
                </a:lnTo>
                <a:lnTo>
                  <a:pt x="1994662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 txBox="1"/>
          <p:nvPr/>
        </p:nvSpPr>
        <p:spPr>
          <a:xfrm>
            <a:off x="5067796" y="2355092"/>
            <a:ext cx="1892300" cy="12321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30000"/>
              </a:lnSpc>
              <a:spcBef>
                <a:spcPts val="100"/>
              </a:spcBef>
            </a:pPr>
            <a:r>
              <a:rPr sz="21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專業及實習科目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須修習</a:t>
            </a:r>
            <a:r>
              <a:rPr 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124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159752" y="2200509"/>
            <a:ext cx="610616" cy="563245"/>
          </a:xfrm>
          <a:custGeom>
            <a:avLst/>
            <a:gdLst/>
            <a:ahLst/>
            <a:cxnLst/>
            <a:rect l="l" t="t" r="r" b="b"/>
            <a:pathLst>
              <a:path w="782954" h="563245">
                <a:moveTo>
                  <a:pt x="0" y="562737"/>
                </a:moveTo>
                <a:lnTo>
                  <a:pt x="782827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7770876" y="1711687"/>
            <a:ext cx="2109468" cy="978535"/>
          </a:xfrm>
          <a:custGeom>
            <a:avLst/>
            <a:gdLst/>
            <a:ahLst/>
            <a:cxnLst/>
            <a:rect l="l" t="t" r="r" b="b"/>
            <a:pathLst>
              <a:path w="1984375" h="978535">
                <a:moveTo>
                  <a:pt x="1886457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8"/>
                </a:lnTo>
                <a:lnTo>
                  <a:pt x="1886457" y="978408"/>
                </a:lnTo>
                <a:lnTo>
                  <a:pt x="1924508" y="970718"/>
                </a:lnTo>
                <a:lnTo>
                  <a:pt x="1955593" y="949753"/>
                </a:lnTo>
                <a:lnTo>
                  <a:pt x="1976558" y="918668"/>
                </a:lnTo>
                <a:lnTo>
                  <a:pt x="1984248" y="880618"/>
                </a:lnTo>
                <a:lnTo>
                  <a:pt x="1984248" y="97789"/>
                </a:lnTo>
                <a:lnTo>
                  <a:pt x="1976558" y="59739"/>
                </a:lnTo>
                <a:lnTo>
                  <a:pt x="1955593" y="28654"/>
                </a:lnTo>
                <a:lnTo>
                  <a:pt x="1924508" y="7689"/>
                </a:lnTo>
                <a:lnTo>
                  <a:pt x="1886457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4"/>
          <p:cNvSpPr txBox="1"/>
          <p:nvPr/>
        </p:nvSpPr>
        <p:spPr>
          <a:xfrm>
            <a:off x="8059673" y="2019025"/>
            <a:ext cx="14097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80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學分及格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7159244" y="2763245"/>
            <a:ext cx="597154" cy="562610"/>
          </a:xfrm>
          <a:custGeom>
            <a:avLst/>
            <a:gdLst/>
            <a:ahLst/>
            <a:cxnLst/>
            <a:rect l="l" t="t" r="r" b="b"/>
            <a:pathLst>
              <a:path w="768985" h="562610">
                <a:moveTo>
                  <a:pt x="0" y="0"/>
                </a:moveTo>
                <a:lnTo>
                  <a:pt x="768731" y="562609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/>
          <p:cNvSpPr/>
          <p:nvPr/>
        </p:nvSpPr>
        <p:spPr>
          <a:xfrm>
            <a:off x="7755635" y="2836399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2026665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2026665" y="978407"/>
                </a:lnTo>
                <a:lnTo>
                  <a:pt x="2064716" y="970718"/>
                </a:lnTo>
                <a:lnTo>
                  <a:pt x="2095801" y="949753"/>
                </a:lnTo>
                <a:lnTo>
                  <a:pt x="2116766" y="918668"/>
                </a:lnTo>
                <a:lnTo>
                  <a:pt x="2124456" y="880618"/>
                </a:lnTo>
                <a:lnTo>
                  <a:pt x="2124456" y="97789"/>
                </a:lnTo>
                <a:lnTo>
                  <a:pt x="2116766" y="59739"/>
                </a:lnTo>
                <a:lnTo>
                  <a:pt x="2095801" y="28654"/>
                </a:lnTo>
                <a:lnTo>
                  <a:pt x="2064716" y="7689"/>
                </a:lnTo>
                <a:lnTo>
                  <a:pt x="202666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7"/>
          <p:cNvSpPr/>
          <p:nvPr/>
        </p:nvSpPr>
        <p:spPr>
          <a:xfrm>
            <a:off x="7755635" y="2836399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89" y="0"/>
                </a:lnTo>
                <a:lnTo>
                  <a:pt x="2026665" y="0"/>
                </a:lnTo>
                <a:lnTo>
                  <a:pt x="2064716" y="7689"/>
                </a:lnTo>
                <a:lnTo>
                  <a:pt x="2095801" y="28654"/>
                </a:lnTo>
                <a:lnTo>
                  <a:pt x="2116766" y="59739"/>
                </a:lnTo>
                <a:lnTo>
                  <a:pt x="2124456" y="97789"/>
                </a:lnTo>
                <a:lnTo>
                  <a:pt x="2124456" y="880618"/>
                </a:lnTo>
                <a:lnTo>
                  <a:pt x="2116766" y="918668"/>
                </a:lnTo>
                <a:lnTo>
                  <a:pt x="2095801" y="949753"/>
                </a:lnTo>
                <a:lnTo>
                  <a:pt x="2064716" y="970718"/>
                </a:lnTo>
                <a:lnTo>
                  <a:pt x="2026665" y="978407"/>
                </a:lnTo>
                <a:lnTo>
                  <a:pt x="97789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8"/>
          <p:cNvSpPr txBox="1"/>
          <p:nvPr/>
        </p:nvSpPr>
        <p:spPr>
          <a:xfrm>
            <a:off x="7942660" y="2854746"/>
            <a:ext cx="1609725" cy="862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sz="20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實習科目</a:t>
            </a:r>
            <a:r>
              <a:rPr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</a:t>
            </a:r>
            <a:endParaRPr lang="en-US" sz="20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en-US" sz="2000" b="1" spc="-1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50</a:t>
            </a:r>
            <a:r>
              <a:rPr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學分及格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3" name="object 19"/>
          <p:cNvSpPr/>
          <p:nvPr/>
        </p:nvSpPr>
        <p:spPr>
          <a:xfrm>
            <a:off x="4112642" y="3607287"/>
            <a:ext cx="755015" cy="844550"/>
          </a:xfrm>
          <a:custGeom>
            <a:avLst/>
            <a:gdLst/>
            <a:ahLst/>
            <a:cxnLst/>
            <a:rect l="l" t="t" r="r" b="b"/>
            <a:pathLst>
              <a:path w="755014" h="844550">
                <a:moveTo>
                  <a:pt x="0" y="0"/>
                </a:moveTo>
                <a:lnTo>
                  <a:pt x="754633" y="844041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0"/>
          <p:cNvSpPr/>
          <p:nvPr/>
        </p:nvSpPr>
        <p:spPr>
          <a:xfrm>
            <a:off x="4867655" y="3962634"/>
            <a:ext cx="2292350" cy="978535"/>
          </a:xfrm>
          <a:custGeom>
            <a:avLst/>
            <a:gdLst/>
            <a:ahLst/>
            <a:cxnLst/>
            <a:rect l="l" t="t" r="r" b="b"/>
            <a:pathLst>
              <a:path w="2292350" h="978535">
                <a:moveTo>
                  <a:pt x="219430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194306" y="978407"/>
                </a:lnTo>
                <a:lnTo>
                  <a:pt x="2232356" y="970718"/>
                </a:lnTo>
                <a:lnTo>
                  <a:pt x="2263441" y="949753"/>
                </a:lnTo>
                <a:lnTo>
                  <a:pt x="2284406" y="918668"/>
                </a:lnTo>
                <a:lnTo>
                  <a:pt x="2292096" y="880618"/>
                </a:lnTo>
                <a:lnTo>
                  <a:pt x="2292096" y="97789"/>
                </a:lnTo>
                <a:lnTo>
                  <a:pt x="2284406" y="59739"/>
                </a:lnTo>
                <a:lnTo>
                  <a:pt x="2263441" y="28654"/>
                </a:lnTo>
                <a:lnTo>
                  <a:pt x="2232356" y="7689"/>
                </a:lnTo>
                <a:lnTo>
                  <a:pt x="219430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1"/>
          <p:cNvSpPr/>
          <p:nvPr/>
        </p:nvSpPr>
        <p:spPr>
          <a:xfrm>
            <a:off x="4867655" y="3962634"/>
            <a:ext cx="2292350" cy="978535"/>
          </a:xfrm>
          <a:custGeom>
            <a:avLst/>
            <a:gdLst/>
            <a:ahLst/>
            <a:cxnLst/>
            <a:rect l="l" t="t" r="r" b="b"/>
            <a:pathLst>
              <a:path w="2292350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90" y="0"/>
                </a:lnTo>
                <a:lnTo>
                  <a:pt x="2194306" y="0"/>
                </a:lnTo>
                <a:lnTo>
                  <a:pt x="2232356" y="7689"/>
                </a:lnTo>
                <a:lnTo>
                  <a:pt x="2263441" y="28654"/>
                </a:lnTo>
                <a:lnTo>
                  <a:pt x="2284406" y="59739"/>
                </a:lnTo>
                <a:lnTo>
                  <a:pt x="2292096" y="97789"/>
                </a:lnTo>
                <a:lnTo>
                  <a:pt x="2292096" y="880618"/>
                </a:lnTo>
                <a:lnTo>
                  <a:pt x="2284406" y="918668"/>
                </a:lnTo>
                <a:lnTo>
                  <a:pt x="2263441" y="949753"/>
                </a:lnTo>
                <a:lnTo>
                  <a:pt x="2232356" y="970718"/>
                </a:lnTo>
                <a:lnTo>
                  <a:pt x="2194306" y="978407"/>
                </a:lnTo>
                <a:lnTo>
                  <a:pt x="97790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2"/>
          <p:cNvSpPr txBox="1"/>
          <p:nvPr/>
        </p:nvSpPr>
        <p:spPr>
          <a:xfrm>
            <a:off x="4962525" y="4270228"/>
            <a:ext cx="219748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部定必修</a:t>
            </a:r>
            <a:r>
              <a:rPr 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56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學分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7" name="object 23"/>
          <p:cNvSpPr/>
          <p:nvPr/>
        </p:nvSpPr>
        <p:spPr>
          <a:xfrm>
            <a:off x="7159752" y="4451202"/>
            <a:ext cx="642620" cy="0"/>
          </a:xfrm>
          <a:custGeom>
            <a:avLst/>
            <a:gdLst/>
            <a:ahLst/>
            <a:cxnLst/>
            <a:rect l="l" t="t" r="r" b="b"/>
            <a:pathLst>
              <a:path w="642620">
                <a:moveTo>
                  <a:pt x="0" y="0"/>
                </a:moveTo>
                <a:lnTo>
                  <a:pt x="642112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4"/>
          <p:cNvSpPr/>
          <p:nvPr/>
        </p:nvSpPr>
        <p:spPr>
          <a:xfrm>
            <a:off x="7801356" y="3962634"/>
            <a:ext cx="2078989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203428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034286" y="978407"/>
                </a:lnTo>
                <a:lnTo>
                  <a:pt x="2072336" y="970718"/>
                </a:lnTo>
                <a:lnTo>
                  <a:pt x="2103421" y="949753"/>
                </a:lnTo>
                <a:lnTo>
                  <a:pt x="2124386" y="918668"/>
                </a:lnTo>
                <a:lnTo>
                  <a:pt x="2132076" y="880618"/>
                </a:lnTo>
                <a:lnTo>
                  <a:pt x="2132076" y="97789"/>
                </a:lnTo>
                <a:lnTo>
                  <a:pt x="2124386" y="59739"/>
                </a:lnTo>
                <a:lnTo>
                  <a:pt x="2103421" y="28654"/>
                </a:lnTo>
                <a:lnTo>
                  <a:pt x="2072336" y="7689"/>
                </a:lnTo>
                <a:lnTo>
                  <a:pt x="20342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5"/>
          <p:cNvSpPr/>
          <p:nvPr/>
        </p:nvSpPr>
        <p:spPr>
          <a:xfrm>
            <a:off x="7801355" y="3962634"/>
            <a:ext cx="2132330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90" y="0"/>
                </a:lnTo>
                <a:lnTo>
                  <a:pt x="2034286" y="0"/>
                </a:lnTo>
                <a:lnTo>
                  <a:pt x="2072336" y="7689"/>
                </a:lnTo>
                <a:lnTo>
                  <a:pt x="2103421" y="28654"/>
                </a:lnTo>
                <a:lnTo>
                  <a:pt x="2124386" y="59739"/>
                </a:lnTo>
                <a:lnTo>
                  <a:pt x="2132076" y="97789"/>
                </a:lnTo>
                <a:lnTo>
                  <a:pt x="2132076" y="880618"/>
                </a:lnTo>
                <a:lnTo>
                  <a:pt x="2124386" y="918668"/>
                </a:lnTo>
                <a:lnTo>
                  <a:pt x="2103421" y="949753"/>
                </a:lnTo>
                <a:lnTo>
                  <a:pt x="2072336" y="970718"/>
                </a:lnTo>
                <a:lnTo>
                  <a:pt x="2034286" y="978407"/>
                </a:lnTo>
                <a:lnTo>
                  <a:pt x="97790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6"/>
          <p:cNvSpPr txBox="1"/>
          <p:nvPr/>
        </p:nvSpPr>
        <p:spPr>
          <a:xfrm>
            <a:off x="8043798" y="4270228"/>
            <a:ext cx="1836547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至少</a:t>
            </a:r>
            <a:r>
              <a:rPr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85</a:t>
            </a:r>
            <a:r>
              <a:rPr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%及格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01043F2E-FFB4-A148-92F4-F6CE632CD6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31" name="Picture 2" descr="臺中市私立嶺東高級中學">
            <a:extLst>
              <a:ext uri="{FF2B5EF4-FFF2-40B4-BE49-F238E27FC236}">
                <a16:creationId xmlns:a16="http://schemas.microsoft.com/office/drawing/2014/main" id="{0B6F7FE5-B312-4A80-959E-A33725D45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90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C53D2A22-317B-2B4C-BAF7-7F0076C0C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2BE6018-CAB1-CF43-8EE6-F3FAF6377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774056" y="3145384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就業輔導與升學進路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臺中市私立嶺東高級中學">
            <a:extLst>
              <a:ext uri="{FF2B5EF4-FFF2-40B4-BE49-F238E27FC236}">
                <a16:creationId xmlns:a16="http://schemas.microsoft.com/office/drawing/2014/main" id="{367AEFA3-E1C9-4777-A33C-1796837A7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4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1F3A148-2B8A-F84B-80BF-37AE549B4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33" y="76154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02970" y="549563"/>
            <a:ext cx="455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就業輔導</a:t>
            </a:r>
            <a:endParaRPr lang="en-US" altLang="zh-TW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389310" y="3144361"/>
            <a:ext cx="1958339" cy="978535"/>
          </a:xfrm>
          <a:custGeom>
            <a:avLst/>
            <a:gdLst/>
            <a:ahLst/>
            <a:cxnLst/>
            <a:rect l="l" t="t" r="r" b="b"/>
            <a:pathLst>
              <a:path w="1958339" h="978535">
                <a:moveTo>
                  <a:pt x="1860550" y="0"/>
                </a:moveTo>
                <a:lnTo>
                  <a:pt x="97840" y="0"/>
                </a:lnTo>
                <a:lnTo>
                  <a:pt x="59755" y="7689"/>
                </a:lnTo>
                <a:lnTo>
                  <a:pt x="28655" y="28654"/>
                </a:lnTo>
                <a:lnTo>
                  <a:pt x="7688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8" y="918668"/>
                </a:lnTo>
                <a:lnTo>
                  <a:pt x="28655" y="949753"/>
                </a:lnTo>
                <a:lnTo>
                  <a:pt x="59755" y="970718"/>
                </a:lnTo>
                <a:lnTo>
                  <a:pt x="97840" y="978407"/>
                </a:lnTo>
                <a:lnTo>
                  <a:pt x="1860550" y="978407"/>
                </a:lnTo>
                <a:lnTo>
                  <a:pt x="1898600" y="970718"/>
                </a:lnTo>
                <a:lnTo>
                  <a:pt x="1929685" y="949753"/>
                </a:lnTo>
                <a:lnTo>
                  <a:pt x="1950650" y="918668"/>
                </a:lnTo>
                <a:lnTo>
                  <a:pt x="1958339" y="880617"/>
                </a:lnTo>
                <a:lnTo>
                  <a:pt x="1958339" y="97789"/>
                </a:lnTo>
                <a:lnTo>
                  <a:pt x="1950650" y="59739"/>
                </a:lnTo>
                <a:lnTo>
                  <a:pt x="1929685" y="28654"/>
                </a:lnTo>
                <a:lnTo>
                  <a:pt x="1898600" y="7689"/>
                </a:lnTo>
                <a:lnTo>
                  <a:pt x="18605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zh-TW" altLang="en-US" dirty="0"/>
              <a:t> </a:t>
            </a:r>
            <a:endParaRPr dirty="0"/>
          </a:p>
        </p:txBody>
      </p:sp>
      <p:sp>
        <p:nvSpPr>
          <p:cNvPr id="10" name="object 6"/>
          <p:cNvSpPr txBox="1"/>
          <p:nvPr/>
        </p:nvSpPr>
        <p:spPr>
          <a:xfrm>
            <a:off x="475808" y="3309974"/>
            <a:ext cx="182422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安排職場參訪</a:t>
            </a:r>
            <a:r>
              <a:rPr lang="en-US" altLang="zh-TW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1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了解就業市場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2333679" y="2713320"/>
            <a:ext cx="782955" cy="844550"/>
          </a:xfrm>
          <a:custGeom>
            <a:avLst/>
            <a:gdLst/>
            <a:ahLst/>
            <a:cxnLst/>
            <a:rect l="l" t="t" r="r" b="b"/>
            <a:pathLst>
              <a:path w="782954" h="844550">
                <a:moveTo>
                  <a:pt x="0" y="844042"/>
                </a:moveTo>
                <a:lnTo>
                  <a:pt x="782828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3120644" y="2288256"/>
            <a:ext cx="2296286" cy="978535"/>
          </a:xfrm>
          <a:custGeom>
            <a:avLst/>
            <a:gdLst/>
            <a:ahLst/>
            <a:cxnLst/>
            <a:rect l="l" t="t" r="r" b="b"/>
            <a:pathLst>
              <a:path w="2092960" h="978535">
                <a:moveTo>
                  <a:pt x="1994662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7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1994662" y="978407"/>
                </a:lnTo>
                <a:lnTo>
                  <a:pt x="2032712" y="970718"/>
                </a:lnTo>
                <a:lnTo>
                  <a:pt x="2063797" y="949753"/>
                </a:lnTo>
                <a:lnTo>
                  <a:pt x="2084762" y="918668"/>
                </a:lnTo>
                <a:lnTo>
                  <a:pt x="2092452" y="880617"/>
                </a:lnTo>
                <a:lnTo>
                  <a:pt x="2092452" y="97789"/>
                </a:lnTo>
                <a:lnTo>
                  <a:pt x="2084762" y="59739"/>
                </a:lnTo>
                <a:lnTo>
                  <a:pt x="2063797" y="28654"/>
                </a:lnTo>
                <a:lnTo>
                  <a:pt x="2032712" y="7689"/>
                </a:lnTo>
                <a:lnTo>
                  <a:pt x="1994662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 txBox="1"/>
          <p:nvPr/>
        </p:nvSpPr>
        <p:spPr>
          <a:xfrm>
            <a:off x="3276955" y="2323513"/>
            <a:ext cx="2077478" cy="812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30000"/>
              </a:lnSpc>
              <a:spcBef>
                <a:spcPts val="100"/>
              </a:spcBef>
            </a:pPr>
            <a:r>
              <a:rPr lang="zh-TW" altLang="en-US" sz="21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辦理特色課程</a:t>
            </a:r>
            <a:r>
              <a:rPr lang="en-US" altLang="zh-TW" sz="21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1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增強就業即戰力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6196432" y="5007289"/>
            <a:ext cx="2109468" cy="978535"/>
          </a:xfrm>
          <a:custGeom>
            <a:avLst/>
            <a:gdLst/>
            <a:ahLst/>
            <a:cxnLst/>
            <a:rect l="l" t="t" r="r" b="b"/>
            <a:pathLst>
              <a:path w="1984375" h="978535">
                <a:moveTo>
                  <a:pt x="1886457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8"/>
                </a:lnTo>
                <a:lnTo>
                  <a:pt x="1886457" y="978408"/>
                </a:lnTo>
                <a:lnTo>
                  <a:pt x="1924508" y="970718"/>
                </a:lnTo>
                <a:lnTo>
                  <a:pt x="1955593" y="949753"/>
                </a:lnTo>
                <a:lnTo>
                  <a:pt x="1976558" y="918668"/>
                </a:lnTo>
                <a:lnTo>
                  <a:pt x="1984248" y="880618"/>
                </a:lnTo>
                <a:lnTo>
                  <a:pt x="1984248" y="97789"/>
                </a:lnTo>
                <a:lnTo>
                  <a:pt x="1976558" y="59739"/>
                </a:lnTo>
                <a:lnTo>
                  <a:pt x="1955593" y="28654"/>
                </a:lnTo>
                <a:lnTo>
                  <a:pt x="1924508" y="7689"/>
                </a:lnTo>
                <a:lnTo>
                  <a:pt x="1886457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FF0000"/>
              </a:solidFill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6177380" y="1216796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2026665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2026665" y="978407"/>
                </a:lnTo>
                <a:lnTo>
                  <a:pt x="2064716" y="970718"/>
                </a:lnTo>
                <a:lnTo>
                  <a:pt x="2095801" y="949753"/>
                </a:lnTo>
                <a:lnTo>
                  <a:pt x="2116766" y="918668"/>
                </a:lnTo>
                <a:lnTo>
                  <a:pt x="2124456" y="880618"/>
                </a:lnTo>
                <a:lnTo>
                  <a:pt x="2124456" y="97789"/>
                </a:lnTo>
                <a:lnTo>
                  <a:pt x="2116766" y="59739"/>
                </a:lnTo>
                <a:lnTo>
                  <a:pt x="2095801" y="28654"/>
                </a:lnTo>
                <a:lnTo>
                  <a:pt x="2064716" y="7689"/>
                </a:lnTo>
                <a:lnTo>
                  <a:pt x="202666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8"/>
          <p:cNvSpPr txBox="1"/>
          <p:nvPr/>
        </p:nvSpPr>
        <p:spPr>
          <a:xfrm>
            <a:off x="6152055" y="1189409"/>
            <a:ext cx="2140868" cy="849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產官學訓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訓練、就業、升學一把捉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3" name="object 19"/>
          <p:cNvSpPr/>
          <p:nvPr/>
        </p:nvSpPr>
        <p:spPr>
          <a:xfrm>
            <a:off x="2347649" y="3577096"/>
            <a:ext cx="755015" cy="844550"/>
          </a:xfrm>
          <a:custGeom>
            <a:avLst/>
            <a:gdLst/>
            <a:ahLst/>
            <a:cxnLst/>
            <a:rect l="l" t="t" r="r" b="b"/>
            <a:pathLst>
              <a:path w="755014" h="844550">
                <a:moveTo>
                  <a:pt x="0" y="0"/>
                </a:moveTo>
                <a:lnTo>
                  <a:pt x="754633" y="844041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0"/>
          <p:cNvSpPr/>
          <p:nvPr/>
        </p:nvSpPr>
        <p:spPr>
          <a:xfrm>
            <a:off x="3120644" y="4028754"/>
            <a:ext cx="2292350" cy="978535"/>
          </a:xfrm>
          <a:custGeom>
            <a:avLst/>
            <a:gdLst/>
            <a:ahLst/>
            <a:cxnLst/>
            <a:rect l="l" t="t" r="r" b="b"/>
            <a:pathLst>
              <a:path w="2292350" h="978535">
                <a:moveTo>
                  <a:pt x="219430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194306" y="978407"/>
                </a:lnTo>
                <a:lnTo>
                  <a:pt x="2232356" y="970718"/>
                </a:lnTo>
                <a:lnTo>
                  <a:pt x="2263441" y="949753"/>
                </a:lnTo>
                <a:lnTo>
                  <a:pt x="2284406" y="918668"/>
                </a:lnTo>
                <a:lnTo>
                  <a:pt x="2292096" y="880618"/>
                </a:lnTo>
                <a:lnTo>
                  <a:pt x="2292096" y="97789"/>
                </a:lnTo>
                <a:lnTo>
                  <a:pt x="2284406" y="59739"/>
                </a:lnTo>
                <a:lnTo>
                  <a:pt x="2263441" y="28654"/>
                </a:lnTo>
                <a:lnTo>
                  <a:pt x="2232356" y="7689"/>
                </a:lnTo>
                <a:lnTo>
                  <a:pt x="219430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2"/>
          <p:cNvSpPr txBox="1"/>
          <p:nvPr/>
        </p:nvSpPr>
        <p:spPr>
          <a:xfrm>
            <a:off x="3226246" y="4197925"/>
            <a:ext cx="2141196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辦理業界職場實習課程</a:t>
            </a:r>
            <a:r>
              <a:rPr lang="en-US" altLang="zh-TW"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1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職業試探</a:t>
            </a:r>
            <a:endParaRPr sz="21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8" name="object 24"/>
          <p:cNvSpPr/>
          <p:nvPr/>
        </p:nvSpPr>
        <p:spPr>
          <a:xfrm>
            <a:off x="6152055" y="3152623"/>
            <a:ext cx="2078989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203428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034286" y="978407"/>
                </a:lnTo>
                <a:lnTo>
                  <a:pt x="2072336" y="970718"/>
                </a:lnTo>
                <a:lnTo>
                  <a:pt x="2103421" y="949753"/>
                </a:lnTo>
                <a:lnTo>
                  <a:pt x="2124386" y="918668"/>
                </a:lnTo>
                <a:lnTo>
                  <a:pt x="2132076" y="880618"/>
                </a:lnTo>
                <a:lnTo>
                  <a:pt x="2132076" y="97789"/>
                </a:lnTo>
                <a:lnTo>
                  <a:pt x="2124386" y="59739"/>
                </a:lnTo>
                <a:lnTo>
                  <a:pt x="2103421" y="28654"/>
                </a:lnTo>
                <a:lnTo>
                  <a:pt x="2072336" y="7689"/>
                </a:lnTo>
                <a:lnTo>
                  <a:pt x="20342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5"/>
          <p:cNvSpPr/>
          <p:nvPr/>
        </p:nvSpPr>
        <p:spPr>
          <a:xfrm>
            <a:off x="6173570" y="3152624"/>
            <a:ext cx="2132330" cy="978535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0" y="97789"/>
                </a:moveTo>
                <a:lnTo>
                  <a:pt x="7689" y="59739"/>
                </a:lnTo>
                <a:lnTo>
                  <a:pt x="28654" y="28654"/>
                </a:lnTo>
                <a:lnTo>
                  <a:pt x="59739" y="7689"/>
                </a:lnTo>
                <a:lnTo>
                  <a:pt x="97790" y="0"/>
                </a:lnTo>
                <a:lnTo>
                  <a:pt x="2034286" y="0"/>
                </a:lnTo>
                <a:lnTo>
                  <a:pt x="2072336" y="7689"/>
                </a:lnTo>
                <a:lnTo>
                  <a:pt x="2103421" y="28654"/>
                </a:lnTo>
                <a:lnTo>
                  <a:pt x="2124386" y="59739"/>
                </a:lnTo>
                <a:lnTo>
                  <a:pt x="2132076" y="97789"/>
                </a:lnTo>
                <a:lnTo>
                  <a:pt x="2132076" y="880618"/>
                </a:lnTo>
                <a:lnTo>
                  <a:pt x="2124386" y="918668"/>
                </a:lnTo>
                <a:lnTo>
                  <a:pt x="2103421" y="949753"/>
                </a:lnTo>
                <a:lnTo>
                  <a:pt x="2072336" y="970718"/>
                </a:lnTo>
                <a:lnTo>
                  <a:pt x="2034286" y="978407"/>
                </a:lnTo>
                <a:lnTo>
                  <a:pt x="97790" y="978407"/>
                </a:lnTo>
                <a:lnTo>
                  <a:pt x="59739" y="970718"/>
                </a:lnTo>
                <a:lnTo>
                  <a:pt x="28654" y="949753"/>
                </a:lnTo>
                <a:lnTo>
                  <a:pt x="7689" y="918668"/>
                </a:lnTo>
                <a:lnTo>
                  <a:pt x="0" y="880618"/>
                </a:lnTo>
                <a:lnTo>
                  <a:pt x="0" y="977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01043F2E-FFB4-A148-92F4-F6CE632CD6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447" y="5326286"/>
            <a:ext cx="4067944" cy="1488694"/>
          </a:xfrm>
          <a:prstGeom prst="rect">
            <a:avLst/>
          </a:prstGeom>
        </p:spPr>
      </p:pic>
      <p:pic>
        <p:nvPicPr>
          <p:cNvPr id="31" name="Picture 2" descr="臺中市私立嶺東高級中學">
            <a:extLst>
              <a:ext uri="{FF2B5EF4-FFF2-40B4-BE49-F238E27FC236}">
                <a16:creationId xmlns:a16="http://schemas.microsoft.com/office/drawing/2014/main" id="{0B6F7FE5-B312-4A80-959E-A33725D45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bject 18">
            <a:extLst>
              <a:ext uri="{FF2B5EF4-FFF2-40B4-BE49-F238E27FC236}">
                <a16:creationId xmlns:a16="http://schemas.microsoft.com/office/drawing/2014/main" id="{C0B28F40-0550-5A6C-2208-8F12DEEE73CC}"/>
              </a:ext>
            </a:extLst>
          </p:cNvPr>
          <p:cNvSpPr txBox="1"/>
          <p:nvPr/>
        </p:nvSpPr>
        <p:spPr>
          <a:xfrm>
            <a:off x="6121115" y="5326285"/>
            <a:ext cx="2140868" cy="40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媒合就業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F48E9BF3-0BC8-CF9E-3D0A-F396F48E45EA}"/>
              </a:ext>
            </a:extLst>
          </p:cNvPr>
          <p:cNvSpPr txBox="1"/>
          <p:nvPr/>
        </p:nvSpPr>
        <p:spPr>
          <a:xfrm>
            <a:off x="6110337" y="3205154"/>
            <a:ext cx="2140868" cy="849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產學班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就業升學沒煩腦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5" name="object 19">
            <a:extLst>
              <a:ext uri="{FF2B5EF4-FFF2-40B4-BE49-F238E27FC236}">
                <a16:creationId xmlns:a16="http://schemas.microsoft.com/office/drawing/2014/main" id="{BE2A1BCC-3B56-CDDC-FFDD-9E3BC29D9B0B}"/>
              </a:ext>
            </a:extLst>
          </p:cNvPr>
          <p:cNvSpPr/>
          <p:nvPr/>
        </p:nvSpPr>
        <p:spPr>
          <a:xfrm>
            <a:off x="5418555" y="4698929"/>
            <a:ext cx="755015" cy="844550"/>
          </a:xfrm>
          <a:custGeom>
            <a:avLst/>
            <a:gdLst/>
            <a:ahLst/>
            <a:cxnLst/>
            <a:rect l="l" t="t" r="r" b="b"/>
            <a:pathLst>
              <a:path w="755014" h="844550">
                <a:moveTo>
                  <a:pt x="0" y="0"/>
                </a:moveTo>
                <a:lnTo>
                  <a:pt x="754633" y="844041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336CD38-B1EF-7095-0E1F-F96FBC3570F9}"/>
              </a:ext>
            </a:extLst>
          </p:cNvPr>
          <p:cNvSpPr/>
          <p:nvPr/>
        </p:nvSpPr>
        <p:spPr>
          <a:xfrm>
            <a:off x="5404584" y="1624651"/>
            <a:ext cx="782955" cy="844550"/>
          </a:xfrm>
          <a:custGeom>
            <a:avLst/>
            <a:gdLst/>
            <a:ahLst/>
            <a:cxnLst/>
            <a:rect l="l" t="t" r="r" b="b"/>
            <a:pathLst>
              <a:path w="782954" h="844550">
                <a:moveTo>
                  <a:pt x="0" y="844042"/>
                </a:moveTo>
                <a:lnTo>
                  <a:pt x="782828" y="0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FC727B78-626C-D96E-287D-26FACC02BDBD}"/>
              </a:ext>
            </a:extLst>
          </p:cNvPr>
          <p:cNvSpPr/>
          <p:nvPr/>
        </p:nvSpPr>
        <p:spPr>
          <a:xfrm>
            <a:off x="8846142" y="1230434"/>
            <a:ext cx="2124710" cy="978535"/>
          </a:xfrm>
          <a:custGeom>
            <a:avLst/>
            <a:gdLst/>
            <a:ahLst/>
            <a:cxnLst/>
            <a:rect l="l" t="t" r="r" b="b"/>
            <a:pathLst>
              <a:path w="2124709" h="978535">
                <a:moveTo>
                  <a:pt x="2026665" y="0"/>
                </a:moveTo>
                <a:lnTo>
                  <a:pt x="97789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89" y="978407"/>
                </a:lnTo>
                <a:lnTo>
                  <a:pt x="2026665" y="978407"/>
                </a:lnTo>
                <a:lnTo>
                  <a:pt x="2064716" y="970718"/>
                </a:lnTo>
                <a:lnTo>
                  <a:pt x="2095801" y="949753"/>
                </a:lnTo>
                <a:lnTo>
                  <a:pt x="2116766" y="918668"/>
                </a:lnTo>
                <a:lnTo>
                  <a:pt x="2124456" y="880618"/>
                </a:lnTo>
                <a:lnTo>
                  <a:pt x="2124456" y="97789"/>
                </a:lnTo>
                <a:lnTo>
                  <a:pt x="2116766" y="59739"/>
                </a:lnTo>
                <a:lnTo>
                  <a:pt x="2095801" y="28654"/>
                </a:lnTo>
                <a:lnTo>
                  <a:pt x="2064716" y="7689"/>
                </a:lnTo>
                <a:lnTo>
                  <a:pt x="2026665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3C80899A-6A85-9ECF-C4DC-8E12C8B65E7B}"/>
              </a:ext>
            </a:extLst>
          </p:cNvPr>
          <p:cNvSpPr txBox="1"/>
          <p:nvPr/>
        </p:nvSpPr>
        <p:spPr>
          <a:xfrm>
            <a:off x="8855309" y="1246681"/>
            <a:ext cx="2140868" cy="849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北科大產學班</a:t>
            </a:r>
            <a:r>
              <a:rPr lang="en-US" altLang="zh-TW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/>
            </a:r>
            <a:br>
              <a:rPr lang="en-US" altLang="zh-TW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</a:br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南開科大產學班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9" name="object 24">
            <a:extLst>
              <a:ext uri="{FF2B5EF4-FFF2-40B4-BE49-F238E27FC236}">
                <a16:creationId xmlns:a16="http://schemas.microsoft.com/office/drawing/2014/main" id="{267B08A4-65A1-85FF-3B9C-F6426C284E65}"/>
              </a:ext>
            </a:extLst>
          </p:cNvPr>
          <p:cNvSpPr/>
          <p:nvPr/>
        </p:nvSpPr>
        <p:spPr>
          <a:xfrm>
            <a:off x="8855309" y="2857974"/>
            <a:ext cx="2901771" cy="1613267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203428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034286" y="978407"/>
                </a:lnTo>
                <a:lnTo>
                  <a:pt x="2072336" y="970718"/>
                </a:lnTo>
                <a:lnTo>
                  <a:pt x="2103421" y="949753"/>
                </a:lnTo>
                <a:lnTo>
                  <a:pt x="2124386" y="918668"/>
                </a:lnTo>
                <a:lnTo>
                  <a:pt x="2132076" y="880618"/>
                </a:lnTo>
                <a:lnTo>
                  <a:pt x="2132076" y="97789"/>
                </a:lnTo>
                <a:lnTo>
                  <a:pt x="2124386" y="59739"/>
                </a:lnTo>
                <a:lnTo>
                  <a:pt x="2103421" y="28654"/>
                </a:lnTo>
                <a:lnTo>
                  <a:pt x="2072336" y="7689"/>
                </a:lnTo>
                <a:lnTo>
                  <a:pt x="20342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18">
            <a:extLst>
              <a:ext uri="{FF2B5EF4-FFF2-40B4-BE49-F238E27FC236}">
                <a16:creationId xmlns:a16="http://schemas.microsoft.com/office/drawing/2014/main" id="{07F22B5B-FD0C-6C21-ED05-33637B1BC431}"/>
              </a:ext>
            </a:extLst>
          </p:cNvPr>
          <p:cNvSpPr txBox="1"/>
          <p:nvPr/>
        </p:nvSpPr>
        <p:spPr>
          <a:xfrm>
            <a:off x="8779799" y="2903100"/>
            <a:ext cx="2970536" cy="173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 algn="ctr">
              <a:lnSpc>
                <a:spcPct val="144000"/>
              </a:lnSpc>
              <a:spcBef>
                <a:spcPts val="100"/>
              </a:spcBef>
            </a:pP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科大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產學班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(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日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/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夜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)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上課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/>
            </a:r>
            <a:b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</a:b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夜間上課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/>
            </a:r>
            <a:b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</a:b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六日上課</a:t>
            </a: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/>
            </a:r>
            <a:b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</a:br>
            <a:r>
              <a:rPr lang="en-US" altLang="zh-TW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endParaRPr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42" name="object 24">
            <a:extLst>
              <a:ext uri="{FF2B5EF4-FFF2-40B4-BE49-F238E27FC236}">
                <a16:creationId xmlns:a16="http://schemas.microsoft.com/office/drawing/2014/main" id="{2AD4552A-3FD7-C731-D37C-D675A0892ECA}"/>
              </a:ext>
            </a:extLst>
          </p:cNvPr>
          <p:cNvSpPr/>
          <p:nvPr/>
        </p:nvSpPr>
        <p:spPr>
          <a:xfrm>
            <a:off x="8606625" y="4851805"/>
            <a:ext cx="3399137" cy="1613267"/>
          </a:xfrm>
          <a:custGeom>
            <a:avLst/>
            <a:gdLst/>
            <a:ahLst/>
            <a:cxnLst/>
            <a:rect l="l" t="t" r="r" b="b"/>
            <a:pathLst>
              <a:path w="2132329" h="978535">
                <a:moveTo>
                  <a:pt x="2034286" y="0"/>
                </a:moveTo>
                <a:lnTo>
                  <a:pt x="97790" y="0"/>
                </a:lnTo>
                <a:lnTo>
                  <a:pt x="59739" y="7689"/>
                </a:lnTo>
                <a:lnTo>
                  <a:pt x="28654" y="28654"/>
                </a:lnTo>
                <a:lnTo>
                  <a:pt x="7689" y="59739"/>
                </a:lnTo>
                <a:lnTo>
                  <a:pt x="0" y="97789"/>
                </a:lnTo>
                <a:lnTo>
                  <a:pt x="0" y="880618"/>
                </a:lnTo>
                <a:lnTo>
                  <a:pt x="7689" y="918668"/>
                </a:lnTo>
                <a:lnTo>
                  <a:pt x="28654" y="949753"/>
                </a:lnTo>
                <a:lnTo>
                  <a:pt x="59739" y="970718"/>
                </a:lnTo>
                <a:lnTo>
                  <a:pt x="97790" y="978407"/>
                </a:lnTo>
                <a:lnTo>
                  <a:pt x="2034286" y="978407"/>
                </a:lnTo>
                <a:lnTo>
                  <a:pt x="2072336" y="970718"/>
                </a:lnTo>
                <a:lnTo>
                  <a:pt x="2103421" y="949753"/>
                </a:lnTo>
                <a:lnTo>
                  <a:pt x="2124386" y="918668"/>
                </a:lnTo>
                <a:lnTo>
                  <a:pt x="2132076" y="880618"/>
                </a:lnTo>
                <a:lnTo>
                  <a:pt x="2132076" y="97789"/>
                </a:lnTo>
                <a:lnTo>
                  <a:pt x="2124386" y="59739"/>
                </a:lnTo>
                <a:lnTo>
                  <a:pt x="2103421" y="28654"/>
                </a:lnTo>
                <a:lnTo>
                  <a:pt x="2072336" y="7689"/>
                </a:lnTo>
                <a:lnTo>
                  <a:pt x="20342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18">
            <a:extLst>
              <a:ext uri="{FF2B5EF4-FFF2-40B4-BE49-F238E27FC236}">
                <a16:creationId xmlns:a16="http://schemas.microsoft.com/office/drawing/2014/main" id="{9FF4CA05-82B4-0267-16C5-D8B99D4E74C2}"/>
              </a:ext>
            </a:extLst>
          </p:cNvPr>
          <p:cNvSpPr txBox="1"/>
          <p:nvPr/>
        </p:nvSpPr>
        <p:spPr>
          <a:xfrm>
            <a:off x="8695384" y="4986970"/>
            <a:ext cx="3221618" cy="91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0">
              <a:lnSpc>
                <a:spcPct val="144000"/>
              </a:lnSpc>
              <a:spcBef>
                <a:spcPts val="100"/>
              </a:spcBef>
            </a:pP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哈雷機車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(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中區旗艦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)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、睿能科技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(</a:t>
            </a:r>
            <a:r>
              <a:rPr lang="en-US" altLang="zh-TW" sz="1400" b="1" dirty="0" err="1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gogoro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)</a:t>
            </a:r>
          </a:p>
          <a:p>
            <a:pPr marL="12700" marR="5080" indent="-12700">
              <a:lnSpc>
                <a:spcPct val="144000"/>
              </a:lnSpc>
              <a:spcBef>
                <a:spcPts val="100"/>
              </a:spcBef>
            </a:pP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軒澧底盤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(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馳加汽車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)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、長源汽車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(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和泰商用車</a:t>
            </a:r>
            <a:r>
              <a:rPr lang="en-US" altLang="zh-TW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)</a:t>
            </a:r>
            <a:r>
              <a:rPr lang="zh-TW" altLang="en-US" sz="14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Microsoft JhengHei"/>
              </a:rPr>
              <a:t>、中華賓士、太古集團、 裕民汽車</a:t>
            </a:r>
            <a:endParaRPr sz="1400" b="1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Microsoft JhengHei"/>
            </a:endParaRPr>
          </a:p>
        </p:txBody>
      </p:sp>
      <p:pic>
        <p:nvPicPr>
          <p:cNvPr id="1026" name="Picture 2" descr="哈雷摩托車">
            <a:extLst>
              <a:ext uri="{FF2B5EF4-FFF2-40B4-BE49-F238E27FC236}">
                <a16:creationId xmlns:a16="http://schemas.microsoft.com/office/drawing/2014/main" id="{A842DAB5-E17D-FE9B-57D9-352BF2D69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9" y="4278535"/>
            <a:ext cx="10477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米其林 的圖片結果">
            <a:extLst>
              <a:ext uri="{FF2B5EF4-FFF2-40B4-BE49-F238E27FC236}">
                <a16:creationId xmlns:a16="http://schemas.microsoft.com/office/drawing/2014/main" id="{2C327AF7-B5B3-1071-DEBB-4793E5CA6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496" y="4851805"/>
            <a:ext cx="1755398" cy="11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bject 19">
            <a:extLst>
              <a:ext uri="{FF2B5EF4-FFF2-40B4-BE49-F238E27FC236}">
                <a16:creationId xmlns:a16="http://schemas.microsoft.com/office/drawing/2014/main" id="{3B49CBCC-AD2A-6598-B666-E1C55F254BC7}"/>
              </a:ext>
            </a:extLst>
          </p:cNvPr>
          <p:cNvSpPr/>
          <p:nvPr/>
        </p:nvSpPr>
        <p:spPr>
          <a:xfrm>
            <a:off x="5388520" y="2936304"/>
            <a:ext cx="755015" cy="844550"/>
          </a:xfrm>
          <a:custGeom>
            <a:avLst/>
            <a:gdLst/>
            <a:ahLst/>
            <a:cxnLst/>
            <a:rect l="l" t="t" r="r" b="b"/>
            <a:pathLst>
              <a:path w="755014" h="844550">
                <a:moveTo>
                  <a:pt x="0" y="0"/>
                </a:moveTo>
                <a:lnTo>
                  <a:pt x="754633" y="844041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AutoShape 6" descr="長源汽車 的圖片結果">
            <a:extLst>
              <a:ext uri="{FF2B5EF4-FFF2-40B4-BE49-F238E27FC236}">
                <a16:creationId xmlns:a16="http://schemas.microsoft.com/office/drawing/2014/main" id="{BB5790BF-5721-5BE9-C50C-25FAFA3484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EBADE2D4-6F02-AFAD-3FB2-1C7DE36A9F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95217B76-131F-CA29-6A61-6E15C868B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693" y="6223883"/>
            <a:ext cx="1929627" cy="52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62FD1BC-A435-A896-9E6F-6FF49BA1E16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965" r="91748" b="85731"/>
          <a:stretch/>
        </p:blipFill>
        <p:spPr>
          <a:xfrm>
            <a:off x="7871947" y="6223883"/>
            <a:ext cx="1677675" cy="49215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2D194A5-DAD6-3789-E0E0-16016917FFA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633" t="11122" r="66684" b="80351"/>
          <a:stretch/>
        </p:blipFill>
        <p:spPr>
          <a:xfrm>
            <a:off x="6121115" y="6233564"/>
            <a:ext cx="1394380" cy="488831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D24A00F-28E3-0468-3EFF-C14B564B260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868" t="58156" r="30052" b="30614"/>
          <a:stretch/>
        </p:blipFill>
        <p:spPr>
          <a:xfrm>
            <a:off x="1473992" y="6213654"/>
            <a:ext cx="4209363" cy="491692"/>
          </a:xfrm>
          <a:prstGeom prst="rect">
            <a:avLst/>
          </a:prstGeom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C97E39D0-FD20-4790-C791-2355504A9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7" t="9247" r="26534" b="26665"/>
          <a:stretch/>
        </p:blipFill>
        <p:spPr bwMode="auto">
          <a:xfrm>
            <a:off x="155277" y="5950232"/>
            <a:ext cx="931405" cy="8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4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02537E5-D757-0F4B-9AB3-5E9448041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36" name="圓角矩形 35">
            <a:extLst>
              <a:ext uri="{FF2B5EF4-FFF2-40B4-BE49-F238E27FC236}">
                <a16:creationId xmlns:a16="http://schemas.microsoft.com/office/drawing/2014/main" id="{EA78A63E-4809-394E-BB47-A3619F78EED6}"/>
              </a:ext>
            </a:extLst>
          </p:cNvPr>
          <p:cNvSpPr/>
          <p:nvPr/>
        </p:nvSpPr>
        <p:spPr>
          <a:xfrm>
            <a:off x="5015880" y="4341728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423592" y="552265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升學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統一入學測驗考試科目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圓角矩形 1">
            <a:extLst>
              <a:ext uri="{FF2B5EF4-FFF2-40B4-BE49-F238E27FC236}">
                <a16:creationId xmlns:a16="http://schemas.microsoft.com/office/drawing/2014/main" id="{6E3B001B-F2EB-6243-AF34-2C593DB6887D}"/>
              </a:ext>
            </a:extLst>
          </p:cNvPr>
          <p:cNvSpPr/>
          <p:nvPr/>
        </p:nvSpPr>
        <p:spPr>
          <a:xfrm>
            <a:off x="5015880" y="3253157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/>
              <a:t>ㄈ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38FF5CC-D18D-9344-B234-45D81364C092}"/>
              </a:ext>
            </a:extLst>
          </p:cNvPr>
          <p:cNvSpPr txBox="1"/>
          <p:nvPr/>
        </p:nvSpPr>
        <p:spPr>
          <a:xfrm>
            <a:off x="5037280" y="3552422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引擎原理、底盤原理、應用力學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8F43CE4-799F-7A4D-8489-D3E294C667A1}"/>
              </a:ext>
            </a:extLst>
          </p:cNvPr>
          <p:cNvSpPr txBox="1"/>
          <p:nvPr/>
        </p:nvSpPr>
        <p:spPr>
          <a:xfrm>
            <a:off x="5560515" y="4390224"/>
            <a:ext cx="3481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引擎實習、底盤實習、</a:t>
            </a:r>
            <a:r>
              <a:rPr lang="en-US" altLang="zh-TW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電工電子實習</a:t>
            </a:r>
          </a:p>
        </p:txBody>
      </p:sp>
      <p:sp>
        <p:nvSpPr>
          <p:cNvPr id="34" name="圓角矩形 33">
            <a:extLst>
              <a:ext uri="{FF2B5EF4-FFF2-40B4-BE49-F238E27FC236}">
                <a16:creationId xmlns:a16="http://schemas.microsoft.com/office/drawing/2014/main" id="{DC979C29-FC26-DA4B-93CA-DE3938F639FD}"/>
              </a:ext>
            </a:extLst>
          </p:cNvPr>
          <p:cNvSpPr/>
          <p:nvPr/>
        </p:nvSpPr>
        <p:spPr>
          <a:xfrm>
            <a:off x="5015880" y="2072972"/>
            <a:ext cx="4608512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3DB8004-B242-C14A-9E00-68C853B16B7C}"/>
              </a:ext>
            </a:extLst>
          </p:cNvPr>
          <p:cNvSpPr txBox="1"/>
          <p:nvPr/>
        </p:nvSpPr>
        <p:spPr>
          <a:xfrm>
            <a:off x="5559332" y="2335617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國文、英文、數學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9A2AD655-94B7-A347-93EE-9646032F97B9}"/>
              </a:ext>
            </a:extLst>
          </p:cNvPr>
          <p:cNvSpPr/>
          <p:nvPr/>
        </p:nvSpPr>
        <p:spPr>
          <a:xfrm>
            <a:off x="2927648" y="2072972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91B7E5C5-720F-914F-97AE-41623FD66AF7}"/>
              </a:ext>
            </a:extLst>
          </p:cNvPr>
          <p:cNvSpPr txBox="1"/>
          <p:nvPr/>
        </p:nvSpPr>
        <p:spPr>
          <a:xfrm>
            <a:off x="2927648" y="2319264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共同科目</a:t>
            </a:r>
          </a:p>
        </p:txBody>
      </p:sp>
      <p:sp>
        <p:nvSpPr>
          <p:cNvPr id="38" name="圓角矩形 37">
            <a:extLst>
              <a:ext uri="{FF2B5EF4-FFF2-40B4-BE49-F238E27FC236}">
                <a16:creationId xmlns:a16="http://schemas.microsoft.com/office/drawing/2014/main" id="{10A9265E-5AEE-F145-93A9-46FF0BF8B848}"/>
              </a:ext>
            </a:extLst>
          </p:cNvPr>
          <p:cNvSpPr/>
          <p:nvPr/>
        </p:nvSpPr>
        <p:spPr>
          <a:xfrm>
            <a:off x="2927648" y="3259515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9" name="圓角矩形 38">
            <a:extLst>
              <a:ext uri="{FF2B5EF4-FFF2-40B4-BE49-F238E27FC236}">
                <a16:creationId xmlns:a16="http://schemas.microsoft.com/office/drawing/2014/main" id="{1B8380DF-305D-5844-A1C4-9E94C60D21A9}"/>
              </a:ext>
            </a:extLst>
          </p:cNvPr>
          <p:cNvSpPr/>
          <p:nvPr/>
        </p:nvSpPr>
        <p:spPr>
          <a:xfrm>
            <a:off x="2927648" y="4348086"/>
            <a:ext cx="1486338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35D2767-34A4-DB43-AC95-CF33A547D749}"/>
              </a:ext>
            </a:extLst>
          </p:cNvPr>
          <p:cNvSpPr txBox="1"/>
          <p:nvPr/>
        </p:nvSpPr>
        <p:spPr>
          <a:xfrm>
            <a:off x="2927648" y="3528072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algn="ctr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  一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432682D-E256-AA43-9C9B-E81CC3B3A006}"/>
              </a:ext>
            </a:extLst>
          </p:cNvPr>
          <p:cNvSpPr txBox="1"/>
          <p:nvPr/>
        </p:nvSpPr>
        <p:spPr>
          <a:xfrm>
            <a:off x="2927648" y="4553745"/>
            <a:ext cx="1530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algn="ctr"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lang="zh-TW" altLang="en-US" sz="3600" spc="-7" baseline="2314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  二</a:t>
            </a: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17AB7524-6339-774E-ACFE-311E6250FB84}"/>
              </a:ext>
            </a:extLst>
          </p:cNvPr>
          <p:cNvSpPr/>
          <p:nvPr/>
        </p:nvSpPr>
        <p:spPr>
          <a:xfrm>
            <a:off x="4457732" y="2359067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" name="向右箭號 17">
            <a:extLst>
              <a:ext uri="{FF2B5EF4-FFF2-40B4-BE49-F238E27FC236}">
                <a16:creationId xmlns:a16="http://schemas.microsoft.com/office/drawing/2014/main" id="{D881BF2F-7F37-8943-BA2A-095AAA7D6053}"/>
              </a:ext>
            </a:extLst>
          </p:cNvPr>
          <p:cNvSpPr/>
          <p:nvPr/>
        </p:nvSpPr>
        <p:spPr>
          <a:xfrm>
            <a:off x="4457732" y="3523838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向右箭號 18">
            <a:extLst>
              <a:ext uri="{FF2B5EF4-FFF2-40B4-BE49-F238E27FC236}">
                <a16:creationId xmlns:a16="http://schemas.microsoft.com/office/drawing/2014/main" id="{77CC5F6D-551C-0542-BFA1-972F9427210F}"/>
              </a:ext>
            </a:extLst>
          </p:cNvPr>
          <p:cNvSpPr/>
          <p:nvPr/>
        </p:nvSpPr>
        <p:spPr>
          <a:xfrm>
            <a:off x="4457732" y="4590638"/>
            <a:ext cx="535802" cy="44417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DDE10D9-CDFB-D54B-93FC-F03A8EC2F0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20" name="Picture 2" descr="臺中市私立嶺東高級中學">
            <a:extLst>
              <a:ext uri="{FF2B5EF4-FFF2-40B4-BE49-F238E27FC236}">
                <a16:creationId xmlns:a16="http://schemas.microsoft.com/office/drawing/2014/main" id="{85D93C8B-04F8-40DA-B410-933C1605B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98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CF362B9E-167B-5F47-8F82-C1BDA14B2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4" y="4679758"/>
            <a:ext cx="5969000" cy="218440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CBD1EEF4-83F8-B244-9087-82DDBC0B1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6615"/>
            <a:ext cx="9144000" cy="2520462"/>
          </a:xfrm>
          <a:prstGeom prst="rect">
            <a:avLst/>
          </a:prstGeom>
        </p:spPr>
      </p:pic>
      <p:sp>
        <p:nvSpPr>
          <p:cNvPr id="4" name="平行四邊形 3"/>
          <p:cNvSpPr/>
          <p:nvPr/>
        </p:nvSpPr>
        <p:spPr>
          <a:xfrm>
            <a:off x="-176010" y="-27384"/>
            <a:ext cx="5688632" cy="6885384"/>
          </a:xfrm>
          <a:prstGeom prst="parallelogram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14" descr="E:\會計1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0">
            <a:off x="1303710" y="219738"/>
            <a:ext cx="14287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E:\會計ICON.jp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2107508" y="-56122"/>
            <a:ext cx="2438400" cy="244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貿易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1127968" y="1338021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16"/>
          <p:cNvSpPr/>
          <p:nvPr/>
        </p:nvSpPr>
        <p:spPr>
          <a:xfrm>
            <a:off x="3719736" y="207680"/>
            <a:ext cx="6965742" cy="701040"/>
          </a:xfrm>
          <a:custGeom>
            <a:avLst/>
            <a:gdLst/>
            <a:ahLst/>
            <a:cxnLst/>
            <a:rect l="l" t="t" r="r" b="b"/>
            <a:pathLst>
              <a:path w="7406640" h="701040">
                <a:moveTo>
                  <a:pt x="7406640" y="0"/>
                </a:moveTo>
                <a:lnTo>
                  <a:pt x="412622" y="0"/>
                </a:lnTo>
                <a:lnTo>
                  <a:pt x="360873" y="2731"/>
                </a:lnTo>
                <a:lnTo>
                  <a:pt x="311040" y="10707"/>
                </a:lnTo>
                <a:lnTo>
                  <a:pt x="263509" y="23598"/>
                </a:lnTo>
                <a:lnTo>
                  <a:pt x="218667" y="41076"/>
                </a:lnTo>
                <a:lnTo>
                  <a:pt x="176903" y="62812"/>
                </a:lnTo>
                <a:lnTo>
                  <a:pt x="138602" y="88476"/>
                </a:lnTo>
                <a:lnTo>
                  <a:pt x="104152" y="117741"/>
                </a:lnTo>
                <a:lnTo>
                  <a:pt x="73941" y="150277"/>
                </a:lnTo>
                <a:lnTo>
                  <a:pt x="48354" y="185755"/>
                </a:lnTo>
                <a:lnTo>
                  <a:pt x="27780" y="223848"/>
                </a:lnTo>
                <a:lnTo>
                  <a:pt x="12604" y="264225"/>
                </a:lnTo>
                <a:lnTo>
                  <a:pt x="3215" y="306559"/>
                </a:lnTo>
                <a:lnTo>
                  <a:pt x="0" y="350520"/>
                </a:lnTo>
                <a:lnTo>
                  <a:pt x="3215" y="394480"/>
                </a:lnTo>
                <a:lnTo>
                  <a:pt x="12604" y="436814"/>
                </a:lnTo>
                <a:lnTo>
                  <a:pt x="27780" y="477191"/>
                </a:lnTo>
                <a:lnTo>
                  <a:pt x="48354" y="515284"/>
                </a:lnTo>
                <a:lnTo>
                  <a:pt x="73941" y="550762"/>
                </a:lnTo>
                <a:lnTo>
                  <a:pt x="104152" y="583298"/>
                </a:lnTo>
                <a:lnTo>
                  <a:pt x="138602" y="612563"/>
                </a:lnTo>
                <a:lnTo>
                  <a:pt x="176903" y="638227"/>
                </a:lnTo>
                <a:lnTo>
                  <a:pt x="218667" y="659963"/>
                </a:lnTo>
                <a:lnTo>
                  <a:pt x="263509" y="677441"/>
                </a:lnTo>
                <a:lnTo>
                  <a:pt x="311040" y="690332"/>
                </a:lnTo>
                <a:lnTo>
                  <a:pt x="360873" y="698308"/>
                </a:lnTo>
                <a:lnTo>
                  <a:pt x="412622" y="701039"/>
                </a:lnTo>
                <a:lnTo>
                  <a:pt x="7406640" y="701039"/>
                </a:lnTo>
                <a:lnTo>
                  <a:pt x="74066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10" descr="E:\計算機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1468935" y="2760155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E:\計算器ICON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40000">
            <a:off x="2544626" y="4076002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2268089" y="2339395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橢圓 10"/>
          <p:cNvSpPr>
            <a:spLocks noChangeAspect="1"/>
          </p:cNvSpPr>
          <p:nvPr/>
        </p:nvSpPr>
        <p:spPr>
          <a:xfrm rot="540000">
            <a:off x="3154421" y="2910987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2" name="橢圓 11"/>
          <p:cNvSpPr>
            <a:spLocks noChangeAspect="1"/>
          </p:cNvSpPr>
          <p:nvPr/>
        </p:nvSpPr>
        <p:spPr>
          <a:xfrm rot="540000">
            <a:off x="2220292" y="4206012"/>
            <a:ext cx="344574" cy="3445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799856" y="251938"/>
            <a:ext cx="2412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簡報大綱</a:t>
            </a:r>
          </a:p>
        </p:txBody>
      </p:sp>
      <p:sp>
        <p:nvSpPr>
          <p:cNvPr id="15" name="橢圓 14"/>
          <p:cNvSpPr>
            <a:spLocks noChangeAspect="1"/>
          </p:cNvSpPr>
          <p:nvPr/>
        </p:nvSpPr>
        <p:spPr>
          <a:xfrm>
            <a:off x="4752181" y="1065160"/>
            <a:ext cx="818710" cy="8187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848028" y="1298514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01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橢圓 16"/>
          <p:cNvSpPr>
            <a:spLocks noChangeAspect="1"/>
          </p:cNvSpPr>
          <p:nvPr/>
        </p:nvSpPr>
        <p:spPr>
          <a:xfrm>
            <a:off x="4583832" y="1988840"/>
            <a:ext cx="818710" cy="81871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679679" y="2204864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02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>
            <a:off x="4341186" y="2924944"/>
            <a:ext cx="818710" cy="81871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437033" y="3167590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03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橢圓 20"/>
          <p:cNvSpPr>
            <a:spLocks noChangeAspect="1"/>
          </p:cNvSpPr>
          <p:nvPr/>
        </p:nvSpPr>
        <p:spPr>
          <a:xfrm>
            <a:off x="4163098" y="3861048"/>
            <a:ext cx="818710" cy="81871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258945" y="4076812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04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3934265" y="4869160"/>
            <a:ext cx="818710" cy="81871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030112" y="5121278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05</a:t>
            </a:r>
            <a:endParaRPr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663952" y="1236960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5519936" y="2174088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5331691" y="3136814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4943872" y="5027786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生涯輔導與升學進路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4B4AEBB-9BE9-4FEE-AF47-F0AFE3148061}"/>
              </a:ext>
            </a:extLst>
          </p:cNvPr>
          <p:cNvSpPr txBox="1"/>
          <p:nvPr/>
        </p:nvSpPr>
        <p:spPr>
          <a:xfrm>
            <a:off x="5111842" y="4046036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師資及設備</a:t>
            </a: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B1366285-FFA4-4BD0-A7D9-0D5C7D10D9FD}"/>
              </a:ext>
            </a:extLst>
          </p:cNvPr>
          <p:cNvSpPr>
            <a:spLocks noChangeAspect="1"/>
          </p:cNvSpPr>
          <p:nvPr/>
        </p:nvSpPr>
        <p:spPr>
          <a:xfrm>
            <a:off x="3708739" y="5877272"/>
            <a:ext cx="818710" cy="81871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BE10560-3975-44D6-AA53-9B8B1B75C2A5}"/>
              </a:ext>
            </a:extLst>
          </p:cNvPr>
          <p:cNvSpPr txBox="1"/>
          <p:nvPr/>
        </p:nvSpPr>
        <p:spPr>
          <a:xfrm>
            <a:off x="3804586" y="6093036"/>
            <a:ext cx="6270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06</a:t>
            </a:r>
            <a:endParaRPr lang="zh-TW" altLang="en-US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6685CE43-1CC9-404E-B7E7-43D1DA569ABD}"/>
              </a:ext>
            </a:extLst>
          </p:cNvPr>
          <p:cNvSpPr txBox="1"/>
          <p:nvPr/>
        </p:nvSpPr>
        <p:spPr>
          <a:xfrm>
            <a:off x="4727848" y="6062260"/>
            <a:ext cx="3960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榮譽事蹟</a:t>
            </a:r>
          </a:p>
        </p:txBody>
      </p:sp>
    </p:spTree>
    <p:extLst>
      <p:ext uri="{BB962C8B-B14F-4D97-AF65-F5344CB8AC3E}">
        <p14:creationId xmlns:p14="http://schemas.microsoft.com/office/powerpoint/2010/main" val="312467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229">
        <p14:conveyor dir="l"/>
      </p:transition>
    </mc:Choice>
    <mc:Fallback xmlns="">
      <p:transition spd="slow" advTm="8229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F3F1C3F-0AB9-F14A-A327-1F7A44C03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76673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多元升學管道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資料庫圖表 1"/>
          <p:cNvGraphicFramePr/>
          <p:nvPr/>
        </p:nvGraphicFramePr>
        <p:xfrm>
          <a:off x="3048000" y="1196752"/>
          <a:ext cx="62883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B6C108A8-BEDD-7040-B57F-8510F0462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F35AA556-0D79-4DFA-AF98-90746E490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8F05071-641E-B841-8B5F-0DB4108C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1541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學習歷程檔案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檔案資料內容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object 3"/>
          <p:cNvSpPr/>
          <p:nvPr/>
        </p:nvSpPr>
        <p:spPr>
          <a:xfrm>
            <a:off x="2298192" y="1294220"/>
            <a:ext cx="7595616" cy="5071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A49A37A-4658-754D-9DE7-4EC341DEF7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5799320"/>
            <a:ext cx="2915816" cy="106706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763DDA50-89B8-40D8-A2A5-4BDCE49EB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59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8F05071-641E-B841-8B5F-0DB4108C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32" y="-10685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1541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學習歷程檔案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規畫繳交科目內容</a:t>
            </a:r>
            <a:endParaRPr lang="en-US" altLang="zh-TW" sz="3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A49A37A-4658-754D-9DE7-4EC341DEF7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5799320"/>
            <a:ext cx="2915816" cy="106706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763DDA50-89B8-40D8-A2A5-4BDCE49EB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EAE9870-14D4-43EF-840B-148A9E9AC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73452"/>
              </p:ext>
            </p:extLst>
          </p:nvPr>
        </p:nvGraphicFramePr>
        <p:xfrm>
          <a:off x="2421285" y="1412777"/>
          <a:ext cx="6984776" cy="4567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4971">
                  <a:extLst>
                    <a:ext uri="{9D8B030D-6E8A-4147-A177-3AD203B41FA5}">
                      <a16:colId xmlns:a16="http://schemas.microsoft.com/office/drawing/2014/main" val="418274086"/>
                    </a:ext>
                  </a:extLst>
                </a:gridCol>
                <a:gridCol w="5279805">
                  <a:extLst>
                    <a:ext uri="{9D8B030D-6E8A-4147-A177-3AD203B41FA5}">
                      <a16:colId xmlns:a16="http://schemas.microsoft.com/office/drawing/2014/main" val="3083741500"/>
                    </a:ext>
                  </a:extLst>
                </a:gridCol>
              </a:tblGrid>
              <a:tr h="811287">
                <a:tc>
                  <a:txBody>
                    <a:bodyPr/>
                    <a:lstStyle/>
                    <a:p>
                      <a:pPr algn="ctr"/>
                      <a:r>
                        <a:rPr lang="en-US" sz="1100" kern="0" dirty="0">
                          <a:effectLst/>
                        </a:rPr>
                        <a:t>1</a:t>
                      </a:r>
                      <a:r>
                        <a:rPr lang="zh-TW" sz="1100" kern="0" dirty="0">
                          <a:effectLst/>
                        </a:rPr>
                        <a:t>上</a:t>
                      </a:r>
                      <a:endParaRPr lang="zh-TW" sz="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機器腳踏車基礎實習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機械工作法及實習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1089728747"/>
                  </a:ext>
                </a:extLst>
              </a:tr>
              <a:tr h="878152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1</a:t>
                      </a:r>
                      <a:r>
                        <a:rPr lang="zh-TW" sz="1100" kern="0">
                          <a:effectLst/>
                        </a:rPr>
                        <a:t>下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機器腳踏車檢修實習</a:t>
                      </a:r>
                      <a: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引擎實習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2322346894"/>
                  </a:ext>
                </a:extLst>
              </a:tr>
              <a:tr h="778032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2</a:t>
                      </a:r>
                      <a:r>
                        <a:rPr lang="zh-TW" sz="1100" kern="0">
                          <a:effectLst/>
                        </a:rPr>
                        <a:t>上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底盤實習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電工電子實習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36504688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sz="1100" kern="0" dirty="0">
                          <a:effectLst/>
                        </a:rPr>
                        <a:t>2</a:t>
                      </a:r>
                      <a:r>
                        <a:rPr lang="zh-TW" sz="1100" kern="0" dirty="0">
                          <a:effectLst/>
                        </a:rPr>
                        <a:t>下</a:t>
                      </a:r>
                      <a:endParaRPr lang="zh-TW" sz="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電系實習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汽車快速保養實習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3599131356"/>
                  </a:ext>
                </a:extLst>
              </a:tr>
              <a:tr h="654397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3</a:t>
                      </a:r>
                      <a:r>
                        <a:rPr lang="zh-TW" sz="1100" kern="0">
                          <a:effectLst/>
                        </a:rPr>
                        <a:t>上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車輛空調檢修實習</a:t>
                      </a:r>
                      <a: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車輛底盤檢修實習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1389267630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en-US" sz="1100" kern="0">
                          <a:effectLst/>
                        </a:rPr>
                        <a:t>3</a:t>
                      </a:r>
                      <a:r>
                        <a:rPr lang="zh-TW" sz="1100" kern="0">
                          <a:effectLst/>
                        </a:rPr>
                        <a:t>下</a:t>
                      </a:r>
                      <a:endParaRPr lang="zh-TW" sz="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車身電器系統綜合檢修實習</a:t>
                      </a:r>
                      <a: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汽車綜合實習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2087" marR="12087" marT="0" marB="0" anchor="b"/>
                </a:tc>
                <a:extLst>
                  <a:ext uri="{0D108BD9-81ED-4DB2-BD59-A6C34878D82A}">
                    <a16:rowId xmlns:a16="http://schemas.microsoft.com/office/drawing/2014/main" val="1008266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6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FCB3892-84D2-1E4B-84FF-C772D8EA5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683986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甄選入學成績採計方式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2144990" y="2036015"/>
            <a:ext cx="8022848" cy="4195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BE8DCE4-75A4-A042-A6E6-7FF266DFBF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5509449"/>
            <a:ext cx="3707904" cy="1356935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0C10DFE4-923C-49AC-AEB9-6B3F9E2B4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2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5603E72-AD24-074A-BC82-29194E870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98946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參採學習歷程檔案之項目對照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bject 3"/>
          <p:cNvSpPr/>
          <p:nvPr/>
        </p:nvSpPr>
        <p:spPr>
          <a:xfrm>
            <a:off x="2305869" y="1782665"/>
            <a:ext cx="7609224" cy="4198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D9A3521-5AEB-3740-B409-0930BA11F1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5720264"/>
            <a:ext cx="3131840" cy="1146120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E353F8C1-12AA-4802-80B9-6096A6D97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5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02E3D11-2B22-5E41-B6E8-16D6B666C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79101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甄選入學成績採計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資料庫圖表 1"/>
          <p:cNvGraphicFramePr/>
          <p:nvPr/>
        </p:nvGraphicFramePr>
        <p:xfrm>
          <a:off x="2495600" y="1268760"/>
          <a:ext cx="727280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7813D879-A5A9-8E45-8652-999A437EDB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77690"/>
            <a:ext cx="4067944" cy="1488694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02907A37-5A54-49F5-A310-F76C9F99D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4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6B67FA5-7C8C-F647-B1EB-3AD2572D0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pic>
        <p:nvPicPr>
          <p:cNvPr id="1026" name="Picture 2" descr="C:\Users\Cameron\Downloads\四技二專升學管道流程圖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946726"/>
            <a:ext cx="8535592" cy="55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2423592" y="169477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四技二專升學管道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DA17C8E-E26F-2B4D-BFB2-2FF5B466F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5852023"/>
            <a:ext cx="2771800" cy="1014361"/>
          </a:xfrm>
          <a:prstGeom prst="rect">
            <a:avLst/>
          </a:prstGeom>
        </p:spPr>
      </p:pic>
      <p:pic>
        <p:nvPicPr>
          <p:cNvPr id="6" name="Picture 2" descr="臺中市私立嶺東高級中學">
            <a:extLst>
              <a:ext uri="{FF2B5EF4-FFF2-40B4-BE49-F238E27FC236}">
                <a16:creationId xmlns:a16="http://schemas.microsoft.com/office/drawing/2014/main" id="{6F46B156-8535-4078-9D48-E564935F6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9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4BA2AA5D-B01E-464B-B93F-2378CE7C1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A471DE1-54BF-5549-891E-0E830B12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4643862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143672" y="248418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榮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譽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事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蹟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CB205AC-60A3-4F39-B79A-72A657A07110}"/>
              </a:ext>
            </a:extLst>
          </p:cNvPr>
          <p:cNvSpPr txBox="1"/>
          <p:nvPr/>
        </p:nvSpPr>
        <p:spPr>
          <a:xfrm>
            <a:off x="5087888" y="3223049"/>
            <a:ext cx="2587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升學榜單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23AD309-E14E-4DBB-9002-237ABAFE1D0E}"/>
              </a:ext>
            </a:extLst>
          </p:cNvPr>
          <p:cNvSpPr txBox="1"/>
          <p:nvPr/>
        </p:nvSpPr>
        <p:spPr>
          <a:xfrm>
            <a:off x="5070238" y="3753382"/>
            <a:ext cx="2587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各項競賽獲獎</a:t>
            </a:r>
          </a:p>
        </p:txBody>
      </p:sp>
      <p:pic>
        <p:nvPicPr>
          <p:cNvPr id="17" name="Picture 2" descr="臺中市私立嶺東高級中學">
            <a:extLst>
              <a:ext uri="{FF2B5EF4-FFF2-40B4-BE49-F238E27FC236}">
                <a16:creationId xmlns:a16="http://schemas.microsoft.com/office/drawing/2014/main" id="{F70640F6-BA8A-461B-9355-96F834B21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1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2010EF3-E047-F144-974F-B11D288B8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036486"/>
            <a:ext cx="2267744" cy="8298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A684FAC-FFFB-0449-AB32-4296FBF4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6796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升學榜單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3312EDF8-6509-8641-9F14-495ADD603270}"/>
              </a:ext>
            </a:extLst>
          </p:cNvPr>
          <p:cNvSpPr/>
          <p:nvPr/>
        </p:nvSpPr>
        <p:spPr>
          <a:xfrm>
            <a:off x="2775292" y="6384750"/>
            <a:ext cx="6340533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Picture 2" descr="臺中市私立嶺東高級中學">
            <a:extLst>
              <a:ext uri="{FF2B5EF4-FFF2-40B4-BE49-F238E27FC236}">
                <a16:creationId xmlns:a16="http://schemas.microsoft.com/office/drawing/2014/main" id="{8E44287B-B4DA-4B23-B981-A21DB7E77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69B47C9-BF64-7B4D-C5FB-FE3221005375}"/>
              </a:ext>
            </a:extLst>
          </p:cNvPr>
          <p:cNvSpPr txBox="1"/>
          <p:nvPr/>
        </p:nvSpPr>
        <p:spPr>
          <a:xfrm>
            <a:off x="5116068" y="718521"/>
            <a:ext cx="6099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汽車科</a:t>
            </a:r>
            <a:r>
              <a:rPr kumimoji="0" lang="en-US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113</a:t>
            </a:r>
            <a:r>
              <a:rPr kumimoji="0" lang="zh-TW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學年</a:t>
            </a:r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度畢業</a:t>
            </a:r>
            <a:r>
              <a:rPr kumimoji="0" lang="zh-TW" altLang="en-U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各管道升學</a:t>
            </a:r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榜單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676037"/>
              </p:ext>
            </p:extLst>
          </p:nvPr>
        </p:nvGraphicFramePr>
        <p:xfrm>
          <a:off x="419102" y="1260232"/>
          <a:ext cx="11591923" cy="51245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2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9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16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383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113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學年</a:t>
                      </a:r>
                      <a:r>
                        <a:rPr lang="zh-TW" altLang="en-US" sz="1600" u="none" strike="noStrike" dirty="0">
                          <a:effectLst/>
                        </a:rPr>
                        <a:t>度汽車科國立大學名單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序號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姓名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錄取學校名稱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錄取系科組學程名稱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畢業國中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張宸赫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國立陽明交通大學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系統工程與科技學程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福科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陳柏皓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國立臺北科技大學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電機工程系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梧棲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張宸赫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國立彰化師範大學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</a:rPr>
                        <a:t>智慧車輛工程學系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福科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張宸赫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國立雲林科技大學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機械工程系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福科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吳東澤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國立屏東科技大學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大業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6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張承恩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國立屏東科技大學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潭秀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吳宇翔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國立屏東科技大學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安和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林政堂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國立屏東科技大學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四箴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9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賀安畛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國立屏東科技大學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至善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張鈞彥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國立虎尾科技大學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動力機械工程系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大墩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王彥智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國立虎尾科技大學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自動化工程系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中港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余冠廷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國立虎尾科技大學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車輛工程系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龍井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72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張鈞彥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國立臺東專科學校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動力機械科產業機械組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>
                          <a:effectLst/>
                        </a:rPr>
                        <a:t>大墩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43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>
                          <a:effectLst/>
                        </a:rPr>
                        <a:t>14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蔡承翰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國立澎湖科技大學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u="none" strike="noStrike">
                          <a:effectLst/>
                        </a:rPr>
                        <a:t>通信工程系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u="none" strike="noStrike" dirty="0">
                          <a:effectLst/>
                        </a:rPr>
                        <a:t>惠文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61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2010EF3-E047-F144-974F-B11D288B8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036486"/>
            <a:ext cx="2267744" cy="8298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A684FAC-FFFB-0449-AB32-4296FBF4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46796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技能榜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單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3312EDF8-6509-8641-9F14-495ADD603270}"/>
              </a:ext>
            </a:extLst>
          </p:cNvPr>
          <p:cNvSpPr/>
          <p:nvPr/>
        </p:nvSpPr>
        <p:spPr>
          <a:xfrm>
            <a:off x="3031324" y="6050005"/>
            <a:ext cx="6340533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2" descr="臺中市私立嶺東高級中學">
            <a:extLst>
              <a:ext uri="{FF2B5EF4-FFF2-40B4-BE49-F238E27FC236}">
                <a16:creationId xmlns:a16="http://schemas.microsoft.com/office/drawing/2014/main" id="{8E44287B-B4DA-4B23-B981-A21DB7E77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1B7F297-A30E-B6FD-F121-716E1D78CEEA}"/>
              </a:ext>
            </a:extLst>
          </p:cNvPr>
          <p:cNvSpPr txBox="1"/>
          <p:nvPr/>
        </p:nvSpPr>
        <p:spPr>
          <a:xfrm>
            <a:off x="5116068" y="718521"/>
            <a:ext cx="6099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汽車</a:t>
            </a:r>
            <a:r>
              <a:rPr lang="zh-TW" altLang="zh-TW" sz="2000" kern="1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科畢業生</a:t>
            </a:r>
            <a:r>
              <a:rPr lang="zh-TW" altLang="en-US" sz="2000" kern="1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考取乙級人數</a:t>
            </a:r>
            <a:endParaRPr lang="zh-TW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網站更新資料\577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06" y="1225062"/>
            <a:ext cx="381760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Desktop\網站更新資料\577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58" y="1225062"/>
            <a:ext cx="381760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網站更新資料\建國科大特色課程\114-10-30汽三甲\595775_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562" y="1260231"/>
            <a:ext cx="319687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網站更新資料\建國科大特色課程\114-10-30汽三甲\595765_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561" y="3060231"/>
            <a:ext cx="319687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網站更新資料\建國科大特色課程\114-10-30汽三甲\595779_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560" y="4857783"/>
            <a:ext cx="319687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86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647728" y="2712761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3647728" y="3457221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學校願景與學生圖像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054" name="Picture 6" descr="E:\燈泡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495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36555DC-6BFB-DA47-991F-A1D78ACCA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B87714F-EDB2-A143-93DD-C536D6C5E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22" name="Picture 2" descr="臺中市私立嶺東高級中學">
            <a:extLst>
              <a:ext uri="{FF2B5EF4-FFF2-40B4-BE49-F238E27FC236}">
                <a16:creationId xmlns:a16="http://schemas.microsoft.com/office/drawing/2014/main" id="{5E703C14-85B4-4B6D-928F-A7F3DCA87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F8522BCA-0A4B-453E-BC0B-62652DB3109F}"/>
              </a:ext>
            </a:extLst>
          </p:cNvPr>
          <p:cNvSpPr txBox="1"/>
          <p:nvPr/>
        </p:nvSpPr>
        <p:spPr>
          <a:xfrm>
            <a:off x="3664901" y="4465333"/>
            <a:ext cx="4825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汽修科年段目標及就業進路</a:t>
            </a:r>
          </a:p>
        </p:txBody>
      </p:sp>
    </p:spTree>
    <p:extLst>
      <p:ext uri="{BB962C8B-B14F-4D97-AF65-F5344CB8AC3E}">
        <p14:creationId xmlns:p14="http://schemas.microsoft.com/office/powerpoint/2010/main" val="2157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185">
        <p14:conveyor dir="l"/>
      </p:transition>
    </mc:Choice>
    <mc:Fallback xmlns="">
      <p:transition spd="slow" advTm="15185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user\Desktop\6538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455" y="2506578"/>
            <a:ext cx="1411620" cy="25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990F975-CE24-B34F-9104-0C4A03FCA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369306"/>
            <a:ext cx="4067944" cy="148869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4C16151-A7AC-764D-A5CF-229198113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172400" y="463025"/>
            <a:ext cx="327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各項競賽獲獎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8" name="圓角矩形 17">
            <a:extLst>
              <a:ext uri="{FF2B5EF4-FFF2-40B4-BE49-F238E27FC236}">
                <a16:creationId xmlns:a16="http://schemas.microsoft.com/office/drawing/2014/main" id="{BEDE2CFE-5630-F74F-8DEC-B4459DE80086}"/>
              </a:ext>
            </a:extLst>
          </p:cNvPr>
          <p:cNvSpPr/>
          <p:nvPr/>
        </p:nvSpPr>
        <p:spPr>
          <a:xfrm>
            <a:off x="7529366" y="865101"/>
            <a:ext cx="1879002" cy="36933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C837EB1-C18F-9C4B-9E1F-5B03145A7051}"/>
              </a:ext>
            </a:extLst>
          </p:cNvPr>
          <p:cNvSpPr txBox="1"/>
          <p:nvPr/>
        </p:nvSpPr>
        <p:spPr>
          <a:xfrm>
            <a:off x="7676779" y="86818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ntinghei SC Demibold" panose="02000000000000000000" pitchFamily="2" charset="-122"/>
                <a:ea typeface="Lantinghei SC Demibold" panose="02000000000000000000" pitchFamily="2" charset="-122"/>
                <a:cs typeface="+mn-cs"/>
                <a:hlinkClick r:id="rId5"/>
              </a:rPr>
              <a:t>榮譽事蹟連結</a:t>
            </a:r>
            <a:endParaRPr kumimoji="1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ntinghei SC Demibold" panose="02000000000000000000" pitchFamily="2" charset="-122"/>
              <a:ea typeface="Lantinghei SC Demibold" panose="02000000000000000000" pitchFamily="2" charset="-122"/>
              <a:cs typeface="+mn-cs"/>
            </a:endParaRPr>
          </a:p>
        </p:txBody>
      </p:sp>
      <p:pic>
        <p:nvPicPr>
          <p:cNvPr id="8" name="Picture 2" descr="臺中市私立嶺東高級中學">
            <a:extLst>
              <a:ext uri="{FF2B5EF4-FFF2-40B4-BE49-F238E27FC236}">
                <a16:creationId xmlns:a16="http://schemas.microsoft.com/office/drawing/2014/main" id="{1D196B55-4750-497C-9296-5E7469E6AB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8978222-059F-41A6-B3D6-6EF1E10FA837}"/>
              </a:ext>
            </a:extLst>
          </p:cNvPr>
          <p:cNvSpPr txBox="1"/>
          <p:nvPr/>
        </p:nvSpPr>
        <p:spPr>
          <a:xfrm>
            <a:off x="857250" y="1199997"/>
            <a:ext cx="10515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全國技能競賽中區分區技能競賽青年組汽車噴漆職類第一名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學生蕭辰諺。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全國技能競賽中區分區技能競賽青年組汽車噴漆職類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第一名學生蕭辰</a:t>
            </a:r>
            <a:r>
              <a:rPr lang="zh-TW" altLang="en-US" sz="2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諺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飛機修護職類佳作學生吳哲愷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defRPr/>
            </a:pPr>
            <a:r>
              <a:rPr kumimoji="0" lang="en-US" altLang="zh-TW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kumimoji="0" lang="zh-TW" altLang="en-US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</a:t>
            </a:r>
            <a:r>
              <a:rPr kumimoji="0" lang="zh-TW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度全國高級中學校工業類科學生技藝競賽汽車噴漆職種</a:t>
            </a:r>
            <a:r>
              <a:rPr kumimoji="0" lang="zh-TW" altLang="en-US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學生蕭辰諺第一名</a:t>
            </a:r>
            <a:r>
              <a:rPr kumimoji="0" lang="en-US" altLang="zh-TW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金手獎</a:t>
            </a:r>
            <a:r>
              <a:rPr kumimoji="0" lang="en-US" altLang="zh-TW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，汽車噴漆職種</a:t>
            </a:r>
            <a:r>
              <a:rPr lang="zh-TW" altLang="en-US" sz="2000" b="1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學生周士烜第七名</a:t>
            </a:r>
            <a:r>
              <a:rPr lang="en-US" altLang="zh-TW" sz="2000" b="1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優勝</a:t>
            </a:r>
            <a:r>
              <a:rPr lang="en-US" altLang="zh-TW" sz="2000" b="1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r>
              <a:rPr kumimoji="0" lang="zh-TW" altLang="en-US" sz="200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C:\Users\user\Desktop\網站更新資料\1_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600" y="2735963"/>
            <a:ext cx="2830262" cy="40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網站更新資料\2_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54714"/>
            <a:ext cx="2829225" cy="400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網站更新資料\114-03-25陸軍航空基地勤務場\DSC_000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4956495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網站更新資料\114-03-25陸軍航空基地勤務場\IMG_254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225" y="4956495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85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CBC6683-E70E-274F-AFB6-7EE7B0D4B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6689935-9108-764F-B08F-BCBE40E40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143672" y="2420888"/>
            <a:ext cx="5688632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嶺 東 高 中</a:t>
            </a:r>
            <a:endParaRPr lang="en-US" altLang="zh-TW" sz="32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動力機械群</a:t>
            </a:r>
            <a: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</a:t>
            </a:r>
            <a: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TW" sz="14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hlinkClick r:id="rId4"/>
              </a:rPr>
              <a:t>http://ischool.lths.tc.edu.tw/ischool/publish_page/34/</a:t>
            </a:r>
            <a:endParaRPr lang="en-US" altLang="zh-TW" sz="14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歡 迎 您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臺中市私立嶺東高級中學">
            <a:extLst>
              <a:ext uri="{FF2B5EF4-FFF2-40B4-BE49-F238E27FC236}">
                <a16:creationId xmlns:a16="http://schemas.microsoft.com/office/drawing/2014/main" id="{E1315BDA-3235-46F2-91B9-E28584D2E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1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883C71A-DB92-6F4C-A34D-D6834E27A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92" y="0"/>
            <a:ext cx="9168408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260649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學校願景與學生圖像</a:t>
            </a:r>
          </a:p>
        </p:txBody>
      </p:sp>
      <p:pic>
        <p:nvPicPr>
          <p:cNvPr id="1026" name="Picture 2" descr="E:\嶺東人圖像詮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92" y="1052736"/>
            <a:ext cx="916840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臺中市私立嶺東高級中學">
            <a:extLst>
              <a:ext uri="{FF2B5EF4-FFF2-40B4-BE49-F238E27FC236}">
                <a16:creationId xmlns:a16="http://schemas.microsoft.com/office/drawing/2014/main" id="{72F4504A-2910-43DE-821D-4E624196E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28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1622">
        <p14:conveyor dir="l"/>
      </p:transition>
    </mc:Choice>
    <mc:Fallback xmlns="">
      <p:transition spd="slow" advTm="21622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5D403261-D6D9-0247-A1B9-B1D4D6AC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342954"/>
            <a:ext cx="4139952" cy="151504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447B600-8BA5-0A4A-B00F-12A60E46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32" y="0"/>
            <a:ext cx="9144000" cy="252046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423592" y="26064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914400">
              <a:defRPr/>
            </a:pPr>
            <a:r>
              <a:rPr lang="zh-TW" altLang="en-US" sz="3200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汽修科年段目標及就業進路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847528" y="2203764"/>
            <a:ext cx="3528392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243572" y="2289017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年段技能目標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5814103" y="2203764"/>
            <a:ext cx="4608512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057937" y="2222388"/>
            <a:ext cx="4083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年段就業進路（含檢定職類及職別）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1770362" y="2967508"/>
            <a:ext cx="3528392" cy="33083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909219" y="3240316"/>
            <a:ext cx="3528392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1925" indent="-161925" defTabSz="914400">
              <a:defRPr/>
            </a:pP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第一年段技能專長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b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具備普通型機器腳踏車全車系統保養與檢修之能力。。</a:t>
            </a:r>
            <a:r>
              <a:rPr lang="zh-TW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第二年段技能專長</a:t>
            </a: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具備車輛動力、底盤、電路系統專業知識及保養維修能力。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defTabSz="914400">
              <a:defRPr/>
            </a:pP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第三年段技能專長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b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具備汽機車噴漆、美容之修護、車輛知識蒐集、表達、溝通、接待服務、與車主溝通之能力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5773642" y="3215848"/>
            <a:ext cx="4608512" cy="7514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751721" y="3197297"/>
            <a:ext cx="4427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75" indent="-155575" defTabSz="914400">
              <a:defRPr/>
            </a:pP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機車修護專員、技師、機車材料零件銷售、管理人員、裝配人員。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(14500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機械腳踏車修護丙級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>
            <a:extLst>
              <a:ext uri="{FF2B5EF4-FFF2-40B4-BE49-F238E27FC236}">
                <a16:creationId xmlns:a16="http://schemas.microsoft.com/office/drawing/2014/main" id="{61ED8665-6A56-9B40-A5AB-B92CE8247760}"/>
              </a:ext>
            </a:extLst>
          </p:cNvPr>
          <p:cNvSpPr/>
          <p:nvPr/>
        </p:nvSpPr>
        <p:spPr>
          <a:xfrm>
            <a:off x="5776797" y="4245948"/>
            <a:ext cx="4608512" cy="7987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773642" y="4377864"/>
            <a:ext cx="4434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75" indent="-155575" defTabSz="914400">
              <a:defRPr/>
            </a:pP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汽車修護專員、技師、材料零件銷售、管理、裝配人員。</a:t>
            </a: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(02000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汽車修護丙級</a:t>
            </a:r>
            <a:r>
              <a:rPr lang="en-US" altLang="zh-TW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>
                <a:solidFill>
                  <a:srgbClr val="ED7D31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rgbClr val="ED7D31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圓角矩形 29">
            <a:extLst>
              <a:ext uri="{FF2B5EF4-FFF2-40B4-BE49-F238E27FC236}">
                <a16:creationId xmlns:a16="http://schemas.microsoft.com/office/drawing/2014/main" id="{0FB83A01-63A3-9241-977F-4E74F2F7028A}"/>
              </a:ext>
            </a:extLst>
          </p:cNvPr>
          <p:cNvSpPr/>
          <p:nvPr/>
        </p:nvSpPr>
        <p:spPr>
          <a:xfrm>
            <a:off x="5780731" y="5402035"/>
            <a:ext cx="4608512" cy="7514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84126" y="5360175"/>
            <a:ext cx="4434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大客車及小客車檢驗人員、公職，參加普考、專技人員特考。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機器腳踏車修護、汽車修護乙級、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16500</a:t>
            </a:r>
            <a:r>
              <a:rPr lang="zh-TW" altLang="en-US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塗裝丙級</a:t>
            </a:r>
            <a:r>
              <a:rPr lang="en-US" altLang="zh-TW" sz="1600" dirty="0">
                <a:solidFill>
                  <a:srgbClr val="4472C4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solidFill>
                <a:srgbClr val="4472C4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914400">
              <a:defRPr/>
            </a:pPr>
            <a:endParaRPr lang="en-US" altLang="zh-TW" sz="1600" dirty="0">
              <a:solidFill>
                <a:srgbClr val="4472C4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向右箭號 28"/>
          <p:cNvSpPr/>
          <p:nvPr/>
        </p:nvSpPr>
        <p:spPr>
          <a:xfrm>
            <a:off x="5267908" y="4497297"/>
            <a:ext cx="555430" cy="33072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20" name="Picture 2" descr="臺中市私立嶺東高級中學">
            <a:extLst>
              <a:ext uri="{FF2B5EF4-FFF2-40B4-BE49-F238E27FC236}">
                <a16:creationId xmlns:a16="http://schemas.microsoft.com/office/drawing/2014/main" id="{227F6B0E-2C6D-4BBF-8F43-02BA5C58A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2806F0D8-A603-4DE5-BD0A-C3791E1855EB}"/>
              </a:ext>
            </a:extLst>
          </p:cNvPr>
          <p:cNvSpPr txBox="1"/>
          <p:nvPr/>
        </p:nvSpPr>
        <p:spPr>
          <a:xfrm>
            <a:off x="2747628" y="724131"/>
            <a:ext cx="7560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培育車輛維修、接待技術人才及養成探究車輛發展趨勢基本知能。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培育普通型機器腳踏車產業所需之技術人才。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培育車輛車身技術所需人才 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培養終身學習及務實、創新、勤奮的工作態度。</a:t>
            </a:r>
          </a:p>
        </p:txBody>
      </p:sp>
    </p:spTree>
    <p:extLst>
      <p:ext uri="{BB962C8B-B14F-4D97-AF65-F5344CB8AC3E}">
        <p14:creationId xmlns:p14="http://schemas.microsoft.com/office/powerpoint/2010/main" val="71193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4714">
        <p14:conveyor dir="l"/>
      </p:transition>
    </mc:Choice>
    <mc:Fallback xmlns="">
      <p:transition spd="slow" advTm="44714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F3A2C010-A032-494E-8637-AEDA8C9CD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4507"/>
            <a:ext cx="9144000" cy="2520462"/>
          </a:xfrm>
          <a:prstGeom prst="rect">
            <a:avLst/>
          </a:prstGeom>
        </p:spPr>
      </p:pic>
      <p:sp>
        <p:nvSpPr>
          <p:cNvPr id="10" name="橢圓 9"/>
          <p:cNvSpPr>
            <a:spLocks noChangeAspect="1"/>
          </p:cNvSpPr>
          <p:nvPr/>
        </p:nvSpPr>
        <p:spPr>
          <a:xfrm rot="540000">
            <a:off x="5037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5291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4901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07768" y="2268162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實用技能學程課程規劃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007768" y="3532946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課程規劃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8498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2775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2972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8557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13FE870-D29E-8646-9ABE-B35D7446C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78" y="4673600"/>
            <a:ext cx="5969000" cy="2184400"/>
          </a:xfrm>
          <a:prstGeom prst="rect">
            <a:avLst/>
          </a:prstGeom>
        </p:spPr>
      </p:pic>
      <p:pic>
        <p:nvPicPr>
          <p:cNvPr id="17" name="Picture 2" descr="臺中市私立嶺東高級中學">
            <a:extLst>
              <a:ext uri="{FF2B5EF4-FFF2-40B4-BE49-F238E27FC236}">
                <a16:creationId xmlns:a16="http://schemas.microsoft.com/office/drawing/2014/main" id="{F09F3E8C-F645-47CC-8C4F-357F7F8FF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音訊 2">
            <a:hlinkClick r:id="" action="ppaction://media"/>
            <a:extLst>
              <a:ext uri="{FF2B5EF4-FFF2-40B4-BE49-F238E27FC236}">
                <a16:creationId xmlns:a16="http://schemas.microsoft.com/office/drawing/2014/main" id="{7E5DF9AC-EA1C-4AFB-9A09-6DE75D387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73">
        <p14:conveyor dir="l"/>
      </p:transition>
    </mc:Choice>
    <mc:Fallback xmlns="">
      <p:transition spd="slow" advTm="40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D253429-15A6-C147-9170-E512A14D4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2032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963972" y="146233"/>
            <a:ext cx="71722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</a:p>
          <a:p>
            <a:pPr algn="dist"/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部定必修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專業、實習科目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4530472" y="1340769"/>
            <a:ext cx="5884405" cy="1302105"/>
          </a:xfrm>
          <a:custGeom>
            <a:avLst/>
            <a:gdLst/>
            <a:ahLst/>
            <a:cxnLst/>
            <a:rect l="l" t="t" r="r" b="b"/>
            <a:pathLst>
              <a:path w="5149850" h="1245235">
                <a:moveTo>
                  <a:pt x="4942078" y="0"/>
                </a:moveTo>
                <a:lnTo>
                  <a:pt x="0" y="0"/>
                </a:lnTo>
                <a:lnTo>
                  <a:pt x="0" y="1245108"/>
                </a:lnTo>
                <a:lnTo>
                  <a:pt x="4942078" y="1245108"/>
                </a:lnTo>
                <a:lnTo>
                  <a:pt x="4989642" y="1239624"/>
                </a:lnTo>
                <a:lnTo>
                  <a:pt x="5033315" y="1224006"/>
                </a:lnTo>
                <a:lnTo>
                  <a:pt x="5071846" y="1199501"/>
                </a:lnTo>
                <a:lnTo>
                  <a:pt x="5103989" y="1167358"/>
                </a:lnTo>
                <a:lnTo>
                  <a:pt x="5128494" y="1128827"/>
                </a:lnTo>
                <a:lnTo>
                  <a:pt x="5144112" y="1085154"/>
                </a:lnTo>
                <a:lnTo>
                  <a:pt x="5149596" y="1037589"/>
                </a:lnTo>
                <a:lnTo>
                  <a:pt x="5149596" y="207517"/>
                </a:lnTo>
                <a:lnTo>
                  <a:pt x="5144112" y="159953"/>
                </a:lnTo>
                <a:lnTo>
                  <a:pt x="5128494" y="116280"/>
                </a:lnTo>
                <a:lnTo>
                  <a:pt x="5103989" y="77749"/>
                </a:lnTo>
                <a:lnTo>
                  <a:pt x="5071846" y="45606"/>
                </a:lnTo>
                <a:lnTo>
                  <a:pt x="5033315" y="21101"/>
                </a:lnTo>
                <a:lnTo>
                  <a:pt x="4989642" y="5483"/>
                </a:lnTo>
                <a:lnTo>
                  <a:pt x="4942078" y="0"/>
                </a:lnTo>
                <a:close/>
              </a:path>
            </a:pathLst>
          </a:custGeom>
          <a:solidFill>
            <a:srgbClr val="CFD4EA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4658011" y="1351901"/>
            <a:ext cx="1951851" cy="953466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CN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引擎原理</a:t>
            </a:r>
            <a:r>
              <a:rPr lang="en-US" altLang="zh-CN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底盤原理</a:t>
            </a:r>
            <a:r>
              <a:rPr lang="en-US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6568908" y="1407245"/>
            <a:ext cx="2312995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引擎原理</a:t>
            </a:r>
            <a:r>
              <a:rPr lang="en-US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底盤原理</a:t>
            </a:r>
            <a:r>
              <a:rPr lang="en-US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marR="508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基本電學</a:t>
            </a:r>
            <a:r>
              <a:rPr lang="en-US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sz="20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1876044" y="1472689"/>
            <a:ext cx="2417123" cy="1077218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4"/>
                </a:lnTo>
                <a:lnTo>
                  <a:pt x="0" y="1296670"/>
                </a:lnTo>
                <a:lnTo>
                  <a:pt x="4178" y="1343293"/>
                </a:lnTo>
                <a:lnTo>
                  <a:pt x="16224" y="1387172"/>
                </a:lnTo>
                <a:lnTo>
                  <a:pt x="35405" y="1427574"/>
                </a:lnTo>
                <a:lnTo>
                  <a:pt x="60990" y="1463767"/>
                </a:lnTo>
                <a:lnTo>
                  <a:pt x="92246" y="1495021"/>
                </a:lnTo>
                <a:lnTo>
                  <a:pt x="128441" y="1520603"/>
                </a:lnTo>
                <a:lnTo>
                  <a:pt x="168842" y="1539782"/>
                </a:lnTo>
                <a:lnTo>
                  <a:pt x="212717" y="1551826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6"/>
                </a:lnTo>
                <a:lnTo>
                  <a:pt x="2728292" y="1539782"/>
                </a:lnTo>
                <a:lnTo>
                  <a:pt x="2768694" y="1520603"/>
                </a:lnTo>
                <a:lnTo>
                  <a:pt x="2804887" y="1495021"/>
                </a:lnTo>
                <a:lnTo>
                  <a:pt x="2836141" y="1463767"/>
                </a:lnTo>
                <a:lnTo>
                  <a:pt x="2861723" y="1427574"/>
                </a:lnTo>
                <a:lnTo>
                  <a:pt x="2880902" y="1387172"/>
                </a:lnTo>
                <a:lnTo>
                  <a:pt x="2892946" y="1343293"/>
                </a:lnTo>
                <a:lnTo>
                  <a:pt x="2897124" y="1296670"/>
                </a:lnTo>
                <a:lnTo>
                  <a:pt x="2897124" y="259334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1876044" y="1340769"/>
            <a:ext cx="2417123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0" y="259334"/>
                </a:moveTo>
                <a:lnTo>
                  <a:pt x="4178" y="212710"/>
                </a:lnTo>
                <a:lnTo>
                  <a:pt x="16224" y="168831"/>
                </a:lnTo>
                <a:lnTo>
                  <a:pt x="35405" y="128429"/>
                </a:lnTo>
                <a:lnTo>
                  <a:pt x="60990" y="92236"/>
                </a:lnTo>
                <a:lnTo>
                  <a:pt x="92246" y="60982"/>
                </a:lnTo>
                <a:lnTo>
                  <a:pt x="128441" y="35400"/>
                </a:lnTo>
                <a:lnTo>
                  <a:pt x="168842" y="16221"/>
                </a:lnTo>
                <a:lnTo>
                  <a:pt x="212717" y="4177"/>
                </a:lnTo>
                <a:lnTo>
                  <a:pt x="259334" y="0"/>
                </a:lnTo>
                <a:lnTo>
                  <a:pt x="2637790" y="0"/>
                </a:lnTo>
                <a:lnTo>
                  <a:pt x="2684413" y="4177"/>
                </a:lnTo>
                <a:lnTo>
                  <a:pt x="2728292" y="16221"/>
                </a:lnTo>
                <a:lnTo>
                  <a:pt x="2768694" y="35400"/>
                </a:lnTo>
                <a:lnTo>
                  <a:pt x="2804887" y="60982"/>
                </a:lnTo>
                <a:lnTo>
                  <a:pt x="2836141" y="92236"/>
                </a:lnTo>
                <a:lnTo>
                  <a:pt x="2861723" y="128429"/>
                </a:lnTo>
                <a:lnTo>
                  <a:pt x="2880902" y="168831"/>
                </a:lnTo>
                <a:lnTo>
                  <a:pt x="2892946" y="212710"/>
                </a:lnTo>
                <a:lnTo>
                  <a:pt x="2897124" y="259334"/>
                </a:lnTo>
                <a:lnTo>
                  <a:pt x="2897124" y="1296670"/>
                </a:lnTo>
                <a:lnTo>
                  <a:pt x="2892946" y="1343293"/>
                </a:lnTo>
                <a:lnTo>
                  <a:pt x="2880902" y="1387172"/>
                </a:lnTo>
                <a:lnTo>
                  <a:pt x="2861723" y="1427574"/>
                </a:lnTo>
                <a:lnTo>
                  <a:pt x="2836141" y="1463767"/>
                </a:lnTo>
                <a:lnTo>
                  <a:pt x="2804887" y="1495021"/>
                </a:lnTo>
                <a:lnTo>
                  <a:pt x="2768694" y="1520603"/>
                </a:lnTo>
                <a:lnTo>
                  <a:pt x="2728292" y="1539782"/>
                </a:lnTo>
                <a:lnTo>
                  <a:pt x="2684413" y="1551826"/>
                </a:lnTo>
                <a:lnTo>
                  <a:pt x="2637790" y="1556003"/>
                </a:lnTo>
                <a:lnTo>
                  <a:pt x="259334" y="1556003"/>
                </a:lnTo>
                <a:lnTo>
                  <a:pt x="212717" y="1551826"/>
                </a:lnTo>
                <a:lnTo>
                  <a:pt x="168842" y="1539782"/>
                </a:lnTo>
                <a:lnTo>
                  <a:pt x="128441" y="1520603"/>
                </a:lnTo>
                <a:lnTo>
                  <a:pt x="92246" y="1495021"/>
                </a:lnTo>
                <a:lnTo>
                  <a:pt x="60990" y="1463767"/>
                </a:lnTo>
                <a:lnTo>
                  <a:pt x="35405" y="1427574"/>
                </a:lnTo>
                <a:lnTo>
                  <a:pt x="16224" y="1387172"/>
                </a:lnTo>
                <a:lnTo>
                  <a:pt x="4178" y="1343293"/>
                </a:lnTo>
                <a:lnTo>
                  <a:pt x="0" y="1296670"/>
                </a:lnTo>
                <a:lnTo>
                  <a:pt x="0" y="25933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1876044" y="1787828"/>
            <a:ext cx="241712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部定專業科目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4546480" y="2675333"/>
            <a:ext cx="4085808" cy="761339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4"/>
                </a:lnTo>
                <a:lnTo>
                  <a:pt x="4942332" y="1243584"/>
                </a:lnTo>
                <a:lnTo>
                  <a:pt x="4989842" y="1238107"/>
                </a:lnTo>
                <a:lnTo>
                  <a:pt x="5033463" y="1222510"/>
                </a:lnTo>
                <a:lnTo>
                  <a:pt x="5071947" y="1198037"/>
                </a:lnTo>
                <a:lnTo>
                  <a:pt x="5104049" y="1165935"/>
                </a:lnTo>
                <a:lnTo>
                  <a:pt x="5128522" y="1127451"/>
                </a:lnTo>
                <a:lnTo>
                  <a:pt x="5144119" y="1083830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CFE6DF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4576282" y="2640356"/>
            <a:ext cx="2146768" cy="76880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機械工作法及實習</a:t>
            </a:r>
            <a:endParaRPr lang="en-US" altLang="zh-TW" sz="14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335"/>
              </a:spcBef>
              <a:tabLst>
                <a:tab pos="241300" algn="l"/>
              </a:tabLst>
            </a:pP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1876044" y="2655021"/>
            <a:ext cx="2417123" cy="746454"/>
          </a:xfrm>
          <a:custGeom>
            <a:avLst/>
            <a:gdLst/>
            <a:ahLst/>
            <a:cxnLst/>
            <a:rect l="l" t="t" r="r" b="b"/>
            <a:pathLst>
              <a:path w="2897505" h="1554479">
                <a:moveTo>
                  <a:pt x="2638044" y="0"/>
                </a:moveTo>
                <a:lnTo>
                  <a:pt x="259079" y="0"/>
                </a:lnTo>
                <a:lnTo>
                  <a:pt x="212512" y="4172"/>
                </a:lnTo>
                <a:lnTo>
                  <a:pt x="168681" y="16203"/>
                </a:lnTo>
                <a:lnTo>
                  <a:pt x="128320" y="35362"/>
                </a:lnTo>
                <a:lnTo>
                  <a:pt x="92161" y="60918"/>
                </a:lnTo>
                <a:lnTo>
                  <a:pt x="60934" y="92140"/>
                </a:lnTo>
                <a:lnTo>
                  <a:pt x="35373" y="128298"/>
                </a:lnTo>
                <a:lnTo>
                  <a:pt x="16209" y="168661"/>
                </a:lnTo>
                <a:lnTo>
                  <a:pt x="4174" y="212498"/>
                </a:lnTo>
                <a:lnTo>
                  <a:pt x="0" y="259080"/>
                </a:lnTo>
                <a:lnTo>
                  <a:pt x="0" y="1295400"/>
                </a:lnTo>
                <a:lnTo>
                  <a:pt x="4174" y="1341981"/>
                </a:lnTo>
                <a:lnTo>
                  <a:pt x="16209" y="1385818"/>
                </a:lnTo>
                <a:lnTo>
                  <a:pt x="35373" y="1426181"/>
                </a:lnTo>
                <a:lnTo>
                  <a:pt x="60934" y="1462339"/>
                </a:lnTo>
                <a:lnTo>
                  <a:pt x="92161" y="1493561"/>
                </a:lnTo>
                <a:lnTo>
                  <a:pt x="128320" y="1519117"/>
                </a:lnTo>
                <a:lnTo>
                  <a:pt x="168681" y="1538276"/>
                </a:lnTo>
                <a:lnTo>
                  <a:pt x="212512" y="1550307"/>
                </a:lnTo>
                <a:lnTo>
                  <a:pt x="259079" y="1554480"/>
                </a:lnTo>
                <a:lnTo>
                  <a:pt x="2638044" y="1554480"/>
                </a:lnTo>
                <a:lnTo>
                  <a:pt x="2684625" y="1550307"/>
                </a:lnTo>
                <a:lnTo>
                  <a:pt x="2728462" y="1538276"/>
                </a:lnTo>
                <a:lnTo>
                  <a:pt x="2768825" y="1519117"/>
                </a:lnTo>
                <a:lnTo>
                  <a:pt x="2804983" y="1493561"/>
                </a:lnTo>
                <a:lnTo>
                  <a:pt x="2836205" y="1462339"/>
                </a:lnTo>
                <a:lnTo>
                  <a:pt x="2861761" y="1426181"/>
                </a:lnTo>
                <a:lnTo>
                  <a:pt x="2880920" y="1385818"/>
                </a:lnTo>
                <a:lnTo>
                  <a:pt x="2892951" y="1341981"/>
                </a:lnTo>
                <a:lnTo>
                  <a:pt x="2897124" y="1295400"/>
                </a:lnTo>
                <a:lnTo>
                  <a:pt x="2897124" y="259080"/>
                </a:lnTo>
                <a:lnTo>
                  <a:pt x="2892951" y="212498"/>
                </a:lnTo>
                <a:lnTo>
                  <a:pt x="2880920" y="168661"/>
                </a:lnTo>
                <a:lnTo>
                  <a:pt x="2861761" y="128298"/>
                </a:lnTo>
                <a:lnTo>
                  <a:pt x="2836205" y="92140"/>
                </a:lnTo>
                <a:lnTo>
                  <a:pt x="2804983" y="60918"/>
                </a:lnTo>
                <a:lnTo>
                  <a:pt x="2768825" y="35362"/>
                </a:lnTo>
                <a:lnTo>
                  <a:pt x="2728462" y="16203"/>
                </a:lnTo>
                <a:lnTo>
                  <a:pt x="2684625" y="4172"/>
                </a:lnTo>
                <a:lnTo>
                  <a:pt x="2638044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object 15"/>
          <p:cNvSpPr txBox="1"/>
          <p:nvPr/>
        </p:nvSpPr>
        <p:spPr>
          <a:xfrm>
            <a:off x="1876044" y="2845929"/>
            <a:ext cx="241712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部定實習科目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4546480" y="3535121"/>
            <a:ext cx="5884404" cy="3289478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3"/>
                </a:lnTo>
                <a:lnTo>
                  <a:pt x="4942332" y="1243583"/>
                </a:lnTo>
                <a:lnTo>
                  <a:pt x="4989842" y="1238109"/>
                </a:lnTo>
                <a:lnTo>
                  <a:pt x="5033463" y="1222516"/>
                </a:lnTo>
                <a:lnTo>
                  <a:pt x="5071947" y="1198049"/>
                </a:lnTo>
                <a:lnTo>
                  <a:pt x="5104049" y="1165951"/>
                </a:lnTo>
                <a:lnTo>
                  <a:pt x="5128522" y="1127467"/>
                </a:lnTo>
                <a:lnTo>
                  <a:pt x="5144119" y="1083842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object 19"/>
          <p:cNvSpPr txBox="1"/>
          <p:nvPr/>
        </p:nvSpPr>
        <p:spPr>
          <a:xfrm>
            <a:off x="6584107" y="3500113"/>
            <a:ext cx="2253169" cy="2481449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汽車電系原理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柴油引擎原理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專題實作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職涯體驗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汽車電系實習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柴油引擎實習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object 20"/>
          <p:cNvSpPr/>
          <p:nvPr/>
        </p:nvSpPr>
        <p:spPr>
          <a:xfrm>
            <a:off x="1876044" y="3506590"/>
            <a:ext cx="2417123" cy="3289478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3"/>
                </a:lnTo>
                <a:lnTo>
                  <a:pt x="0" y="1296669"/>
                </a:lnTo>
                <a:lnTo>
                  <a:pt x="4178" y="1343283"/>
                </a:lnTo>
                <a:lnTo>
                  <a:pt x="16224" y="1387156"/>
                </a:lnTo>
                <a:lnTo>
                  <a:pt x="35405" y="1427557"/>
                </a:lnTo>
                <a:lnTo>
                  <a:pt x="60990" y="1463752"/>
                </a:lnTo>
                <a:lnTo>
                  <a:pt x="92246" y="1495009"/>
                </a:lnTo>
                <a:lnTo>
                  <a:pt x="128441" y="1520595"/>
                </a:lnTo>
                <a:lnTo>
                  <a:pt x="168842" y="1539778"/>
                </a:lnTo>
                <a:lnTo>
                  <a:pt x="212717" y="1551825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5"/>
                </a:lnTo>
                <a:lnTo>
                  <a:pt x="2728292" y="1539778"/>
                </a:lnTo>
                <a:lnTo>
                  <a:pt x="2768694" y="1520595"/>
                </a:lnTo>
                <a:lnTo>
                  <a:pt x="2804887" y="1495009"/>
                </a:lnTo>
                <a:lnTo>
                  <a:pt x="2836141" y="1463752"/>
                </a:lnTo>
                <a:lnTo>
                  <a:pt x="2861723" y="1427557"/>
                </a:lnTo>
                <a:lnTo>
                  <a:pt x="2880902" y="1387156"/>
                </a:lnTo>
                <a:lnTo>
                  <a:pt x="2892946" y="1343283"/>
                </a:lnTo>
                <a:lnTo>
                  <a:pt x="2897124" y="1296669"/>
                </a:lnTo>
                <a:lnTo>
                  <a:pt x="2897124" y="259333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object 22"/>
          <p:cNvSpPr txBox="1"/>
          <p:nvPr/>
        </p:nvSpPr>
        <p:spPr>
          <a:xfrm>
            <a:off x="1840151" y="4761157"/>
            <a:ext cx="2417123" cy="49116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校定必選修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" name="向右箭號 2">
            <a:extLst>
              <a:ext uri="{FF2B5EF4-FFF2-40B4-BE49-F238E27FC236}">
                <a16:creationId xmlns:a16="http://schemas.microsoft.com/office/drawing/2014/main" id="{C7BAF921-0746-FA47-9979-F79BD9AE1FF3}"/>
              </a:ext>
            </a:extLst>
          </p:cNvPr>
          <p:cNvSpPr/>
          <p:nvPr/>
        </p:nvSpPr>
        <p:spPr>
          <a:xfrm>
            <a:off x="4151785" y="185311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9" name="向右箭號 28">
            <a:extLst>
              <a:ext uri="{FF2B5EF4-FFF2-40B4-BE49-F238E27FC236}">
                <a16:creationId xmlns:a16="http://schemas.microsoft.com/office/drawing/2014/main" id="{24A0291A-033D-2F41-ABF1-60ED868637AE}"/>
              </a:ext>
            </a:extLst>
          </p:cNvPr>
          <p:cNvSpPr/>
          <p:nvPr/>
        </p:nvSpPr>
        <p:spPr>
          <a:xfrm>
            <a:off x="4151785" y="355618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向右箭號 29">
            <a:extLst>
              <a:ext uri="{FF2B5EF4-FFF2-40B4-BE49-F238E27FC236}">
                <a16:creationId xmlns:a16="http://schemas.microsoft.com/office/drawing/2014/main" id="{2A6FA459-2A28-5E45-B165-AB824D21307F}"/>
              </a:ext>
            </a:extLst>
          </p:cNvPr>
          <p:cNvSpPr/>
          <p:nvPr/>
        </p:nvSpPr>
        <p:spPr>
          <a:xfrm>
            <a:off x="4151785" y="5224966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5" name="Picture 2" descr="臺中市私立嶺東高級中學">
            <a:extLst>
              <a:ext uri="{FF2B5EF4-FFF2-40B4-BE49-F238E27FC236}">
                <a16:creationId xmlns:a16="http://schemas.microsoft.com/office/drawing/2014/main" id="{042527E0-2FAA-4F21-94B6-4F3BB61C3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bject 12">
            <a:extLst>
              <a:ext uri="{FF2B5EF4-FFF2-40B4-BE49-F238E27FC236}">
                <a16:creationId xmlns:a16="http://schemas.microsoft.com/office/drawing/2014/main" id="{5B775F74-BFF7-41BC-BDE0-E4423BD89070}"/>
              </a:ext>
            </a:extLst>
          </p:cNvPr>
          <p:cNvSpPr txBox="1"/>
          <p:nvPr/>
        </p:nvSpPr>
        <p:spPr>
          <a:xfrm>
            <a:off x="6624773" y="2621118"/>
            <a:ext cx="1640896" cy="76880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引擎實習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底盤實習</a:t>
            </a:r>
            <a:r>
              <a:rPr lang="en-US" altLang="zh-TW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4" name="object 19">
            <a:extLst>
              <a:ext uri="{FF2B5EF4-FFF2-40B4-BE49-F238E27FC236}">
                <a16:creationId xmlns:a16="http://schemas.microsoft.com/office/drawing/2014/main" id="{9C0D0C81-3E8D-470E-911C-8916251F23C5}"/>
              </a:ext>
            </a:extLst>
          </p:cNvPr>
          <p:cNvSpPr txBox="1"/>
          <p:nvPr/>
        </p:nvSpPr>
        <p:spPr>
          <a:xfrm>
            <a:off x="4658094" y="3665943"/>
            <a:ext cx="1917504" cy="2577244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lnSpc>
                <a:spcPts val="12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專業英文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lnSpc>
                <a:spcPts val="12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機車原理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lnSpc>
                <a:spcPts val="12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汽機車電錶應用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200"/>
              </a:lnSpc>
              <a:spcBef>
                <a:spcPts val="1335"/>
              </a:spcBef>
              <a:tabLst>
                <a:tab pos="241300" algn="l"/>
              </a:tabLst>
            </a:pP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lnSpc>
                <a:spcPts val="12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機器腳踏車基礎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200"/>
              </a:lnSpc>
              <a:spcBef>
                <a:spcPts val="1335"/>
              </a:spcBef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lnSpc>
                <a:spcPts val="12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機器腳踏車檢修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200"/>
              </a:lnSpc>
              <a:spcBef>
                <a:spcPts val="1335"/>
              </a:spcBef>
              <a:tabLst>
                <a:tab pos="241300" algn="l"/>
              </a:tabLst>
            </a:pP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實習</a:t>
            </a:r>
            <a:r>
              <a:rPr lang="en-US" altLang="zh-TW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object 19">
            <a:extLst>
              <a:ext uri="{FF2B5EF4-FFF2-40B4-BE49-F238E27FC236}">
                <a16:creationId xmlns:a16="http://schemas.microsoft.com/office/drawing/2014/main" id="{5A86851F-139C-4961-83F0-609B1E57836C}"/>
              </a:ext>
            </a:extLst>
          </p:cNvPr>
          <p:cNvSpPr txBox="1"/>
          <p:nvPr/>
        </p:nvSpPr>
        <p:spPr>
          <a:xfrm>
            <a:off x="8653969" y="3500113"/>
            <a:ext cx="2513920" cy="3048270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噴射引擎控制原理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汽車服務與行銷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汽車電子學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汽車新式裝備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機械力學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11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專題實作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汽車綜合實習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機車故障排除實習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汽車故障排除實習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汽車噴漆實習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汽車美容實習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</a:p>
          <a:p>
            <a:pPr marL="12700" indent="-228600">
              <a:spcBef>
                <a:spcPts val="60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汽車快速保養</a:t>
            </a:r>
            <a:r>
              <a:rPr lang="en-US" altLang="zh-TW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1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en-US" altLang="zh-TW" sz="11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4A3BB97-7D07-5BC4-C76E-D4BA21F731AC}"/>
              </a:ext>
            </a:extLst>
          </p:cNvPr>
          <p:cNvSpPr txBox="1"/>
          <p:nvPr/>
        </p:nvSpPr>
        <p:spPr>
          <a:xfrm>
            <a:off x="11645478" y="1232984"/>
            <a:ext cx="424497" cy="17543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汽車修護專長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8359AF7-F04F-8A51-CA24-C384E2530E52}"/>
              </a:ext>
            </a:extLst>
          </p:cNvPr>
          <p:cNvSpPr txBox="1"/>
          <p:nvPr/>
        </p:nvSpPr>
        <p:spPr>
          <a:xfrm>
            <a:off x="11665939" y="3061820"/>
            <a:ext cx="424497" cy="1754326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機車修護專長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48E5A7B-8491-CA51-E14F-567BB9FD5DBA}"/>
              </a:ext>
            </a:extLst>
          </p:cNvPr>
          <p:cNvSpPr txBox="1"/>
          <p:nvPr/>
        </p:nvSpPr>
        <p:spPr>
          <a:xfrm>
            <a:off x="11665939" y="4954565"/>
            <a:ext cx="433017" cy="1754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車身技術專長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F1DB3F9C-1CCF-42C6-C31A-CAFDFEA31795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10646333" y="5831728"/>
            <a:ext cx="1019606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接點: 肘形 32">
            <a:extLst>
              <a:ext uri="{FF2B5EF4-FFF2-40B4-BE49-F238E27FC236}">
                <a16:creationId xmlns:a16="http://schemas.microsoft.com/office/drawing/2014/main" id="{B66C4ECC-F700-F161-B6BF-0C3EC8908EE2}"/>
              </a:ext>
            </a:extLst>
          </p:cNvPr>
          <p:cNvCxnSpPr>
            <a:endCxn id="28" idx="1"/>
          </p:cNvCxnSpPr>
          <p:nvPr/>
        </p:nvCxnSpPr>
        <p:spPr>
          <a:xfrm flipV="1">
            <a:off x="10652182" y="5831728"/>
            <a:ext cx="1013757" cy="411459"/>
          </a:xfrm>
          <a:prstGeom prst="bentConnector3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17EFA099-1484-FF8C-46F3-F10BD35CE3C2}"/>
              </a:ext>
            </a:extLst>
          </p:cNvPr>
          <p:cNvCxnSpPr>
            <a:cxnSpLocks/>
          </p:cNvCxnSpPr>
          <p:nvPr/>
        </p:nvCxnSpPr>
        <p:spPr>
          <a:xfrm flipV="1">
            <a:off x="10912878" y="4524493"/>
            <a:ext cx="753061" cy="459358"/>
          </a:xfrm>
          <a:prstGeom prst="bentConnector3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538056C0-2294-46CB-A34E-DD5AE4E293F8}"/>
              </a:ext>
            </a:extLst>
          </p:cNvPr>
          <p:cNvCxnSpPr>
            <a:cxnSpLocks/>
          </p:cNvCxnSpPr>
          <p:nvPr/>
        </p:nvCxnSpPr>
        <p:spPr>
          <a:xfrm>
            <a:off x="10912878" y="5416364"/>
            <a:ext cx="988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29E031A7-3DD9-F775-945D-FE846AF7D0F2}"/>
              </a:ext>
            </a:extLst>
          </p:cNvPr>
          <p:cNvCxnSpPr/>
          <p:nvPr/>
        </p:nvCxnSpPr>
        <p:spPr>
          <a:xfrm flipV="1">
            <a:off x="11011741" y="2235913"/>
            <a:ext cx="0" cy="31804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BA3EACDF-7469-4E9E-748A-007F94AD915A}"/>
              </a:ext>
            </a:extLst>
          </p:cNvPr>
          <p:cNvCxnSpPr/>
          <p:nvPr/>
        </p:nvCxnSpPr>
        <p:spPr>
          <a:xfrm>
            <a:off x="11011741" y="2235913"/>
            <a:ext cx="53857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C49131A7-49E8-A655-4580-04F31E54A0D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188592" y="5874106"/>
            <a:ext cx="1292527" cy="377045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2D37FF00-E924-706D-825F-BFA03FA3F7B7}"/>
              </a:ext>
            </a:extLst>
          </p:cNvPr>
          <p:cNvCxnSpPr/>
          <p:nvPr/>
        </p:nvCxnSpPr>
        <p:spPr>
          <a:xfrm>
            <a:off x="6333423" y="5151329"/>
            <a:ext cx="235485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FE431DDB-B9E3-DF6F-B50F-B85A0DD4FA19}"/>
              </a:ext>
            </a:extLst>
          </p:cNvPr>
          <p:cNvCxnSpPr/>
          <p:nvPr/>
        </p:nvCxnSpPr>
        <p:spPr>
          <a:xfrm>
            <a:off x="6324706" y="5831728"/>
            <a:ext cx="189699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14C2D921-5723-BA56-A9E8-FB5332D13AC6}"/>
              </a:ext>
            </a:extLst>
          </p:cNvPr>
          <p:cNvCxnSpPr/>
          <p:nvPr/>
        </p:nvCxnSpPr>
        <p:spPr>
          <a:xfrm flipV="1">
            <a:off x="6568908" y="4335455"/>
            <a:ext cx="0" cy="149627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F65028D9-4BF6-BCA1-61C0-6BA59F789DBF}"/>
              </a:ext>
            </a:extLst>
          </p:cNvPr>
          <p:cNvCxnSpPr/>
          <p:nvPr/>
        </p:nvCxnSpPr>
        <p:spPr>
          <a:xfrm>
            <a:off x="6584107" y="4335455"/>
            <a:ext cx="5061371" cy="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2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5165">
        <p14:conveyor dir="l"/>
      </p:transition>
    </mc:Choice>
    <mc:Fallback xmlns="">
      <p:transition spd="slow" advTm="35165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743CEB7-9ED3-734F-BDF2-3F977DE9F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016"/>
            <a:ext cx="9144000" cy="2520462"/>
          </a:xfrm>
          <a:prstGeom prst="rect">
            <a:avLst/>
          </a:prstGeom>
        </p:spPr>
      </p:pic>
      <p:sp>
        <p:nvSpPr>
          <p:cNvPr id="181" name="矩形 180">
            <a:extLst>
              <a:ext uri="{FF2B5EF4-FFF2-40B4-BE49-F238E27FC236}">
                <a16:creationId xmlns:a16="http://schemas.microsoft.com/office/drawing/2014/main" id="{52A9AAF0-9438-F646-ACBD-03F143C10CD6}"/>
              </a:ext>
            </a:extLst>
          </p:cNvPr>
          <p:cNvSpPr/>
          <p:nvPr/>
        </p:nvSpPr>
        <p:spPr>
          <a:xfrm>
            <a:off x="2567608" y="4715142"/>
            <a:ext cx="7056784" cy="147733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AF5A90FA-BD5B-2949-B939-42EB44B21357}"/>
              </a:ext>
            </a:extLst>
          </p:cNvPr>
          <p:cNvSpPr/>
          <p:nvPr/>
        </p:nvSpPr>
        <p:spPr>
          <a:xfrm>
            <a:off x="2567608" y="3039027"/>
            <a:ext cx="7056784" cy="147733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4BDA512-18CE-FB4E-83F7-8AE6A3F50F3F}"/>
              </a:ext>
            </a:extLst>
          </p:cNvPr>
          <p:cNvSpPr/>
          <p:nvPr/>
        </p:nvSpPr>
        <p:spPr>
          <a:xfrm>
            <a:off x="2567608" y="1478499"/>
            <a:ext cx="7056784" cy="14773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495600" y="534271"/>
            <a:ext cx="6916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多元選修</a:t>
            </a:r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汽修科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53258" y="1667302"/>
            <a:ext cx="1832610" cy="5341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40" name="直線接點 39"/>
          <p:cNvCxnSpPr>
            <a:cxnSpLocks/>
          </p:cNvCxnSpPr>
          <p:nvPr/>
        </p:nvCxnSpPr>
        <p:spPr>
          <a:xfrm flipV="1">
            <a:off x="4355118" y="1889109"/>
            <a:ext cx="717141" cy="2607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4D7B9208-CADF-DA46-BDD1-5EB7A43DE88F}"/>
              </a:ext>
            </a:extLst>
          </p:cNvPr>
          <p:cNvCxnSpPr>
            <a:cxnSpLocks/>
          </p:cNvCxnSpPr>
          <p:nvPr/>
        </p:nvCxnSpPr>
        <p:spPr>
          <a:xfrm>
            <a:off x="4365377" y="2168385"/>
            <a:ext cx="672831" cy="3006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1" name="object 20">
            <a:extLst>
              <a:ext uri="{FF2B5EF4-FFF2-40B4-BE49-F238E27FC236}">
                <a16:creationId xmlns:a16="http://schemas.microsoft.com/office/drawing/2014/main" id="{4284AE2E-D69F-3640-BC13-6A1E0C5EAAB6}"/>
              </a:ext>
            </a:extLst>
          </p:cNvPr>
          <p:cNvSpPr/>
          <p:nvPr/>
        </p:nvSpPr>
        <p:spPr>
          <a:xfrm>
            <a:off x="4987864" y="152510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4">
            <a:extLst>
              <a:ext uri="{FF2B5EF4-FFF2-40B4-BE49-F238E27FC236}">
                <a16:creationId xmlns:a16="http://schemas.microsoft.com/office/drawing/2014/main" id="{E0E90EE7-13B1-1942-9B65-102250D33AE1}"/>
              </a:ext>
            </a:extLst>
          </p:cNvPr>
          <p:cNvSpPr/>
          <p:nvPr/>
        </p:nvSpPr>
        <p:spPr>
          <a:xfrm>
            <a:off x="4984995" y="2519497"/>
            <a:ext cx="2442210" cy="429895"/>
          </a:xfrm>
          <a:custGeom>
            <a:avLst/>
            <a:gdLst/>
            <a:ahLst/>
            <a:cxnLst/>
            <a:rect l="l" t="t" r="r" b="b"/>
            <a:pathLst>
              <a:path w="2600325" h="429895">
                <a:moveTo>
                  <a:pt x="2385060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8"/>
                </a:lnTo>
                <a:lnTo>
                  <a:pt x="2385060" y="429768"/>
                </a:lnTo>
                <a:lnTo>
                  <a:pt x="2434312" y="424089"/>
                </a:lnTo>
                <a:lnTo>
                  <a:pt x="2479534" y="407916"/>
                </a:lnTo>
                <a:lnTo>
                  <a:pt x="2519434" y="382541"/>
                </a:lnTo>
                <a:lnTo>
                  <a:pt x="2552717" y="349258"/>
                </a:lnTo>
                <a:lnTo>
                  <a:pt x="2578092" y="309358"/>
                </a:lnTo>
                <a:lnTo>
                  <a:pt x="2594265" y="264136"/>
                </a:lnTo>
                <a:lnTo>
                  <a:pt x="2599943" y="214883"/>
                </a:lnTo>
                <a:lnTo>
                  <a:pt x="2594265" y="165631"/>
                </a:lnTo>
                <a:lnTo>
                  <a:pt x="2578092" y="120409"/>
                </a:lnTo>
                <a:lnTo>
                  <a:pt x="2552717" y="80509"/>
                </a:lnTo>
                <a:lnTo>
                  <a:pt x="2519434" y="47226"/>
                </a:lnTo>
                <a:lnTo>
                  <a:pt x="2479534" y="21851"/>
                </a:lnTo>
                <a:lnTo>
                  <a:pt x="2434312" y="5678"/>
                </a:lnTo>
                <a:lnTo>
                  <a:pt x="238506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5">
            <a:extLst>
              <a:ext uri="{FF2B5EF4-FFF2-40B4-BE49-F238E27FC236}">
                <a16:creationId xmlns:a16="http://schemas.microsoft.com/office/drawing/2014/main" id="{53461D02-50DC-BA4D-9908-8407A4E51A07}"/>
              </a:ext>
            </a:extLst>
          </p:cNvPr>
          <p:cNvSpPr/>
          <p:nvPr/>
        </p:nvSpPr>
        <p:spPr>
          <a:xfrm>
            <a:off x="2711623" y="1857841"/>
            <a:ext cx="1666875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6">
            <a:extLst>
              <a:ext uri="{FF2B5EF4-FFF2-40B4-BE49-F238E27FC236}">
                <a16:creationId xmlns:a16="http://schemas.microsoft.com/office/drawing/2014/main" id="{21498FB4-ABA1-FE4A-8455-55A4BC588CAC}"/>
              </a:ext>
            </a:extLst>
          </p:cNvPr>
          <p:cNvSpPr txBox="1"/>
          <p:nvPr/>
        </p:nvSpPr>
        <p:spPr>
          <a:xfrm>
            <a:off x="2761642" y="1949062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上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97" name="向右箭號 96">
            <a:extLst>
              <a:ext uri="{FF2B5EF4-FFF2-40B4-BE49-F238E27FC236}">
                <a16:creationId xmlns:a16="http://schemas.microsoft.com/office/drawing/2014/main" id="{D70DB41E-E713-5344-BE96-58412CA6DABD}"/>
              </a:ext>
            </a:extLst>
          </p:cNvPr>
          <p:cNvSpPr/>
          <p:nvPr/>
        </p:nvSpPr>
        <p:spPr>
          <a:xfrm>
            <a:off x="7438523" y="1940084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25" name="直線接點 124">
            <a:extLst>
              <a:ext uri="{FF2B5EF4-FFF2-40B4-BE49-F238E27FC236}">
                <a16:creationId xmlns:a16="http://schemas.microsoft.com/office/drawing/2014/main" id="{A2886A18-FFA3-0D4A-9B92-63DDE40D3B6D}"/>
              </a:ext>
            </a:extLst>
          </p:cNvPr>
          <p:cNvCxnSpPr>
            <a:cxnSpLocks/>
          </p:cNvCxnSpPr>
          <p:nvPr/>
        </p:nvCxnSpPr>
        <p:spPr>
          <a:xfrm flipV="1">
            <a:off x="4424042" y="3523377"/>
            <a:ext cx="694398" cy="2341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直線接點 128">
            <a:extLst>
              <a:ext uri="{FF2B5EF4-FFF2-40B4-BE49-F238E27FC236}">
                <a16:creationId xmlns:a16="http://schemas.microsoft.com/office/drawing/2014/main" id="{A6E81148-EE23-DB48-9BAB-7F01D458A180}"/>
              </a:ext>
            </a:extLst>
          </p:cNvPr>
          <p:cNvCxnSpPr>
            <a:cxnSpLocks/>
          </p:cNvCxnSpPr>
          <p:nvPr/>
        </p:nvCxnSpPr>
        <p:spPr>
          <a:xfrm>
            <a:off x="4424043" y="3784208"/>
            <a:ext cx="660347" cy="31907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object 5">
            <a:extLst>
              <a:ext uri="{FF2B5EF4-FFF2-40B4-BE49-F238E27FC236}">
                <a16:creationId xmlns:a16="http://schemas.microsoft.com/office/drawing/2014/main" id="{F68CF510-65B7-AB4A-9154-9B3E2F304DA2}"/>
              </a:ext>
            </a:extLst>
          </p:cNvPr>
          <p:cNvSpPr/>
          <p:nvPr/>
        </p:nvSpPr>
        <p:spPr>
          <a:xfrm>
            <a:off x="2711623" y="3492108"/>
            <a:ext cx="1724876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向右箭號 147">
            <a:extLst>
              <a:ext uri="{FF2B5EF4-FFF2-40B4-BE49-F238E27FC236}">
                <a16:creationId xmlns:a16="http://schemas.microsoft.com/office/drawing/2014/main" id="{8BF46B23-F8A8-C542-9132-DF74F6127378}"/>
              </a:ext>
            </a:extLst>
          </p:cNvPr>
          <p:cNvSpPr/>
          <p:nvPr/>
        </p:nvSpPr>
        <p:spPr>
          <a:xfrm>
            <a:off x="7484705" y="3574351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55" name="直線接點 154">
            <a:extLst>
              <a:ext uri="{FF2B5EF4-FFF2-40B4-BE49-F238E27FC236}">
                <a16:creationId xmlns:a16="http://schemas.microsoft.com/office/drawing/2014/main" id="{A7575586-D762-4947-B12D-82FCCC830D9C}"/>
              </a:ext>
            </a:extLst>
          </p:cNvPr>
          <p:cNvCxnSpPr>
            <a:cxnSpLocks/>
          </p:cNvCxnSpPr>
          <p:nvPr/>
        </p:nvCxnSpPr>
        <p:spPr>
          <a:xfrm flipV="1">
            <a:off x="4502990" y="5158003"/>
            <a:ext cx="584735" cy="26083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9" name="直線接點 158">
            <a:extLst>
              <a:ext uri="{FF2B5EF4-FFF2-40B4-BE49-F238E27FC236}">
                <a16:creationId xmlns:a16="http://schemas.microsoft.com/office/drawing/2014/main" id="{1F101038-937B-3548-8D5F-F0CA3AE2158B}"/>
              </a:ext>
            </a:extLst>
          </p:cNvPr>
          <p:cNvCxnSpPr>
            <a:cxnSpLocks/>
          </p:cNvCxnSpPr>
          <p:nvPr/>
        </p:nvCxnSpPr>
        <p:spPr>
          <a:xfrm>
            <a:off x="4537018" y="5444388"/>
            <a:ext cx="537904" cy="27703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0" name="object 5">
            <a:extLst>
              <a:ext uri="{FF2B5EF4-FFF2-40B4-BE49-F238E27FC236}">
                <a16:creationId xmlns:a16="http://schemas.microsoft.com/office/drawing/2014/main" id="{3EF5359B-FC25-9A4A-82F4-3A3645874533}"/>
              </a:ext>
            </a:extLst>
          </p:cNvPr>
          <p:cNvSpPr/>
          <p:nvPr/>
        </p:nvSpPr>
        <p:spPr>
          <a:xfrm>
            <a:off x="2711624" y="5126733"/>
            <a:ext cx="1773429" cy="584200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6">
            <a:extLst>
              <a:ext uri="{FF2B5EF4-FFF2-40B4-BE49-F238E27FC236}">
                <a16:creationId xmlns:a16="http://schemas.microsoft.com/office/drawing/2014/main" id="{EE980F57-4198-8942-AD54-57499D216DAC}"/>
              </a:ext>
            </a:extLst>
          </p:cNvPr>
          <p:cNvSpPr txBox="1"/>
          <p:nvPr/>
        </p:nvSpPr>
        <p:spPr>
          <a:xfrm>
            <a:off x="2843460" y="3597558"/>
            <a:ext cx="1622049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下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78" name="向右箭號 177">
            <a:extLst>
              <a:ext uri="{FF2B5EF4-FFF2-40B4-BE49-F238E27FC236}">
                <a16:creationId xmlns:a16="http://schemas.microsoft.com/office/drawing/2014/main" id="{729FE2F2-74C4-754D-8250-D00109A7F0F3}"/>
              </a:ext>
            </a:extLst>
          </p:cNvPr>
          <p:cNvSpPr/>
          <p:nvPr/>
        </p:nvSpPr>
        <p:spPr>
          <a:xfrm>
            <a:off x="7453989" y="5208976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0" name="object 43">
            <a:extLst>
              <a:ext uri="{FF2B5EF4-FFF2-40B4-BE49-F238E27FC236}">
                <a16:creationId xmlns:a16="http://schemas.microsoft.com/office/drawing/2014/main" id="{1C3D1C31-284D-7347-8EE2-BF3ED613DE07}"/>
              </a:ext>
            </a:extLst>
          </p:cNvPr>
          <p:cNvSpPr/>
          <p:nvPr/>
        </p:nvSpPr>
        <p:spPr>
          <a:xfrm>
            <a:off x="8130197" y="3545057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7" name="object 44">
            <a:extLst>
              <a:ext uri="{FF2B5EF4-FFF2-40B4-BE49-F238E27FC236}">
                <a16:creationId xmlns:a16="http://schemas.microsoft.com/office/drawing/2014/main" id="{7E8F5643-CC92-FA4A-843E-4D88ADFDE85C}"/>
              </a:ext>
            </a:extLst>
          </p:cNvPr>
          <p:cNvSpPr txBox="1"/>
          <p:nvPr/>
        </p:nvSpPr>
        <p:spPr>
          <a:xfrm>
            <a:off x="8335474" y="3581436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3" name="object 43">
            <a:extLst>
              <a:ext uri="{FF2B5EF4-FFF2-40B4-BE49-F238E27FC236}">
                <a16:creationId xmlns:a16="http://schemas.microsoft.com/office/drawing/2014/main" id="{BDB75F42-A001-6941-88BC-CC91C4BE8A11}"/>
              </a:ext>
            </a:extLst>
          </p:cNvPr>
          <p:cNvSpPr/>
          <p:nvPr/>
        </p:nvSpPr>
        <p:spPr>
          <a:xfrm>
            <a:off x="8112224" y="5139361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7" name="object 44">
            <a:extLst>
              <a:ext uri="{FF2B5EF4-FFF2-40B4-BE49-F238E27FC236}">
                <a16:creationId xmlns:a16="http://schemas.microsoft.com/office/drawing/2014/main" id="{B707FA40-EF33-6141-8B74-C9A1BED4617E}"/>
              </a:ext>
            </a:extLst>
          </p:cNvPr>
          <p:cNvSpPr txBox="1"/>
          <p:nvPr/>
        </p:nvSpPr>
        <p:spPr>
          <a:xfrm>
            <a:off x="8363926" y="5235961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07" name="object 20">
            <a:extLst>
              <a:ext uri="{FF2B5EF4-FFF2-40B4-BE49-F238E27FC236}">
                <a16:creationId xmlns:a16="http://schemas.microsoft.com/office/drawing/2014/main" id="{553DA3C2-08E5-C240-AA99-2CD384E5744E}"/>
              </a:ext>
            </a:extLst>
          </p:cNvPr>
          <p:cNvSpPr/>
          <p:nvPr/>
        </p:nvSpPr>
        <p:spPr>
          <a:xfrm>
            <a:off x="4985631" y="3190324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20">
            <a:extLst>
              <a:ext uri="{FF2B5EF4-FFF2-40B4-BE49-F238E27FC236}">
                <a16:creationId xmlns:a16="http://schemas.microsoft.com/office/drawing/2014/main" id="{4137132B-A865-5C4F-81D9-B7D47C2380FD}"/>
              </a:ext>
            </a:extLst>
          </p:cNvPr>
          <p:cNvSpPr/>
          <p:nvPr/>
        </p:nvSpPr>
        <p:spPr>
          <a:xfrm>
            <a:off x="4985631" y="394452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20">
            <a:extLst>
              <a:ext uri="{FF2B5EF4-FFF2-40B4-BE49-F238E27FC236}">
                <a16:creationId xmlns:a16="http://schemas.microsoft.com/office/drawing/2014/main" id="{929A81D7-D60B-654D-8FE6-298EAA3D633F}"/>
              </a:ext>
            </a:extLst>
          </p:cNvPr>
          <p:cNvSpPr/>
          <p:nvPr/>
        </p:nvSpPr>
        <p:spPr>
          <a:xfrm>
            <a:off x="4984996" y="4795015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21">
            <a:extLst>
              <a:ext uri="{FF2B5EF4-FFF2-40B4-BE49-F238E27FC236}">
                <a16:creationId xmlns:a16="http://schemas.microsoft.com/office/drawing/2014/main" id="{13E45E42-A280-344C-BC6A-C360B204987A}"/>
              </a:ext>
            </a:extLst>
          </p:cNvPr>
          <p:cNvSpPr txBox="1"/>
          <p:nvPr/>
        </p:nvSpPr>
        <p:spPr>
          <a:xfrm>
            <a:off x="5038208" y="2584922"/>
            <a:ext cx="241578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機車故障排除</a:t>
            </a:r>
            <a:r>
              <a:rPr lang="zh-TW" altLang="en-US" sz="20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10" name="object 20">
            <a:extLst>
              <a:ext uri="{FF2B5EF4-FFF2-40B4-BE49-F238E27FC236}">
                <a16:creationId xmlns:a16="http://schemas.microsoft.com/office/drawing/2014/main" id="{209D56AA-CEF2-7B4E-ACD9-A3CF2455414F}"/>
              </a:ext>
            </a:extLst>
          </p:cNvPr>
          <p:cNvSpPr/>
          <p:nvPr/>
        </p:nvSpPr>
        <p:spPr>
          <a:xfrm>
            <a:off x="5005820" y="5753519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25">
            <a:extLst>
              <a:ext uri="{FF2B5EF4-FFF2-40B4-BE49-F238E27FC236}">
                <a16:creationId xmlns:a16="http://schemas.microsoft.com/office/drawing/2014/main" id="{5720168C-7071-364D-BFDA-2B232823C41B}"/>
              </a:ext>
            </a:extLst>
          </p:cNvPr>
          <p:cNvSpPr txBox="1"/>
          <p:nvPr/>
        </p:nvSpPr>
        <p:spPr>
          <a:xfrm>
            <a:off x="5066566" y="1571473"/>
            <a:ext cx="232008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汽車故障排除</a:t>
            </a:r>
            <a:r>
              <a:rPr lang="zh-TW" altLang="en-US" sz="20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52" name="object 43">
            <a:extLst>
              <a:ext uri="{FF2B5EF4-FFF2-40B4-BE49-F238E27FC236}">
                <a16:creationId xmlns:a16="http://schemas.microsoft.com/office/drawing/2014/main" id="{A5BC5133-B3CD-954D-A166-FF961D78A08D}"/>
              </a:ext>
            </a:extLst>
          </p:cNvPr>
          <p:cNvSpPr/>
          <p:nvPr/>
        </p:nvSpPr>
        <p:spPr>
          <a:xfrm>
            <a:off x="8130198" y="1938368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6" name="object 44">
            <a:extLst>
              <a:ext uri="{FF2B5EF4-FFF2-40B4-BE49-F238E27FC236}">
                <a16:creationId xmlns:a16="http://schemas.microsoft.com/office/drawing/2014/main" id="{7B5F6B0E-8531-5442-8F0E-DE7645C649DC}"/>
              </a:ext>
            </a:extLst>
          </p:cNvPr>
          <p:cNvSpPr txBox="1"/>
          <p:nvPr/>
        </p:nvSpPr>
        <p:spPr>
          <a:xfrm>
            <a:off x="8363926" y="2010618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pic>
        <p:nvPicPr>
          <p:cNvPr id="47" name="Picture 2" descr="臺中市私立嶺東高級中學">
            <a:extLst>
              <a:ext uri="{FF2B5EF4-FFF2-40B4-BE49-F238E27FC236}">
                <a16:creationId xmlns:a16="http://schemas.microsoft.com/office/drawing/2014/main" id="{0730F913-7AF6-48B1-AF4B-EB78EBBA1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object 6">
            <a:extLst>
              <a:ext uri="{FF2B5EF4-FFF2-40B4-BE49-F238E27FC236}">
                <a16:creationId xmlns:a16="http://schemas.microsoft.com/office/drawing/2014/main" id="{FAA2AD76-380C-914E-8400-6F04CFC28C62}"/>
              </a:ext>
            </a:extLst>
          </p:cNvPr>
          <p:cNvSpPr txBox="1"/>
          <p:nvPr/>
        </p:nvSpPr>
        <p:spPr>
          <a:xfrm>
            <a:off x="2826094" y="5263053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</a:t>
            </a:r>
            <a:r>
              <a:rPr lang="zh-TW" altLang="en-US" sz="24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下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34" name="object 21">
            <a:extLst>
              <a:ext uri="{FF2B5EF4-FFF2-40B4-BE49-F238E27FC236}">
                <a16:creationId xmlns:a16="http://schemas.microsoft.com/office/drawing/2014/main" id="{27F2E4BD-A3A8-774B-A37E-B5DE40177DA0}"/>
              </a:ext>
            </a:extLst>
          </p:cNvPr>
          <p:cNvSpPr txBox="1"/>
          <p:nvPr/>
        </p:nvSpPr>
        <p:spPr>
          <a:xfrm>
            <a:off x="5060300" y="5838622"/>
            <a:ext cx="2326348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燃油噴射引檢修</a:t>
            </a:r>
            <a:r>
              <a:rPr lang="zh-TW" altLang="en-US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實習</a:t>
            </a:r>
            <a:endParaRPr lang="en-US" altLang="zh-TW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23" name="object 25">
            <a:extLst>
              <a:ext uri="{FF2B5EF4-FFF2-40B4-BE49-F238E27FC236}">
                <a16:creationId xmlns:a16="http://schemas.microsoft.com/office/drawing/2014/main" id="{5195CC8A-70D9-4541-9606-E60DDD8AFB21}"/>
              </a:ext>
            </a:extLst>
          </p:cNvPr>
          <p:cNvSpPr txBox="1"/>
          <p:nvPr/>
        </p:nvSpPr>
        <p:spPr>
          <a:xfrm>
            <a:off x="5302996" y="4870099"/>
            <a:ext cx="19357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汽車噴漆實習</a:t>
            </a:r>
            <a:r>
              <a:rPr lang="en-US" altLang="zh-TW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(6)</a:t>
            </a:r>
          </a:p>
        </p:txBody>
      </p:sp>
      <p:sp>
        <p:nvSpPr>
          <p:cNvPr id="82" name="object 21">
            <a:extLst>
              <a:ext uri="{FF2B5EF4-FFF2-40B4-BE49-F238E27FC236}">
                <a16:creationId xmlns:a16="http://schemas.microsoft.com/office/drawing/2014/main" id="{7D2F3AC8-13A1-F841-B29A-A015086390FD}"/>
              </a:ext>
            </a:extLst>
          </p:cNvPr>
          <p:cNvSpPr txBox="1"/>
          <p:nvPr/>
        </p:nvSpPr>
        <p:spPr>
          <a:xfrm>
            <a:off x="5363170" y="3256229"/>
            <a:ext cx="212153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  <a:cs typeface="Microsoft JhengHei"/>
              </a:rPr>
              <a:t>機械</a:t>
            </a:r>
            <a:r>
              <a:rPr lang="zh-TW" altLang="en-US" sz="20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  <a:cs typeface="Microsoft JhengHei"/>
              </a:rPr>
              <a:t>力學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  <a:cs typeface="Microsoft JhengHei"/>
            </a:endParaRPr>
          </a:p>
        </p:txBody>
      </p:sp>
      <p:sp>
        <p:nvSpPr>
          <p:cNvPr id="86" name="object 25">
            <a:extLst>
              <a:ext uri="{FF2B5EF4-FFF2-40B4-BE49-F238E27FC236}">
                <a16:creationId xmlns:a16="http://schemas.microsoft.com/office/drawing/2014/main" id="{2E9D0976-643B-0E44-BDA4-6BB45D4E9986}"/>
              </a:ext>
            </a:extLst>
          </p:cNvPr>
          <p:cNvSpPr txBox="1"/>
          <p:nvPr/>
        </p:nvSpPr>
        <p:spPr>
          <a:xfrm>
            <a:off x="5363170" y="4019004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汽車</a:t>
            </a:r>
            <a:r>
              <a:rPr lang="zh-TW" altLang="en-US" sz="20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材料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ABC68E57-BD2A-4CC3-8B8F-7E69725E8739}"/>
              </a:ext>
            </a:extLst>
          </p:cNvPr>
          <p:cNvSpPr/>
          <p:nvPr/>
        </p:nvSpPr>
        <p:spPr>
          <a:xfrm>
            <a:off x="4967510" y="200986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21">
            <a:extLst>
              <a:ext uri="{FF2B5EF4-FFF2-40B4-BE49-F238E27FC236}">
                <a16:creationId xmlns:a16="http://schemas.microsoft.com/office/drawing/2014/main" id="{E3B93AA2-8CDD-497A-AD2E-84F620710950}"/>
              </a:ext>
            </a:extLst>
          </p:cNvPr>
          <p:cNvSpPr txBox="1"/>
          <p:nvPr/>
        </p:nvSpPr>
        <p:spPr>
          <a:xfrm>
            <a:off x="5074922" y="2069321"/>
            <a:ext cx="241578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自動變速箱</a:t>
            </a:r>
            <a:r>
              <a:rPr lang="zh-TW" altLang="en-US" sz="2000" b="1" dirty="0" smtClean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實習</a:t>
            </a:r>
            <a:endParaRPr lang="en-US" altLang="zh-TW"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BDC8FCC8-BCA0-409B-BCBB-B2E2F63B57C9}"/>
              </a:ext>
            </a:extLst>
          </p:cNvPr>
          <p:cNvSpPr/>
          <p:nvPr/>
        </p:nvSpPr>
        <p:spPr>
          <a:xfrm>
            <a:off x="4984996" y="5270893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25">
            <a:extLst>
              <a:ext uri="{FF2B5EF4-FFF2-40B4-BE49-F238E27FC236}">
                <a16:creationId xmlns:a16="http://schemas.microsoft.com/office/drawing/2014/main" id="{BC6E7ED4-926F-456C-8E37-9744213E479D}"/>
              </a:ext>
            </a:extLst>
          </p:cNvPr>
          <p:cNvSpPr txBox="1"/>
          <p:nvPr/>
        </p:nvSpPr>
        <p:spPr>
          <a:xfrm>
            <a:off x="5301974" y="5337369"/>
            <a:ext cx="19357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汽車美容實習</a:t>
            </a:r>
            <a:r>
              <a:rPr lang="en-US" altLang="zh-TW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(6)</a:t>
            </a: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293928ED-8521-46E2-983B-1C967E698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1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590">
        <p14:conveyor dir="l"/>
      </p:transition>
    </mc:Choice>
    <mc:Fallback xmlns="">
      <p:transition spd="slow" advTm="155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66E4253D-F815-4F47-AC34-BE4B26A54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5481554"/>
            <a:ext cx="3779912" cy="138328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0D2D9B1-915D-D649-A488-3B3F154CD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252046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423592" y="503904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r>
              <a:rPr lang="en-US" altLang="zh-TW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彈性學習</a:t>
            </a:r>
            <a:endParaRPr lang="en-US" altLang="zh-TW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5932933" y="1610867"/>
            <a:ext cx="2371725" cy="2249170"/>
          </a:xfrm>
          <a:custGeom>
            <a:avLst/>
            <a:gdLst/>
            <a:ahLst/>
            <a:cxnLst/>
            <a:rect l="l" t="t" r="r" b="b"/>
            <a:pathLst>
              <a:path w="2371725" h="2249170">
                <a:moveTo>
                  <a:pt x="0" y="0"/>
                </a:moveTo>
                <a:lnTo>
                  <a:pt x="0" y="2248662"/>
                </a:lnTo>
                <a:lnTo>
                  <a:pt x="2371343" y="2248662"/>
                </a:lnTo>
                <a:lnTo>
                  <a:pt x="2370835" y="2201614"/>
                </a:lnTo>
                <a:lnTo>
                  <a:pt x="2369315" y="2154802"/>
                </a:lnTo>
                <a:lnTo>
                  <a:pt x="2366795" y="2108235"/>
                </a:lnTo>
                <a:lnTo>
                  <a:pt x="2363283" y="2061923"/>
                </a:lnTo>
                <a:lnTo>
                  <a:pt x="2358791" y="2015874"/>
                </a:lnTo>
                <a:lnTo>
                  <a:pt x="2353327" y="1970098"/>
                </a:lnTo>
                <a:lnTo>
                  <a:pt x="2346902" y="1924604"/>
                </a:lnTo>
                <a:lnTo>
                  <a:pt x="2339526" y="1879402"/>
                </a:lnTo>
                <a:lnTo>
                  <a:pt x="2331208" y="1834502"/>
                </a:lnTo>
                <a:lnTo>
                  <a:pt x="2321958" y="1789912"/>
                </a:lnTo>
                <a:lnTo>
                  <a:pt x="2311787" y="1745643"/>
                </a:lnTo>
                <a:lnTo>
                  <a:pt x="2300704" y="1701702"/>
                </a:lnTo>
                <a:lnTo>
                  <a:pt x="2288719" y="1658101"/>
                </a:lnTo>
                <a:lnTo>
                  <a:pt x="2275842" y="1614847"/>
                </a:lnTo>
                <a:lnTo>
                  <a:pt x="2262083" y="1571951"/>
                </a:lnTo>
                <a:lnTo>
                  <a:pt x="2247452" y="1529422"/>
                </a:lnTo>
                <a:lnTo>
                  <a:pt x="2231959" y="1487270"/>
                </a:lnTo>
                <a:lnTo>
                  <a:pt x="2215613" y="1445503"/>
                </a:lnTo>
                <a:lnTo>
                  <a:pt x="2198425" y="1404131"/>
                </a:lnTo>
                <a:lnTo>
                  <a:pt x="2180404" y="1363164"/>
                </a:lnTo>
                <a:lnTo>
                  <a:pt x="2161561" y="1322611"/>
                </a:lnTo>
                <a:lnTo>
                  <a:pt x="2141905" y="1282481"/>
                </a:lnTo>
                <a:lnTo>
                  <a:pt x="2121446" y="1242784"/>
                </a:lnTo>
                <a:lnTo>
                  <a:pt x="2100194" y="1203528"/>
                </a:lnTo>
                <a:lnTo>
                  <a:pt x="2078159" y="1164725"/>
                </a:lnTo>
                <a:lnTo>
                  <a:pt x="2055351" y="1126382"/>
                </a:lnTo>
                <a:lnTo>
                  <a:pt x="2031780" y="1088509"/>
                </a:lnTo>
                <a:lnTo>
                  <a:pt x="2007455" y="1051116"/>
                </a:lnTo>
                <a:lnTo>
                  <a:pt x="1982387" y="1014212"/>
                </a:lnTo>
                <a:lnTo>
                  <a:pt x="1956586" y="977806"/>
                </a:lnTo>
                <a:lnTo>
                  <a:pt x="1930060" y="941908"/>
                </a:lnTo>
                <a:lnTo>
                  <a:pt x="1902822" y="906528"/>
                </a:lnTo>
                <a:lnTo>
                  <a:pt x="1874879" y="871674"/>
                </a:lnTo>
                <a:lnTo>
                  <a:pt x="1846242" y="837356"/>
                </a:lnTo>
                <a:lnTo>
                  <a:pt x="1816922" y="803583"/>
                </a:lnTo>
                <a:lnTo>
                  <a:pt x="1786927" y="770365"/>
                </a:lnTo>
                <a:lnTo>
                  <a:pt x="1756268" y="737711"/>
                </a:lnTo>
                <a:lnTo>
                  <a:pt x="1724955" y="705630"/>
                </a:lnTo>
                <a:lnTo>
                  <a:pt x="1692998" y="674133"/>
                </a:lnTo>
                <a:lnTo>
                  <a:pt x="1660406" y="643228"/>
                </a:lnTo>
                <a:lnTo>
                  <a:pt x="1627189" y="612924"/>
                </a:lnTo>
                <a:lnTo>
                  <a:pt x="1593358" y="583232"/>
                </a:lnTo>
                <a:lnTo>
                  <a:pt x="1558922" y="554160"/>
                </a:lnTo>
                <a:lnTo>
                  <a:pt x="1523891" y="525717"/>
                </a:lnTo>
                <a:lnTo>
                  <a:pt x="1488275" y="497915"/>
                </a:lnTo>
                <a:lnTo>
                  <a:pt x="1452085" y="470760"/>
                </a:lnTo>
                <a:lnTo>
                  <a:pt x="1415329" y="444264"/>
                </a:lnTo>
                <a:lnTo>
                  <a:pt x="1378017" y="418435"/>
                </a:lnTo>
                <a:lnTo>
                  <a:pt x="1340161" y="393283"/>
                </a:lnTo>
                <a:lnTo>
                  <a:pt x="1301769" y="368817"/>
                </a:lnTo>
                <a:lnTo>
                  <a:pt x="1262851" y="345047"/>
                </a:lnTo>
                <a:lnTo>
                  <a:pt x="1223418" y="321981"/>
                </a:lnTo>
                <a:lnTo>
                  <a:pt x="1183479" y="299630"/>
                </a:lnTo>
                <a:lnTo>
                  <a:pt x="1143044" y="278003"/>
                </a:lnTo>
                <a:lnTo>
                  <a:pt x="1102123" y="257109"/>
                </a:lnTo>
                <a:lnTo>
                  <a:pt x="1060727" y="236957"/>
                </a:lnTo>
                <a:lnTo>
                  <a:pt x="1018864" y="217558"/>
                </a:lnTo>
                <a:lnTo>
                  <a:pt x="976545" y="198919"/>
                </a:lnTo>
                <a:lnTo>
                  <a:pt x="933780" y="181052"/>
                </a:lnTo>
                <a:lnTo>
                  <a:pt x="890578" y="163964"/>
                </a:lnTo>
                <a:lnTo>
                  <a:pt x="846950" y="147666"/>
                </a:lnTo>
                <a:lnTo>
                  <a:pt x="802905" y="132166"/>
                </a:lnTo>
                <a:lnTo>
                  <a:pt x="758453" y="117475"/>
                </a:lnTo>
                <a:lnTo>
                  <a:pt x="713605" y="103602"/>
                </a:lnTo>
                <a:lnTo>
                  <a:pt x="668370" y="90555"/>
                </a:lnTo>
                <a:lnTo>
                  <a:pt x="622757" y="78345"/>
                </a:lnTo>
                <a:lnTo>
                  <a:pt x="576778" y="66981"/>
                </a:lnTo>
                <a:lnTo>
                  <a:pt x="530442" y="56472"/>
                </a:lnTo>
                <a:lnTo>
                  <a:pt x="483758" y="46827"/>
                </a:lnTo>
                <a:lnTo>
                  <a:pt x="436737" y="38057"/>
                </a:lnTo>
                <a:lnTo>
                  <a:pt x="389388" y="30170"/>
                </a:lnTo>
                <a:lnTo>
                  <a:pt x="341722" y="23175"/>
                </a:lnTo>
                <a:lnTo>
                  <a:pt x="293748" y="17083"/>
                </a:lnTo>
                <a:lnTo>
                  <a:pt x="245477" y="11902"/>
                </a:lnTo>
                <a:lnTo>
                  <a:pt x="196917" y="7642"/>
                </a:lnTo>
                <a:lnTo>
                  <a:pt x="148080" y="4313"/>
                </a:lnTo>
                <a:lnTo>
                  <a:pt x="98975" y="1923"/>
                </a:lnTo>
                <a:lnTo>
                  <a:pt x="49611" y="482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/>
          <p:nvPr/>
        </p:nvSpPr>
        <p:spPr>
          <a:xfrm>
            <a:off x="6139942" y="287553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選手培訓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5947410" y="3856482"/>
            <a:ext cx="2345055" cy="2190750"/>
          </a:xfrm>
          <a:custGeom>
            <a:avLst/>
            <a:gdLst/>
            <a:ahLst/>
            <a:cxnLst/>
            <a:rect l="l" t="t" r="r" b="b"/>
            <a:pathLst>
              <a:path w="2345054" h="2190750">
                <a:moveTo>
                  <a:pt x="2344673" y="0"/>
                </a:moveTo>
                <a:lnTo>
                  <a:pt x="0" y="0"/>
                </a:lnTo>
                <a:lnTo>
                  <a:pt x="0" y="2190750"/>
                </a:lnTo>
                <a:lnTo>
                  <a:pt x="49680" y="2190267"/>
                </a:lnTo>
                <a:lnTo>
                  <a:pt x="99110" y="2188828"/>
                </a:lnTo>
                <a:lnTo>
                  <a:pt x="148277" y="2186440"/>
                </a:lnTo>
                <a:lnTo>
                  <a:pt x="197171" y="2183113"/>
                </a:lnTo>
                <a:lnTo>
                  <a:pt x="245784" y="2178857"/>
                </a:lnTo>
                <a:lnTo>
                  <a:pt x="294103" y="2173681"/>
                </a:lnTo>
                <a:lnTo>
                  <a:pt x="342120" y="2167594"/>
                </a:lnTo>
                <a:lnTo>
                  <a:pt x="389824" y="2160608"/>
                </a:lnTo>
                <a:lnTo>
                  <a:pt x="437205" y="2152729"/>
                </a:lnTo>
                <a:lnTo>
                  <a:pt x="484253" y="2143970"/>
                </a:lnTo>
                <a:lnTo>
                  <a:pt x="530957" y="2134337"/>
                </a:lnTo>
                <a:lnTo>
                  <a:pt x="577308" y="2123843"/>
                </a:lnTo>
                <a:lnTo>
                  <a:pt x="623294" y="2112495"/>
                </a:lnTo>
                <a:lnTo>
                  <a:pt x="668907" y="2100303"/>
                </a:lnTo>
                <a:lnTo>
                  <a:pt x="714136" y="2087277"/>
                </a:lnTo>
                <a:lnTo>
                  <a:pt x="758970" y="2073426"/>
                </a:lnTo>
                <a:lnTo>
                  <a:pt x="803400" y="2058760"/>
                </a:lnTo>
                <a:lnTo>
                  <a:pt x="847415" y="2043288"/>
                </a:lnTo>
                <a:lnTo>
                  <a:pt x="891005" y="2027021"/>
                </a:lnTo>
                <a:lnTo>
                  <a:pt x="934160" y="2009966"/>
                </a:lnTo>
                <a:lnTo>
                  <a:pt x="976870" y="1992134"/>
                </a:lnTo>
                <a:lnTo>
                  <a:pt x="1019124" y="1973535"/>
                </a:lnTo>
                <a:lnTo>
                  <a:pt x="1060913" y="1954177"/>
                </a:lnTo>
                <a:lnTo>
                  <a:pt x="1102227" y="1934071"/>
                </a:lnTo>
                <a:lnTo>
                  <a:pt x="1143054" y="1913226"/>
                </a:lnTo>
                <a:lnTo>
                  <a:pt x="1183385" y="1891650"/>
                </a:lnTo>
                <a:lnTo>
                  <a:pt x="1223211" y="1869355"/>
                </a:lnTo>
                <a:lnTo>
                  <a:pt x="1262519" y="1846349"/>
                </a:lnTo>
                <a:lnTo>
                  <a:pt x="1301301" y="1822642"/>
                </a:lnTo>
                <a:lnTo>
                  <a:pt x="1339547" y="1798243"/>
                </a:lnTo>
                <a:lnTo>
                  <a:pt x="1377245" y="1773162"/>
                </a:lnTo>
                <a:lnTo>
                  <a:pt x="1414386" y="1747409"/>
                </a:lnTo>
                <a:lnTo>
                  <a:pt x="1450960" y="1720992"/>
                </a:lnTo>
                <a:lnTo>
                  <a:pt x="1486957" y="1693922"/>
                </a:lnTo>
                <a:lnTo>
                  <a:pt x="1522365" y="1666207"/>
                </a:lnTo>
                <a:lnTo>
                  <a:pt x="1557177" y="1637858"/>
                </a:lnTo>
                <a:lnTo>
                  <a:pt x="1591380" y="1608884"/>
                </a:lnTo>
                <a:lnTo>
                  <a:pt x="1624964" y="1579294"/>
                </a:lnTo>
                <a:lnTo>
                  <a:pt x="1657921" y="1549098"/>
                </a:lnTo>
                <a:lnTo>
                  <a:pt x="1690239" y="1518305"/>
                </a:lnTo>
                <a:lnTo>
                  <a:pt x="1721908" y="1486926"/>
                </a:lnTo>
                <a:lnTo>
                  <a:pt x="1752919" y="1454968"/>
                </a:lnTo>
                <a:lnTo>
                  <a:pt x="1783260" y="1422443"/>
                </a:lnTo>
                <a:lnTo>
                  <a:pt x="1812923" y="1389359"/>
                </a:lnTo>
                <a:lnTo>
                  <a:pt x="1841896" y="1355726"/>
                </a:lnTo>
                <a:lnTo>
                  <a:pt x="1870169" y="1321553"/>
                </a:lnTo>
                <a:lnTo>
                  <a:pt x="1897733" y="1286850"/>
                </a:lnTo>
                <a:lnTo>
                  <a:pt x="1924576" y="1251627"/>
                </a:lnTo>
                <a:lnTo>
                  <a:pt x="1950690" y="1215893"/>
                </a:lnTo>
                <a:lnTo>
                  <a:pt x="1976063" y="1179657"/>
                </a:lnTo>
                <a:lnTo>
                  <a:pt x="2000686" y="1142929"/>
                </a:lnTo>
                <a:lnTo>
                  <a:pt x="2024549" y="1105718"/>
                </a:lnTo>
                <a:lnTo>
                  <a:pt x="2047640" y="1068034"/>
                </a:lnTo>
                <a:lnTo>
                  <a:pt x="2069951" y="1029887"/>
                </a:lnTo>
                <a:lnTo>
                  <a:pt x="2091471" y="991286"/>
                </a:lnTo>
                <a:lnTo>
                  <a:pt x="2112189" y="952240"/>
                </a:lnTo>
                <a:lnTo>
                  <a:pt x="2132096" y="912759"/>
                </a:lnTo>
                <a:lnTo>
                  <a:pt x="2151181" y="872853"/>
                </a:lnTo>
                <a:lnTo>
                  <a:pt x="2169434" y="832530"/>
                </a:lnTo>
                <a:lnTo>
                  <a:pt x="2186846" y="791801"/>
                </a:lnTo>
                <a:lnTo>
                  <a:pt x="2203405" y="750675"/>
                </a:lnTo>
                <a:lnTo>
                  <a:pt x="2219102" y="709162"/>
                </a:lnTo>
                <a:lnTo>
                  <a:pt x="2233926" y="667271"/>
                </a:lnTo>
                <a:lnTo>
                  <a:pt x="2247868" y="625011"/>
                </a:lnTo>
                <a:lnTo>
                  <a:pt x="2260917" y="582392"/>
                </a:lnTo>
                <a:lnTo>
                  <a:pt x="2273063" y="539423"/>
                </a:lnTo>
                <a:lnTo>
                  <a:pt x="2284295" y="496115"/>
                </a:lnTo>
                <a:lnTo>
                  <a:pt x="2294605" y="452476"/>
                </a:lnTo>
                <a:lnTo>
                  <a:pt x="2303980" y="408516"/>
                </a:lnTo>
                <a:lnTo>
                  <a:pt x="2312412" y="364244"/>
                </a:lnTo>
                <a:lnTo>
                  <a:pt x="2319891" y="319671"/>
                </a:lnTo>
                <a:lnTo>
                  <a:pt x="2326405" y="274805"/>
                </a:lnTo>
                <a:lnTo>
                  <a:pt x="2331944" y="229656"/>
                </a:lnTo>
                <a:lnTo>
                  <a:pt x="2336500" y="184233"/>
                </a:lnTo>
                <a:lnTo>
                  <a:pt x="2340060" y="138547"/>
                </a:lnTo>
                <a:lnTo>
                  <a:pt x="2342616" y="92606"/>
                </a:lnTo>
                <a:lnTo>
                  <a:pt x="2344158" y="46421"/>
                </a:lnTo>
                <a:lnTo>
                  <a:pt x="234467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>
              <a:solidFill>
                <a:srgbClr val="0070C0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5947410" y="3856482"/>
            <a:ext cx="2345055" cy="2190750"/>
          </a:xfrm>
          <a:custGeom>
            <a:avLst/>
            <a:gdLst/>
            <a:ahLst/>
            <a:cxnLst/>
            <a:rect l="l" t="t" r="r" b="b"/>
            <a:pathLst>
              <a:path w="2345054" h="2190750">
                <a:moveTo>
                  <a:pt x="2344673" y="0"/>
                </a:moveTo>
                <a:lnTo>
                  <a:pt x="2344158" y="46421"/>
                </a:lnTo>
                <a:lnTo>
                  <a:pt x="2342616" y="92606"/>
                </a:lnTo>
                <a:lnTo>
                  <a:pt x="2340060" y="138547"/>
                </a:lnTo>
                <a:lnTo>
                  <a:pt x="2336500" y="184233"/>
                </a:lnTo>
                <a:lnTo>
                  <a:pt x="2331944" y="229656"/>
                </a:lnTo>
                <a:lnTo>
                  <a:pt x="2326405" y="274805"/>
                </a:lnTo>
                <a:lnTo>
                  <a:pt x="2319891" y="319671"/>
                </a:lnTo>
                <a:lnTo>
                  <a:pt x="2312412" y="364244"/>
                </a:lnTo>
                <a:lnTo>
                  <a:pt x="2303980" y="408516"/>
                </a:lnTo>
                <a:lnTo>
                  <a:pt x="2294605" y="452476"/>
                </a:lnTo>
                <a:lnTo>
                  <a:pt x="2284295" y="496115"/>
                </a:lnTo>
                <a:lnTo>
                  <a:pt x="2273063" y="539423"/>
                </a:lnTo>
                <a:lnTo>
                  <a:pt x="2260917" y="582392"/>
                </a:lnTo>
                <a:lnTo>
                  <a:pt x="2247868" y="625011"/>
                </a:lnTo>
                <a:lnTo>
                  <a:pt x="2233926" y="667271"/>
                </a:lnTo>
                <a:lnTo>
                  <a:pt x="2219102" y="709162"/>
                </a:lnTo>
                <a:lnTo>
                  <a:pt x="2203405" y="750675"/>
                </a:lnTo>
                <a:lnTo>
                  <a:pt x="2186846" y="791801"/>
                </a:lnTo>
                <a:lnTo>
                  <a:pt x="2169434" y="832530"/>
                </a:lnTo>
                <a:lnTo>
                  <a:pt x="2151181" y="872853"/>
                </a:lnTo>
                <a:lnTo>
                  <a:pt x="2132096" y="912759"/>
                </a:lnTo>
                <a:lnTo>
                  <a:pt x="2112189" y="952240"/>
                </a:lnTo>
                <a:lnTo>
                  <a:pt x="2091471" y="991286"/>
                </a:lnTo>
                <a:lnTo>
                  <a:pt x="2069951" y="1029887"/>
                </a:lnTo>
                <a:lnTo>
                  <a:pt x="2047640" y="1068034"/>
                </a:lnTo>
                <a:lnTo>
                  <a:pt x="2024549" y="1105718"/>
                </a:lnTo>
                <a:lnTo>
                  <a:pt x="2000686" y="1142929"/>
                </a:lnTo>
                <a:lnTo>
                  <a:pt x="1976063" y="1179657"/>
                </a:lnTo>
                <a:lnTo>
                  <a:pt x="1950690" y="1215893"/>
                </a:lnTo>
                <a:lnTo>
                  <a:pt x="1924576" y="1251627"/>
                </a:lnTo>
                <a:lnTo>
                  <a:pt x="1897733" y="1286850"/>
                </a:lnTo>
                <a:lnTo>
                  <a:pt x="1870169" y="1321553"/>
                </a:lnTo>
                <a:lnTo>
                  <a:pt x="1841896" y="1355726"/>
                </a:lnTo>
                <a:lnTo>
                  <a:pt x="1812923" y="1389359"/>
                </a:lnTo>
                <a:lnTo>
                  <a:pt x="1783260" y="1422443"/>
                </a:lnTo>
                <a:lnTo>
                  <a:pt x="1752919" y="1454968"/>
                </a:lnTo>
                <a:lnTo>
                  <a:pt x="1721908" y="1486926"/>
                </a:lnTo>
                <a:lnTo>
                  <a:pt x="1690239" y="1518305"/>
                </a:lnTo>
                <a:lnTo>
                  <a:pt x="1657921" y="1549098"/>
                </a:lnTo>
                <a:lnTo>
                  <a:pt x="1624964" y="1579294"/>
                </a:lnTo>
                <a:lnTo>
                  <a:pt x="1591380" y="1608884"/>
                </a:lnTo>
                <a:lnTo>
                  <a:pt x="1557177" y="1637858"/>
                </a:lnTo>
                <a:lnTo>
                  <a:pt x="1522365" y="1666207"/>
                </a:lnTo>
                <a:lnTo>
                  <a:pt x="1486957" y="1693922"/>
                </a:lnTo>
                <a:lnTo>
                  <a:pt x="1450960" y="1720992"/>
                </a:lnTo>
                <a:lnTo>
                  <a:pt x="1414386" y="1747409"/>
                </a:lnTo>
                <a:lnTo>
                  <a:pt x="1377245" y="1773162"/>
                </a:lnTo>
                <a:lnTo>
                  <a:pt x="1339547" y="1798243"/>
                </a:lnTo>
                <a:lnTo>
                  <a:pt x="1301301" y="1822642"/>
                </a:lnTo>
                <a:lnTo>
                  <a:pt x="1262519" y="1846349"/>
                </a:lnTo>
                <a:lnTo>
                  <a:pt x="1223211" y="1869355"/>
                </a:lnTo>
                <a:lnTo>
                  <a:pt x="1183385" y="1891650"/>
                </a:lnTo>
                <a:lnTo>
                  <a:pt x="1143054" y="1913226"/>
                </a:lnTo>
                <a:lnTo>
                  <a:pt x="1102227" y="1934071"/>
                </a:lnTo>
                <a:lnTo>
                  <a:pt x="1060913" y="1954177"/>
                </a:lnTo>
                <a:lnTo>
                  <a:pt x="1019124" y="1973535"/>
                </a:lnTo>
                <a:lnTo>
                  <a:pt x="976870" y="1992134"/>
                </a:lnTo>
                <a:lnTo>
                  <a:pt x="934160" y="2009966"/>
                </a:lnTo>
                <a:lnTo>
                  <a:pt x="891005" y="2027021"/>
                </a:lnTo>
                <a:lnTo>
                  <a:pt x="847415" y="2043288"/>
                </a:lnTo>
                <a:lnTo>
                  <a:pt x="803400" y="2058760"/>
                </a:lnTo>
                <a:lnTo>
                  <a:pt x="758970" y="2073426"/>
                </a:lnTo>
                <a:lnTo>
                  <a:pt x="714136" y="2087277"/>
                </a:lnTo>
                <a:lnTo>
                  <a:pt x="668907" y="2100303"/>
                </a:lnTo>
                <a:lnTo>
                  <a:pt x="623294" y="2112495"/>
                </a:lnTo>
                <a:lnTo>
                  <a:pt x="577308" y="2123843"/>
                </a:lnTo>
                <a:lnTo>
                  <a:pt x="530957" y="2134337"/>
                </a:lnTo>
                <a:lnTo>
                  <a:pt x="484253" y="2143970"/>
                </a:lnTo>
                <a:lnTo>
                  <a:pt x="437205" y="2152729"/>
                </a:lnTo>
                <a:lnTo>
                  <a:pt x="389824" y="2160608"/>
                </a:lnTo>
                <a:lnTo>
                  <a:pt x="342120" y="2167594"/>
                </a:lnTo>
                <a:lnTo>
                  <a:pt x="294103" y="2173681"/>
                </a:lnTo>
                <a:lnTo>
                  <a:pt x="245784" y="2178857"/>
                </a:lnTo>
                <a:lnTo>
                  <a:pt x="197171" y="2183113"/>
                </a:lnTo>
                <a:lnTo>
                  <a:pt x="148277" y="2186440"/>
                </a:lnTo>
                <a:lnTo>
                  <a:pt x="99110" y="2188828"/>
                </a:lnTo>
                <a:lnTo>
                  <a:pt x="49680" y="2190267"/>
                </a:lnTo>
                <a:lnTo>
                  <a:pt x="0" y="2190750"/>
                </a:lnTo>
                <a:lnTo>
                  <a:pt x="0" y="0"/>
                </a:lnTo>
                <a:lnTo>
                  <a:pt x="2344673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/>
          <p:cNvSpPr txBox="1"/>
          <p:nvPr/>
        </p:nvSpPr>
        <p:spPr>
          <a:xfrm>
            <a:off x="6015355" y="3970123"/>
            <a:ext cx="1763395" cy="108140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spcBef>
                <a:spcPts val="1375"/>
              </a:spcBef>
            </a:pPr>
            <a:r>
              <a:rPr sz="2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充實(增廣)</a:t>
            </a: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、</a:t>
            </a:r>
            <a:endParaRPr sz="2400">
              <a:latin typeface="Microsoft JhengHei"/>
              <a:cs typeface="Microsoft JhengHei"/>
            </a:endParaRPr>
          </a:p>
          <a:p>
            <a:pPr marL="83820">
              <a:spcBef>
                <a:spcPts val="1275"/>
              </a:spcBef>
            </a:pP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補強性教學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3668267" y="3858767"/>
            <a:ext cx="2279650" cy="2186940"/>
          </a:xfrm>
          <a:custGeom>
            <a:avLst/>
            <a:gdLst/>
            <a:ahLst/>
            <a:cxnLst/>
            <a:rect l="l" t="t" r="r" b="b"/>
            <a:pathLst>
              <a:path w="2279650" h="2186940">
                <a:moveTo>
                  <a:pt x="2279142" y="0"/>
                </a:moveTo>
                <a:lnTo>
                  <a:pt x="0" y="0"/>
                </a:lnTo>
                <a:lnTo>
                  <a:pt x="528" y="47554"/>
                </a:lnTo>
                <a:lnTo>
                  <a:pt x="2105" y="94861"/>
                </a:lnTo>
                <a:lnTo>
                  <a:pt x="4721" y="141910"/>
                </a:lnTo>
                <a:lnTo>
                  <a:pt x="8366" y="188691"/>
                </a:lnTo>
                <a:lnTo>
                  <a:pt x="13027" y="235193"/>
                </a:lnTo>
                <a:lnTo>
                  <a:pt x="18695" y="281407"/>
                </a:lnTo>
                <a:lnTo>
                  <a:pt x="25359" y="327321"/>
                </a:lnTo>
                <a:lnTo>
                  <a:pt x="33008" y="372926"/>
                </a:lnTo>
                <a:lnTo>
                  <a:pt x="41631" y="418212"/>
                </a:lnTo>
                <a:lnTo>
                  <a:pt x="51219" y="463168"/>
                </a:lnTo>
                <a:lnTo>
                  <a:pt x="61759" y="507784"/>
                </a:lnTo>
                <a:lnTo>
                  <a:pt x="73242" y="552049"/>
                </a:lnTo>
                <a:lnTo>
                  <a:pt x="85656" y="595954"/>
                </a:lnTo>
                <a:lnTo>
                  <a:pt x="98992" y="639488"/>
                </a:lnTo>
                <a:lnTo>
                  <a:pt x="113238" y="682641"/>
                </a:lnTo>
                <a:lnTo>
                  <a:pt x="128383" y="725403"/>
                </a:lnTo>
                <a:lnTo>
                  <a:pt x="144418" y="767763"/>
                </a:lnTo>
                <a:lnTo>
                  <a:pt x="161331" y="809711"/>
                </a:lnTo>
                <a:lnTo>
                  <a:pt x="179111" y="851237"/>
                </a:lnTo>
                <a:lnTo>
                  <a:pt x="197748" y="892330"/>
                </a:lnTo>
                <a:lnTo>
                  <a:pt x="217232" y="932982"/>
                </a:lnTo>
                <a:lnTo>
                  <a:pt x="237551" y="973180"/>
                </a:lnTo>
                <a:lnTo>
                  <a:pt x="258695" y="1012915"/>
                </a:lnTo>
                <a:lnTo>
                  <a:pt x="280653" y="1052176"/>
                </a:lnTo>
                <a:lnTo>
                  <a:pt x="303414" y="1090954"/>
                </a:lnTo>
                <a:lnTo>
                  <a:pt x="326968" y="1129238"/>
                </a:lnTo>
                <a:lnTo>
                  <a:pt x="351304" y="1167018"/>
                </a:lnTo>
                <a:lnTo>
                  <a:pt x="376412" y="1204283"/>
                </a:lnTo>
                <a:lnTo>
                  <a:pt x="402280" y="1241023"/>
                </a:lnTo>
                <a:lnTo>
                  <a:pt x="428898" y="1277229"/>
                </a:lnTo>
                <a:lnTo>
                  <a:pt x="456255" y="1312889"/>
                </a:lnTo>
                <a:lnTo>
                  <a:pt x="484341" y="1347994"/>
                </a:lnTo>
                <a:lnTo>
                  <a:pt x="513145" y="1382533"/>
                </a:lnTo>
                <a:lnTo>
                  <a:pt x="542656" y="1416496"/>
                </a:lnTo>
                <a:lnTo>
                  <a:pt x="572864" y="1449873"/>
                </a:lnTo>
                <a:lnTo>
                  <a:pt x="603757" y="1482653"/>
                </a:lnTo>
                <a:lnTo>
                  <a:pt x="635326" y="1514827"/>
                </a:lnTo>
                <a:lnTo>
                  <a:pt x="667559" y="1546383"/>
                </a:lnTo>
                <a:lnTo>
                  <a:pt x="700446" y="1577312"/>
                </a:lnTo>
                <a:lnTo>
                  <a:pt x="733976" y="1607604"/>
                </a:lnTo>
                <a:lnTo>
                  <a:pt x="768138" y="1637248"/>
                </a:lnTo>
                <a:lnTo>
                  <a:pt x="802922" y="1666233"/>
                </a:lnTo>
                <a:lnTo>
                  <a:pt x="838317" y="1694551"/>
                </a:lnTo>
                <a:lnTo>
                  <a:pt x="874312" y="1722189"/>
                </a:lnTo>
                <a:lnTo>
                  <a:pt x="910897" y="1749139"/>
                </a:lnTo>
                <a:lnTo>
                  <a:pt x="948061" y="1775390"/>
                </a:lnTo>
                <a:lnTo>
                  <a:pt x="985793" y="1800932"/>
                </a:lnTo>
                <a:lnTo>
                  <a:pt x="1024082" y="1825753"/>
                </a:lnTo>
                <a:lnTo>
                  <a:pt x="1062919" y="1849845"/>
                </a:lnTo>
                <a:lnTo>
                  <a:pt x="1102291" y="1873197"/>
                </a:lnTo>
                <a:lnTo>
                  <a:pt x="1142189" y="1895798"/>
                </a:lnTo>
                <a:lnTo>
                  <a:pt x="1182602" y="1917639"/>
                </a:lnTo>
                <a:lnTo>
                  <a:pt x="1223519" y="1938708"/>
                </a:lnTo>
                <a:lnTo>
                  <a:pt x="1264929" y="1958997"/>
                </a:lnTo>
                <a:lnTo>
                  <a:pt x="1306822" y="1978494"/>
                </a:lnTo>
                <a:lnTo>
                  <a:pt x="1349187" y="1997189"/>
                </a:lnTo>
                <a:lnTo>
                  <a:pt x="1392013" y="2015073"/>
                </a:lnTo>
                <a:lnTo>
                  <a:pt x="1435290" y="2032134"/>
                </a:lnTo>
                <a:lnTo>
                  <a:pt x="1479006" y="2048363"/>
                </a:lnTo>
                <a:lnTo>
                  <a:pt x="1523152" y="2063749"/>
                </a:lnTo>
                <a:lnTo>
                  <a:pt x="1567717" y="2078282"/>
                </a:lnTo>
                <a:lnTo>
                  <a:pt x="1612689" y="2091951"/>
                </a:lnTo>
                <a:lnTo>
                  <a:pt x="1658059" y="2104747"/>
                </a:lnTo>
                <a:lnTo>
                  <a:pt x="1703815" y="2116660"/>
                </a:lnTo>
                <a:lnTo>
                  <a:pt x="1749947" y="2127678"/>
                </a:lnTo>
                <a:lnTo>
                  <a:pt x="1796444" y="2137792"/>
                </a:lnTo>
                <a:lnTo>
                  <a:pt x="1843295" y="2146992"/>
                </a:lnTo>
                <a:lnTo>
                  <a:pt x="1890490" y="2155266"/>
                </a:lnTo>
                <a:lnTo>
                  <a:pt x="1938018" y="2162606"/>
                </a:lnTo>
                <a:lnTo>
                  <a:pt x="1985869" y="2169000"/>
                </a:lnTo>
                <a:lnTo>
                  <a:pt x="2034031" y="2174439"/>
                </a:lnTo>
                <a:lnTo>
                  <a:pt x="2082494" y="2178912"/>
                </a:lnTo>
                <a:lnTo>
                  <a:pt x="2131247" y="2182409"/>
                </a:lnTo>
                <a:lnTo>
                  <a:pt x="2180280" y="2184919"/>
                </a:lnTo>
                <a:lnTo>
                  <a:pt x="2229582" y="2186433"/>
                </a:lnTo>
                <a:lnTo>
                  <a:pt x="2279142" y="2186939"/>
                </a:lnTo>
                <a:lnTo>
                  <a:pt x="22791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srgbClr val="FFD579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3668267" y="3858767"/>
            <a:ext cx="2279650" cy="2186940"/>
          </a:xfrm>
          <a:custGeom>
            <a:avLst/>
            <a:gdLst/>
            <a:ahLst/>
            <a:cxnLst/>
            <a:rect l="l" t="t" r="r" b="b"/>
            <a:pathLst>
              <a:path w="2279650" h="2186940">
                <a:moveTo>
                  <a:pt x="2279142" y="2186939"/>
                </a:moveTo>
                <a:lnTo>
                  <a:pt x="2229582" y="2186433"/>
                </a:lnTo>
                <a:lnTo>
                  <a:pt x="2180280" y="2184919"/>
                </a:lnTo>
                <a:lnTo>
                  <a:pt x="2131247" y="2182409"/>
                </a:lnTo>
                <a:lnTo>
                  <a:pt x="2082494" y="2178912"/>
                </a:lnTo>
                <a:lnTo>
                  <a:pt x="2034031" y="2174439"/>
                </a:lnTo>
                <a:lnTo>
                  <a:pt x="1985869" y="2169000"/>
                </a:lnTo>
                <a:lnTo>
                  <a:pt x="1938018" y="2162606"/>
                </a:lnTo>
                <a:lnTo>
                  <a:pt x="1890490" y="2155266"/>
                </a:lnTo>
                <a:lnTo>
                  <a:pt x="1843295" y="2146992"/>
                </a:lnTo>
                <a:lnTo>
                  <a:pt x="1796444" y="2137792"/>
                </a:lnTo>
                <a:lnTo>
                  <a:pt x="1749947" y="2127678"/>
                </a:lnTo>
                <a:lnTo>
                  <a:pt x="1703815" y="2116660"/>
                </a:lnTo>
                <a:lnTo>
                  <a:pt x="1658059" y="2104747"/>
                </a:lnTo>
                <a:lnTo>
                  <a:pt x="1612689" y="2091951"/>
                </a:lnTo>
                <a:lnTo>
                  <a:pt x="1567717" y="2078282"/>
                </a:lnTo>
                <a:lnTo>
                  <a:pt x="1523152" y="2063749"/>
                </a:lnTo>
                <a:lnTo>
                  <a:pt x="1479006" y="2048363"/>
                </a:lnTo>
                <a:lnTo>
                  <a:pt x="1435290" y="2032134"/>
                </a:lnTo>
                <a:lnTo>
                  <a:pt x="1392013" y="2015073"/>
                </a:lnTo>
                <a:lnTo>
                  <a:pt x="1349187" y="1997189"/>
                </a:lnTo>
                <a:lnTo>
                  <a:pt x="1306822" y="1978494"/>
                </a:lnTo>
                <a:lnTo>
                  <a:pt x="1264929" y="1958997"/>
                </a:lnTo>
                <a:lnTo>
                  <a:pt x="1223519" y="1938708"/>
                </a:lnTo>
                <a:lnTo>
                  <a:pt x="1182602" y="1917639"/>
                </a:lnTo>
                <a:lnTo>
                  <a:pt x="1142189" y="1895798"/>
                </a:lnTo>
                <a:lnTo>
                  <a:pt x="1102291" y="1873197"/>
                </a:lnTo>
                <a:lnTo>
                  <a:pt x="1062919" y="1849845"/>
                </a:lnTo>
                <a:lnTo>
                  <a:pt x="1024082" y="1825753"/>
                </a:lnTo>
                <a:lnTo>
                  <a:pt x="985793" y="1800932"/>
                </a:lnTo>
                <a:lnTo>
                  <a:pt x="948061" y="1775390"/>
                </a:lnTo>
                <a:lnTo>
                  <a:pt x="910897" y="1749139"/>
                </a:lnTo>
                <a:lnTo>
                  <a:pt x="874312" y="1722189"/>
                </a:lnTo>
                <a:lnTo>
                  <a:pt x="838317" y="1694551"/>
                </a:lnTo>
                <a:lnTo>
                  <a:pt x="802922" y="1666233"/>
                </a:lnTo>
                <a:lnTo>
                  <a:pt x="768138" y="1637248"/>
                </a:lnTo>
                <a:lnTo>
                  <a:pt x="733976" y="1607604"/>
                </a:lnTo>
                <a:lnTo>
                  <a:pt x="700446" y="1577312"/>
                </a:lnTo>
                <a:lnTo>
                  <a:pt x="667559" y="1546383"/>
                </a:lnTo>
                <a:lnTo>
                  <a:pt x="635326" y="1514827"/>
                </a:lnTo>
                <a:lnTo>
                  <a:pt x="603757" y="1482653"/>
                </a:lnTo>
                <a:lnTo>
                  <a:pt x="572864" y="1449873"/>
                </a:lnTo>
                <a:lnTo>
                  <a:pt x="542656" y="1416496"/>
                </a:lnTo>
                <a:lnTo>
                  <a:pt x="513145" y="1382533"/>
                </a:lnTo>
                <a:lnTo>
                  <a:pt x="484341" y="1347994"/>
                </a:lnTo>
                <a:lnTo>
                  <a:pt x="456255" y="1312889"/>
                </a:lnTo>
                <a:lnTo>
                  <a:pt x="428898" y="1277229"/>
                </a:lnTo>
                <a:lnTo>
                  <a:pt x="402280" y="1241023"/>
                </a:lnTo>
                <a:lnTo>
                  <a:pt x="376412" y="1204283"/>
                </a:lnTo>
                <a:lnTo>
                  <a:pt x="351304" y="1167018"/>
                </a:lnTo>
                <a:lnTo>
                  <a:pt x="326968" y="1129238"/>
                </a:lnTo>
                <a:lnTo>
                  <a:pt x="303414" y="1090954"/>
                </a:lnTo>
                <a:lnTo>
                  <a:pt x="280653" y="1052176"/>
                </a:lnTo>
                <a:lnTo>
                  <a:pt x="258695" y="1012915"/>
                </a:lnTo>
                <a:lnTo>
                  <a:pt x="237551" y="973180"/>
                </a:lnTo>
                <a:lnTo>
                  <a:pt x="217232" y="932982"/>
                </a:lnTo>
                <a:lnTo>
                  <a:pt x="197748" y="892330"/>
                </a:lnTo>
                <a:lnTo>
                  <a:pt x="179111" y="851237"/>
                </a:lnTo>
                <a:lnTo>
                  <a:pt x="161331" y="809711"/>
                </a:lnTo>
                <a:lnTo>
                  <a:pt x="144418" y="767763"/>
                </a:lnTo>
                <a:lnTo>
                  <a:pt x="128383" y="725403"/>
                </a:lnTo>
                <a:lnTo>
                  <a:pt x="113238" y="682641"/>
                </a:lnTo>
                <a:lnTo>
                  <a:pt x="98992" y="639488"/>
                </a:lnTo>
                <a:lnTo>
                  <a:pt x="85656" y="595954"/>
                </a:lnTo>
                <a:lnTo>
                  <a:pt x="73242" y="552049"/>
                </a:lnTo>
                <a:lnTo>
                  <a:pt x="61759" y="507784"/>
                </a:lnTo>
                <a:lnTo>
                  <a:pt x="51219" y="463168"/>
                </a:lnTo>
                <a:lnTo>
                  <a:pt x="41631" y="418212"/>
                </a:lnTo>
                <a:lnTo>
                  <a:pt x="33008" y="372926"/>
                </a:lnTo>
                <a:lnTo>
                  <a:pt x="25359" y="327321"/>
                </a:lnTo>
                <a:lnTo>
                  <a:pt x="18695" y="281407"/>
                </a:lnTo>
                <a:lnTo>
                  <a:pt x="13027" y="235193"/>
                </a:lnTo>
                <a:lnTo>
                  <a:pt x="8366" y="188691"/>
                </a:lnTo>
                <a:lnTo>
                  <a:pt x="4721" y="141910"/>
                </a:lnTo>
                <a:lnTo>
                  <a:pt x="2105" y="94861"/>
                </a:lnTo>
                <a:lnTo>
                  <a:pt x="528" y="47554"/>
                </a:lnTo>
                <a:lnTo>
                  <a:pt x="0" y="0"/>
                </a:lnTo>
                <a:lnTo>
                  <a:pt x="2279142" y="0"/>
                </a:lnTo>
                <a:lnTo>
                  <a:pt x="2279142" y="218693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3681984" y="1592580"/>
            <a:ext cx="2266315" cy="2266950"/>
          </a:xfrm>
          <a:custGeom>
            <a:avLst/>
            <a:gdLst/>
            <a:ahLst/>
            <a:cxnLst/>
            <a:rect l="l" t="t" r="r" b="b"/>
            <a:pathLst>
              <a:path w="2266315" h="2266950">
                <a:moveTo>
                  <a:pt x="2266188" y="0"/>
                </a:moveTo>
                <a:lnTo>
                  <a:pt x="2218168" y="498"/>
                </a:lnTo>
                <a:lnTo>
                  <a:pt x="2170392" y="1988"/>
                </a:lnTo>
                <a:lnTo>
                  <a:pt x="2122870" y="4460"/>
                </a:lnTo>
                <a:lnTo>
                  <a:pt x="2075611" y="7902"/>
                </a:lnTo>
                <a:lnTo>
                  <a:pt x="2028624" y="12307"/>
                </a:lnTo>
                <a:lnTo>
                  <a:pt x="1981921" y="17663"/>
                </a:lnTo>
                <a:lnTo>
                  <a:pt x="1935510" y="23961"/>
                </a:lnTo>
                <a:lnTo>
                  <a:pt x="1889402" y="31191"/>
                </a:lnTo>
                <a:lnTo>
                  <a:pt x="1843606" y="39344"/>
                </a:lnTo>
                <a:lnTo>
                  <a:pt x="1798133" y="48409"/>
                </a:lnTo>
                <a:lnTo>
                  <a:pt x="1752991" y="58376"/>
                </a:lnTo>
                <a:lnTo>
                  <a:pt x="1708192" y="69236"/>
                </a:lnTo>
                <a:lnTo>
                  <a:pt x="1663744" y="80980"/>
                </a:lnTo>
                <a:lnTo>
                  <a:pt x="1619657" y="93596"/>
                </a:lnTo>
                <a:lnTo>
                  <a:pt x="1575942" y="107076"/>
                </a:lnTo>
                <a:lnTo>
                  <a:pt x="1532608" y="121409"/>
                </a:lnTo>
                <a:lnTo>
                  <a:pt x="1489665" y="136585"/>
                </a:lnTo>
                <a:lnTo>
                  <a:pt x="1447123" y="152595"/>
                </a:lnTo>
                <a:lnTo>
                  <a:pt x="1404992" y="169430"/>
                </a:lnTo>
                <a:lnTo>
                  <a:pt x="1363281" y="187078"/>
                </a:lnTo>
                <a:lnTo>
                  <a:pt x="1322000" y="205531"/>
                </a:lnTo>
                <a:lnTo>
                  <a:pt x="1281160" y="224778"/>
                </a:lnTo>
                <a:lnTo>
                  <a:pt x="1240770" y="244809"/>
                </a:lnTo>
                <a:lnTo>
                  <a:pt x="1200839" y="265615"/>
                </a:lnTo>
                <a:lnTo>
                  <a:pt x="1161379" y="287186"/>
                </a:lnTo>
                <a:lnTo>
                  <a:pt x="1122397" y="309513"/>
                </a:lnTo>
                <a:lnTo>
                  <a:pt x="1083905" y="332584"/>
                </a:lnTo>
                <a:lnTo>
                  <a:pt x="1045913" y="356391"/>
                </a:lnTo>
                <a:lnTo>
                  <a:pt x="1008429" y="380923"/>
                </a:lnTo>
                <a:lnTo>
                  <a:pt x="971464" y="406171"/>
                </a:lnTo>
                <a:lnTo>
                  <a:pt x="935028" y="432125"/>
                </a:lnTo>
                <a:lnTo>
                  <a:pt x="899130" y="458775"/>
                </a:lnTo>
                <a:lnTo>
                  <a:pt x="863780" y="486111"/>
                </a:lnTo>
                <a:lnTo>
                  <a:pt x="828989" y="514124"/>
                </a:lnTo>
                <a:lnTo>
                  <a:pt x="794766" y="542803"/>
                </a:lnTo>
                <a:lnTo>
                  <a:pt x="761120" y="572138"/>
                </a:lnTo>
                <a:lnTo>
                  <a:pt x="728062" y="602121"/>
                </a:lnTo>
                <a:lnTo>
                  <a:pt x="695602" y="632741"/>
                </a:lnTo>
                <a:lnTo>
                  <a:pt x="663749" y="663987"/>
                </a:lnTo>
                <a:lnTo>
                  <a:pt x="632513" y="695851"/>
                </a:lnTo>
                <a:lnTo>
                  <a:pt x="601904" y="728323"/>
                </a:lnTo>
                <a:lnTo>
                  <a:pt x="571932" y="761392"/>
                </a:lnTo>
                <a:lnTo>
                  <a:pt x="542607" y="795049"/>
                </a:lnTo>
                <a:lnTo>
                  <a:pt x="513938" y="829284"/>
                </a:lnTo>
                <a:lnTo>
                  <a:pt x="485935" y="864088"/>
                </a:lnTo>
                <a:lnTo>
                  <a:pt x="458609" y="899449"/>
                </a:lnTo>
                <a:lnTo>
                  <a:pt x="431968" y="935359"/>
                </a:lnTo>
                <a:lnTo>
                  <a:pt x="406024" y="971808"/>
                </a:lnTo>
                <a:lnTo>
                  <a:pt x="380785" y="1008785"/>
                </a:lnTo>
                <a:lnTo>
                  <a:pt x="356261" y="1046282"/>
                </a:lnTo>
                <a:lnTo>
                  <a:pt x="332463" y="1084287"/>
                </a:lnTo>
                <a:lnTo>
                  <a:pt x="309400" y="1122792"/>
                </a:lnTo>
                <a:lnTo>
                  <a:pt x="287082" y="1161787"/>
                </a:lnTo>
                <a:lnTo>
                  <a:pt x="265518" y="1201261"/>
                </a:lnTo>
                <a:lnTo>
                  <a:pt x="244719" y="1241205"/>
                </a:lnTo>
                <a:lnTo>
                  <a:pt x="224695" y="1281608"/>
                </a:lnTo>
                <a:lnTo>
                  <a:pt x="205455" y="1322462"/>
                </a:lnTo>
                <a:lnTo>
                  <a:pt x="187009" y="1363756"/>
                </a:lnTo>
                <a:lnTo>
                  <a:pt x="169367" y="1405481"/>
                </a:lnTo>
                <a:lnTo>
                  <a:pt x="152539" y="1447626"/>
                </a:lnTo>
                <a:lnTo>
                  <a:pt x="136535" y="1490182"/>
                </a:lnTo>
                <a:lnTo>
                  <a:pt x="121364" y="1533139"/>
                </a:lnTo>
                <a:lnTo>
                  <a:pt x="107036" y="1576487"/>
                </a:lnTo>
                <a:lnTo>
                  <a:pt x="93561" y="1620216"/>
                </a:lnTo>
                <a:lnTo>
                  <a:pt x="80950" y="1664317"/>
                </a:lnTo>
                <a:lnTo>
                  <a:pt x="69211" y="1708779"/>
                </a:lnTo>
                <a:lnTo>
                  <a:pt x="58354" y="1753593"/>
                </a:lnTo>
                <a:lnTo>
                  <a:pt x="48391" y="1798749"/>
                </a:lnTo>
                <a:lnTo>
                  <a:pt x="39329" y="1844237"/>
                </a:lnTo>
                <a:lnTo>
                  <a:pt x="31180" y="1890047"/>
                </a:lnTo>
                <a:lnTo>
                  <a:pt x="23952" y="1936170"/>
                </a:lnTo>
                <a:lnTo>
                  <a:pt x="17656" y="1982595"/>
                </a:lnTo>
                <a:lnTo>
                  <a:pt x="12302" y="2029313"/>
                </a:lnTo>
                <a:lnTo>
                  <a:pt x="7899" y="2076314"/>
                </a:lnTo>
                <a:lnTo>
                  <a:pt x="4458" y="2123588"/>
                </a:lnTo>
                <a:lnTo>
                  <a:pt x="1988" y="2171125"/>
                </a:lnTo>
                <a:lnTo>
                  <a:pt x="498" y="2218915"/>
                </a:lnTo>
                <a:lnTo>
                  <a:pt x="0" y="2266950"/>
                </a:lnTo>
                <a:lnTo>
                  <a:pt x="2266188" y="2266950"/>
                </a:lnTo>
                <a:lnTo>
                  <a:pt x="2266188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1"/>
          <p:cNvSpPr/>
          <p:nvPr/>
        </p:nvSpPr>
        <p:spPr>
          <a:xfrm>
            <a:off x="3681984" y="1592580"/>
            <a:ext cx="2266315" cy="2266950"/>
          </a:xfrm>
          <a:custGeom>
            <a:avLst/>
            <a:gdLst/>
            <a:ahLst/>
            <a:cxnLst/>
            <a:rect l="l" t="t" r="r" b="b"/>
            <a:pathLst>
              <a:path w="2266315" h="2266950">
                <a:moveTo>
                  <a:pt x="0" y="2266950"/>
                </a:moveTo>
                <a:lnTo>
                  <a:pt x="498" y="2218915"/>
                </a:lnTo>
                <a:lnTo>
                  <a:pt x="1988" y="2171125"/>
                </a:lnTo>
                <a:lnTo>
                  <a:pt x="4458" y="2123588"/>
                </a:lnTo>
                <a:lnTo>
                  <a:pt x="7899" y="2076314"/>
                </a:lnTo>
                <a:lnTo>
                  <a:pt x="12302" y="2029313"/>
                </a:lnTo>
                <a:lnTo>
                  <a:pt x="17656" y="1982595"/>
                </a:lnTo>
                <a:lnTo>
                  <a:pt x="23952" y="1936170"/>
                </a:lnTo>
                <a:lnTo>
                  <a:pt x="31180" y="1890047"/>
                </a:lnTo>
                <a:lnTo>
                  <a:pt x="39329" y="1844237"/>
                </a:lnTo>
                <a:lnTo>
                  <a:pt x="48391" y="1798749"/>
                </a:lnTo>
                <a:lnTo>
                  <a:pt x="58354" y="1753593"/>
                </a:lnTo>
                <a:lnTo>
                  <a:pt x="69211" y="1708779"/>
                </a:lnTo>
                <a:lnTo>
                  <a:pt x="80950" y="1664317"/>
                </a:lnTo>
                <a:lnTo>
                  <a:pt x="93561" y="1620216"/>
                </a:lnTo>
                <a:lnTo>
                  <a:pt x="107036" y="1576487"/>
                </a:lnTo>
                <a:lnTo>
                  <a:pt x="121364" y="1533139"/>
                </a:lnTo>
                <a:lnTo>
                  <a:pt x="136535" y="1490182"/>
                </a:lnTo>
                <a:lnTo>
                  <a:pt x="152539" y="1447626"/>
                </a:lnTo>
                <a:lnTo>
                  <a:pt x="169367" y="1405481"/>
                </a:lnTo>
                <a:lnTo>
                  <a:pt x="187009" y="1363756"/>
                </a:lnTo>
                <a:lnTo>
                  <a:pt x="205455" y="1322462"/>
                </a:lnTo>
                <a:lnTo>
                  <a:pt x="224695" y="1281608"/>
                </a:lnTo>
                <a:lnTo>
                  <a:pt x="244719" y="1241205"/>
                </a:lnTo>
                <a:lnTo>
                  <a:pt x="265518" y="1201261"/>
                </a:lnTo>
                <a:lnTo>
                  <a:pt x="287082" y="1161787"/>
                </a:lnTo>
                <a:lnTo>
                  <a:pt x="309400" y="1122792"/>
                </a:lnTo>
                <a:lnTo>
                  <a:pt x="332463" y="1084287"/>
                </a:lnTo>
                <a:lnTo>
                  <a:pt x="356261" y="1046282"/>
                </a:lnTo>
                <a:lnTo>
                  <a:pt x="380785" y="1008785"/>
                </a:lnTo>
                <a:lnTo>
                  <a:pt x="406024" y="971808"/>
                </a:lnTo>
                <a:lnTo>
                  <a:pt x="431968" y="935359"/>
                </a:lnTo>
                <a:lnTo>
                  <a:pt x="458609" y="899449"/>
                </a:lnTo>
                <a:lnTo>
                  <a:pt x="485935" y="864088"/>
                </a:lnTo>
                <a:lnTo>
                  <a:pt x="513938" y="829284"/>
                </a:lnTo>
                <a:lnTo>
                  <a:pt x="542607" y="795049"/>
                </a:lnTo>
                <a:lnTo>
                  <a:pt x="571932" y="761392"/>
                </a:lnTo>
                <a:lnTo>
                  <a:pt x="601904" y="728323"/>
                </a:lnTo>
                <a:lnTo>
                  <a:pt x="632513" y="695851"/>
                </a:lnTo>
                <a:lnTo>
                  <a:pt x="663749" y="663987"/>
                </a:lnTo>
                <a:lnTo>
                  <a:pt x="695602" y="632741"/>
                </a:lnTo>
                <a:lnTo>
                  <a:pt x="728062" y="602121"/>
                </a:lnTo>
                <a:lnTo>
                  <a:pt x="761120" y="572138"/>
                </a:lnTo>
                <a:lnTo>
                  <a:pt x="794766" y="542803"/>
                </a:lnTo>
                <a:lnTo>
                  <a:pt x="828989" y="514124"/>
                </a:lnTo>
                <a:lnTo>
                  <a:pt x="863780" y="486111"/>
                </a:lnTo>
                <a:lnTo>
                  <a:pt x="899130" y="458775"/>
                </a:lnTo>
                <a:lnTo>
                  <a:pt x="935028" y="432125"/>
                </a:lnTo>
                <a:lnTo>
                  <a:pt x="971464" y="406171"/>
                </a:lnTo>
                <a:lnTo>
                  <a:pt x="1008429" y="380923"/>
                </a:lnTo>
                <a:lnTo>
                  <a:pt x="1045913" y="356391"/>
                </a:lnTo>
                <a:lnTo>
                  <a:pt x="1083905" y="332584"/>
                </a:lnTo>
                <a:lnTo>
                  <a:pt x="1122397" y="309513"/>
                </a:lnTo>
                <a:lnTo>
                  <a:pt x="1161379" y="287186"/>
                </a:lnTo>
                <a:lnTo>
                  <a:pt x="1200839" y="265615"/>
                </a:lnTo>
                <a:lnTo>
                  <a:pt x="1240770" y="244809"/>
                </a:lnTo>
                <a:lnTo>
                  <a:pt x="1281160" y="224778"/>
                </a:lnTo>
                <a:lnTo>
                  <a:pt x="1322000" y="205531"/>
                </a:lnTo>
                <a:lnTo>
                  <a:pt x="1363281" y="187078"/>
                </a:lnTo>
                <a:lnTo>
                  <a:pt x="1404992" y="169430"/>
                </a:lnTo>
                <a:lnTo>
                  <a:pt x="1447123" y="152595"/>
                </a:lnTo>
                <a:lnTo>
                  <a:pt x="1489665" y="136585"/>
                </a:lnTo>
                <a:lnTo>
                  <a:pt x="1532608" y="121409"/>
                </a:lnTo>
                <a:lnTo>
                  <a:pt x="1575942" y="107076"/>
                </a:lnTo>
                <a:lnTo>
                  <a:pt x="1619657" y="93596"/>
                </a:lnTo>
                <a:lnTo>
                  <a:pt x="1663744" y="80980"/>
                </a:lnTo>
                <a:lnTo>
                  <a:pt x="1708192" y="69236"/>
                </a:lnTo>
                <a:lnTo>
                  <a:pt x="1752991" y="58376"/>
                </a:lnTo>
                <a:lnTo>
                  <a:pt x="1798133" y="48409"/>
                </a:lnTo>
                <a:lnTo>
                  <a:pt x="1843606" y="39344"/>
                </a:lnTo>
                <a:lnTo>
                  <a:pt x="1889402" y="31191"/>
                </a:lnTo>
                <a:lnTo>
                  <a:pt x="1935510" y="23961"/>
                </a:lnTo>
                <a:lnTo>
                  <a:pt x="1981921" y="17663"/>
                </a:lnTo>
                <a:lnTo>
                  <a:pt x="2028624" y="12307"/>
                </a:lnTo>
                <a:lnTo>
                  <a:pt x="2075611" y="7902"/>
                </a:lnTo>
                <a:lnTo>
                  <a:pt x="2122870" y="4460"/>
                </a:lnTo>
                <a:lnTo>
                  <a:pt x="2170392" y="1988"/>
                </a:lnTo>
                <a:lnTo>
                  <a:pt x="2218168" y="498"/>
                </a:lnTo>
                <a:lnTo>
                  <a:pt x="2266188" y="0"/>
                </a:lnTo>
                <a:lnTo>
                  <a:pt x="2266188" y="2266950"/>
                </a:lnTo>
                <a:lnTo>
                  <a:pt x="0" y="226695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 txBox="1"/>
          <p:nvPr/>
        </p:nvSpPr>
        <p:spPr>
          <a:xfrm>
            <a:off x="4301490" y="2617978"/>
            <a:ext cx="1452245" cy="2380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3380" marR="5080" indent="-355600">
              <a:lnSpc>
                <a:spcPts val="349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學生自主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學習</a:t>
            </a:r>
            <a:endParaRPr sz="2800">
              <a:latin typeface="Microsoft JhengHei"/>
              <a:cs typeface="Microsoft JhengHei"/>
            </a:endParaRPr>
          </a:p>
          <a:p>
            <a:pPr>
              <a:spcBef>
                <a:spcPts val="35"/>
              </a:spcBef>
            </a:pPr>
            <a:endParaRPr sz="3950">
              <a:latin typeface="Times New Roman"/>
              <a:cs typeface="Times New Roman"/>
            </a:endParaRPr>
          </a:p>
          <a:p>
            <a:pPr marL="367665" marR="10795" indent="-355600">
              <a:lnSpc>
                <a:spcPct val="103899"/>
              </a:lnSpc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學校特色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活動</a:t>
            </a:r>
            <a:endParaRPr sz="2800">
              <a:latin typeface="Microsoft JhengHei"/>
              <a:cs typeface="Microsoft JhengHei"/>
            </a:endParaRPr>
          </a:p>
        </p:txBody>
      </p:sp>
      <p:pic>
        <p:nvPicPr>
          <p:cNvPr id="17" name="Picture 2" descr="臺中市私立嶺東高級中學">
            <a:extLst>
              <a:ext uri="{FF2B5EF4-FFF2-40B4-BE49-F238E27FC236}">
                <a16:creationId xmlns:a16="http://schemas.microsoft.com/office/drawing/2014/main" id="{EE8931E2-597D-447D-AF4A-B728508D6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25"/>
          <a:stretch/>
        </p:blipFill>
        <p:spPr bwMode="auto">
          <a:xfrm>
            <a:off x="9576228" y="43020"/>
            <a:ext cx="10701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7AA9F9B4-74FE-4284-A166-7646F5AFC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4653">
        <p14:conveyor dir="l"/>
      </p:transition>
    </mc:Choice>
    <mc:Fallback xmlns="">
      <p:transition spd="slow" advTm="346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1408</Words>
  <Application>Microsoft Office PowerPoint</Application>
  <PresentationFormat>寬螢幕</PresentationFormat>
  <Paragraphs>390</Paragraphs>
  <Slides>31</Slides>
  <Notes>4</Notes>
  <HiddenSlides>0</HiddenSlides>
  <MMClips>7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5" baseType="lpstr">
      <vt:lpstr>等线</vt:lpstr>
      <vt:lpstr>等线 Light</vt:lpstr>
      <vt:lpstr>Lantinghei SC Demibold</vt:lpstr>
      <vt:lpstr>Microsoft JhengHei Light</vt:lpstr>
      <vt:lpstr>Microsoft YaHei</vt:lpstr>
      <vt:lpstr>微軟正黑體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kan</dc:creator>
  <dc:description>http://www.ypppt.com/</dc:description>
  <cp:lastModifiedBy>USER</cp:lastModifiedBy>
  <cp:revision>963</cp:revision>
  <dcterms:created xsi:type="dcterms:W3CDTF">2019-03-29T12:25:33Z</dcterms:created>
  <dcterms:modified xsi:type="dcterms:W3CDTF">2026-06-08T22:59:49Z</dcterms:modified>
</cp:coreProperties>
</file>