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3"/>
    <p:restoredTop sz="96327"/>
  </p:normalViewPr>
  <p:slideViewPr>
    <p:cSldViewPr snapToGrid="0">
      <p:cViewPr varScale="1">
        <p:scale>
          <a:sx n="124" d="100"/>
          <a:sy n="124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98A2E1-D717-1E07-295C-F51DD7975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54F3E46-3AC6-F40A-5D52-03781279C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9EF49CA-5D45-5687-B637-6B17E0671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865A06-1FB1-DD1E-0538-5CEBCF3EB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24DB49-3849-409C-D3F6-979F8EC9D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17153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2A0D32-4B5C-9A8B-6172-9661A43B9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3B198F8-5AD3-DB03-4E05-DD817439FD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D1B5B67-4B60-F70E-465B-173EFF3CB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7EDA57F-AF58-8894-F668-C1C82807C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1DE07D-030E-C53C-4501-F81AD5A17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1822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743B166-84F3-1AF4-E0F0-8699F55BC5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002DAA7-C12B-AF59-F650-3F578D248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D8FFF83-4980-4C5E-E514-928103DDB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1068E24-8838-2D9E-E802-887706504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7E0AA8-5519-8D94-9F8A-D3E859C02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9478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320B20-762A-931B-81FF-88D6B3CC2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FCFAC3-E788-B4F9-37E6-D053990A1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213FA12-78D3-E3FB-FDF5-CB31425CB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389FB31-4FFD-CD2F-8A6E-4917E0A35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01E6E87-E22A-025A-CC3F-7A755416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97582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EEC371-FADE-9B9C-8179-747EEEB9F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0453974-C146-84FD-E111-08FBCCE94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DEBD42-A232-B9C1-5E35-8A868C6BC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5F7ECD-814E-C6BC-A1F6-7E3DECEB8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EEC432E-4A6A-95E1-6645-742DB5C6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9004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4D0580-1447-7D00-CC56-50E86EAED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9FBE4B4-AC39-D4A0-2FEC-DB10B132DA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041E0B9-103B-C291-F5E2-3312E5BC0B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F0A40CF-5220-0BF3-063C-2A8F6E9F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A717088-653A-4562-5AE8-6EA6DE389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28FCC86-E086-BFDC-9CC5-9D39C9A4B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0791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8FBEDD-F6D7-D537-8E24-AF7CA6BD4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C5E3A3C-41DA-D85D-3E95-02C7A2A21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838136A-9A58-3702-0CA5-478D726F2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6EBBF4A-3DB1-5440-88D4-9EF8A75716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FB6028B-0716-7E04-620D-ED74B8C16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2CDE909-6876-3997-FB04-5AAE8EFB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E496F10-5544-C4CD-01DE-3264DBF5D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C5AFCC0-B5A2-116B-B151-ED5B73CF5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02161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570834-1B1C-5723-D895-357FA26CB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D74A812-5972-89A5-41B7-9C41557B9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020099F-7BD9-AA29-2CEC-37BA063EB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BF08E99-30B0-C15D-DD33-9D90238C2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79961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5FF1C08-30FA-9542-41EB-761E74C11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41E225E-84F1-7C7C-3E25-995335586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2E2AB9C-E17F-E989-A222-3871EF23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6714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7F2B29-4174-6886-C8F2-D05F7B4B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40B804-59CD-06AF-B864-5D332CE5F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58EB2A7-A362-A2B7-5E7E-7496D9914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FE5C35C-3DCC-05FA-FF63-7E0C966D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5B6E76A-7B96-3A30-D9F1-4C65AD9DA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3FB355E-1D88-704B-7E4B-376F32A3E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6964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597BC7-6D6D-18D4-0541-B80449E0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D326F94-B14E-789D-ED5C-F4584B384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AE53253-72A6-6B20-5545-D1B94B80A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B5146EE-4E31-D822-688F-208CBC046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0E566EA-B750-EFE3-71E0-7EA479A98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A2728B5-FD66-868F-0A77-6C9A35175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8771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0A0D3F6-8705-33E3-9D6B-EAF42B758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A222B5A-7450-49F8-EE5C-B12EA3F4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4A5111D-818F-4CCE-C847-0EB2AA5FA0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4A1AD-B25C-5F46-BF4E-FD91773F5A06}" type="datetimeFigureOut">
              <a:rPr kumimoji="1" lang="zh-TW" altLang="en-US" smtClean="0"/>
              <a:t>2026/3/12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88002E-A1A3-1B5C-DE22-A6DFE8598C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692522-B2D3-5D16-C7CF-7686335911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37587-4D93-7749-B034-080120A2A73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79159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3257979" y="326115"/>
            <a:ext cx="5938955" cy="5931752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3ED9ED3-2CCC-3BE6-6F4C-267A141F4FE6}"/>
              </a:ext>
            </a:extLst>
          </p:cNvPr>
          <p:cNvSpPr txBox="1"/>
          <p:nvPr/>
        </p:nvSpPr>
        <p:spPr>
          <a:xfrm>
            <a:off x="3182282" y="1815682"/>
            <a:ext cx="6237338" cy="1351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TW" altLang="en-US" sz="6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廣告設計科</a:t>
            </a:r>
            <a:r>
              <a:rPr lang="zh-CN" altLang="en-US" sz="6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簡介</a:t>
            </a:r>
            <a:endParaRPr lang="en-US" altLang="zh-TW" sz="6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3094D2D-C1F7-7F78-85E6-1A0D5306607D}"/>
              </a:ext>
            </a:extLst>
          </p:cNvPr>
          <p:cNvSpPr txBox="1"/>
          <p:nvPr/>
        </p:nvSpPr>
        <p:spPr>
          <a:xfrm>
            <a:off x="3359648" y="3493770"/>
            <a:ext cx="6059972" cy="18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TW" altLang="en-US" sz="4000" b="1" dirty="0">
                <a:solidFill>
                  <a:srgbClr val="7030A0"/>
                </a:solidFill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廣告設計媒體秀創意</a:t>
            </a:r>
            <a:endParaRPr lang="en-US" altLang="zh-TW" sz="4000" b="1" dirty="0">
              <a:solidFill>
                <a:srgbClr val="7030A0"/>
              </a:solidFill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  <a:p>
            <a:pPr algn="dist">
              <a:lnSpc>
                <a:spcPct val="150000"/>
              </a:lnSpc>
            </a:pPr>
            <a:r>
              <a:rPr lang="zh-TW" altLang="en-US" sz="4000" b="1" dirty="0">
                <a:solidFill>
                  <a:srgbClr val="7030A0"/>
                </a:solidFill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動漫插畫影像新視覺</a:t>
            </a:r>
            <a:endParaRPr lang="en-US" altLang="zh-TW" sz="4000" b="1" dirty="0">
              <a:solidFill>
                <a:srgbClr val="7030A0"/>
              </a:solidFill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2973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CA5A-4184-0888-D075-022CA3442BBB}"/>
              </a:ext>
            </a:extLst>
          </p:cNvPr>
          <p:cNvSpPr txBox="1"/>
          <p:nvPr/>
        </p:nvSpPr>
        <p:spPr>
          <a:xfrm>
            <a:off x="1734263" y="362065"/>
            <a:ext cx="6273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專業教室：設計教室</a:t>
            </a:r>
            <a:endParaRPr lang="en-US" altLang="zh-TW" sz="48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C53A26E-AF98-75D3-E182-405C765A0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44" y="3596998"/>
            <a:ext cx="4344419" cy="289893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outerShdw blurRad="50800" dist="38100" dir="2700000" sx="101983" sy="101983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77D6DF7-956B-B62B-68DC-B9E9956F5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040" y="1362074"/>
            <a:ext cx="4768949" cy="318221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outerShdw blurRad="50800" dist="38100" dir="2700000" sx="101983" sy="101983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44587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983B867-EA78-65A2-6158-198F19124D51}"/>
              </a:ext>
            </a:extLst>
          </p:cNvPr>
          <p:cNvSpPr txBox="1"/>
          <p:nvPr/>
        </p:nvSpPr>
        <p:spPr>
          <a:xfrm>
            <a:off x="1734263" y="362065"/>
            <a:ext cx="6273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專業教室：造型教室</a:t>
            </a:r>
            <a:endParaRPr lang="en-US" altLang="zh-TW" sz="48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B03546D-4401-0C61-96BE-FFDADF202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037" y="1349540"/>
            <a:ext cx="5353236" cy="356882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outerShdw blurRad="50800" dist="38100" dir="2700000" sx="101983" sy="101983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0C83367-DB22-7F88-65F5-F62CC2792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79" y="3475487"/>
            <a:ext cx="3802588" cy="253738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outerShdw blurRad="50800" dist="38100" dir="2700000" sx="101983" sy="101983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3459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C310C49-44D4-00DB-616E-6B96203C28A2}"/>
              </a:ext>
            </a:extLst>
          </p:cNvPr>
          <p:cNvSpPr txBox="1"/>
          <p:nvPr/>
        </p:nvSpPr>
        <p:spPr>
          <a:xfrm>
            <a:off x="1734263" y="362065"/>
            <a:ext cx="6273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專業教室：繪畫教室</a:t>
            </a:r>
            <a:endParaRPr lang="en-US" altLang="zh-TW" sz="48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3A8696E-72F7-59F9-8BED-51FAF1577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263" y="1393642"/>
            <a:ext cx="5553228" cy="416492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outerShdw blurRad="50800" dist="38100" dir="2700000" sx="101983" sy="101983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712B66C-7C56-F9AC-EEDA-18A1D24E6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775" y="3560591"/>
            <a:ext cx="3519055" cy="263929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effectLst>
            <a:outerShdw blurRad="50800" dist="38100" dir="2700000" sx="101983" sy="101983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4232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139D1FF9-1D3B-A42A-DC18-EC52D7AACB7D}"/>
              </a:ext>
            </a:extLst>
          </p:cNvPr>
          <p:cNvSpPr txBox="1"/>
          <p:nvPr/>
        </p:nvSpPr>
        <p:spPr>
          <a:xfrm>
            <a:off x="1695483" y="955786"/>
            <a:ext cx="9529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技職嶺航 航向未來</a:t>
            </a:r>
            <a:endParaRPr lang="en-US" altLang="zh-TW" sz="48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  <p:sp>
        <p:nvSpPr>
          <p:cNvPr id="3" name="燕尾形箭头 46">
            <a:extLst>
              <a:ext uri="{FF2B5EF4-FFF2-40B4-BE49-F238E27FC236}">
                <a16:creationId xmlns:a16="http://schemas.microsoft.com/office/drawing/2014/main" id="{A4F4F512-C515-57C8-861F-7EA3139AC025}"/>
              </a:ext>
            </a:extLst>
          </p:cNvPr>
          <p:cNvSpPr/>
          <p:nvPr/>
        </p:nvSpPr>
        <p:spPr>
          <a:xfrm>
            <a:off x="2141316" y="3659394"/>
            <a:ext cx="8476247" cy="180023"/>
          </a:xfrm>
          <a:prstGeom prst="notched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2" tIns="36002" rIns="72002" bIns="36002" anchor="ctr"/>
          <a:lstStyle/>
          <a:p>
            <a:pPr algn="ctr" defTabSz="720037">
              <a:defRPr/>
            </a:pPr>
            <a:endParaRPr lang="zh-CN" altLang="en-US" sz="196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" name="组合 62">
            <a:extLst>
              <a:ext uri="{FF2B5EF4-FFF2-40B4-BE49-F238E27FC236}">
                <a16:creationId xmlns:a16="http://schemas.microsoft.com/office/drawing/2014/main" id="{8EE85D56-3637-C00D-2277-6055E00C0C18}"/>
              </a:ext>
            </a:extLst>
          </p:cNvPr>
          <p:cNvGrpSpPr/>
          <p:nvPr/>
        </p:nvGrpSpPr>
        <p:grpSpPr>
          <a:xfrm>
            <a:off x="8333499" y="2416629"/>
            <a:ext cx="1832880" cy="2732681"/>
            <a:chOff x="1278794" y="3334906"/>
            <a:chExt cx="914014" cy="914014"/>
          </a:xfrm>
        </p:grpSpPr>
        <p:grpSp>
          <p:nvGrpSpPr>
            <p:cNvPr id="5" name="组合 63">
              <a:extLst>
                <a:ext uri="{FF2B5EF4-FFF2-40B4-BE49-F238E27FC236}">
                  <a16:creationId xmlns:a16="http://schemas.microsoft.com/office/drawing/2014/main" id="{1BB5E243-F058-7CB2-1173-9C31FDD41841}"/>
                </a:ext>
              </a:extLst>
            </p:cNvPr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7" name="同心圆 65">
                <a:extLst>
                  <a:ext uri="{FF2B5EF4-FFF2-40B4-BE49-F238E27FC236}">
                    <a16:creationId xmlns:a16="http://schemas.microsoft.com/office/drawing/2014/main" id="{7D90FEC2-08FA-5C8E-AD9B-40BA5C4FACD8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81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椭圆 66">
                <a:extLst>
                  <a:ext uri="{FF2B5EF4-FFF2-40B4-BE49-F238E27FC236}">
                    <a16:creationId xmlns:a16="http://schemas.microsoft.com/office/drawing/2014/main" id="{F3D2507D-368E-3A2D-3DC6-9A4002228FB6}"/>
                  </a:ext>
                </a:extLst>
              </p:cNvPr>
              <p:cNvSpPr/>
              <p:nvPr/>
            </p:nvSpPr>
            <p:spPr>
              <a:xfrm>
                <a:off x="392111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81"/>
              </a:p>
            </p:txBody>
          </p:sp>
        </p:grpSp>
        <p:sp>
          <p:nvSpPr>
            <p:cNvPr id="6" name="TextBox 48">
              <a:extLst>
                <a:ext uri="{FF2B5EF4-FFF2-40B4-BE49-F238E27FC236}">
                  <a16:creationId xmlns:a16="http://schemas.microsoft.com/office/drawing/2014/main" id="{150C8C30-4375-156A-BCFB-6E0FF862E85A}"/>
                </a:ext>
              </a:extLst>
            </p:cNvPr>
            <p:cNvSpPr txBox="1"/>
            <p:nvPr/>
          </p:nvSpPr>
          <p:spPr>
            <a:xfrm>
              <a:off x="1688764" y="3738812"/>
              <a:ext cx="92121" cy="91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zh-CN" altLang="en-US" sz="1181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9" name="Freeform 35">
            <a:extLst>
              <a:ext uri="{FF2B5EF4-FFF2-40B4-BE49-F238E27FC236}">
                <a16:creationId xmlns:a16="http://schemas.microsoft.com/office/drawing/2014/main" id="{8034F702-5B4E-69CB-A0C1-8E01242A0A65}"/>
              </a:ext>
            </a:extLst>
          </p:cNvPr>
          <p:cNvSpPr>
            <a:spLocks noEditPoints="1"/>
          </p:cNvSpPr>
          <p:nvPr/>
        </p:nvSpPr>
        <p:spPr bwMode="auto">
          <a:xfrm>
            <a:off x="8530361" y="2407620"/>
            <a:ext cx="231576" cy="250456"/>
          </a:xfrm>
          <a:custGeom>
            <a:avLst/>
            <a:gdLst>
              <a:gd name="T0" fmla="*/ 29 w 433"/>
              <a:gd name="T1" fmla="*/ 29 h 469"/>
              <a:gd name="T2" fmla="*/ 115 w 433"/>
              <a:gd name="T3" fmla="*/ 28 h 469"/>
              <a:gd name="T4" fmla="*/ 208 w 433"/>
              <a:gd name="T5" fmla="*/ 3 h 469"/>
              <a:gd name="T6" fmla="*/ 216 w 433"/>
              <a:gd name="T7" fmla="*/ 0 h 469"/>
              <a:gd name="T8" fmla="*/ 225 w 433"/>
              <a:gd name="T9" fmla="*/ 3 h 469"/>
              <a:gd name="T10" fmla="*/ 318 w 433"/>
              <a:gd name="T11" fmla="*/ 28 h 469"/>
              <a:gd name="T12" fmla="*/ 404 w 433"/>
              <a:gd name="T13" fmla="*/ 29 h 469"/>
              <a:gd name="T14" fmla="*/ 433 w 433"/>
              <a:gd name="T15" fmla="*/ 25 h 469"/>
              <a:gd name="T16" fmla="*/ 433 w 433"/>
              <a:gd name="T17" fmla="*/ 58 h 469"/>
              <a:gd name="T18" fmla="*/ 372 w 433"/>
              <a:gd name="T19" fmla="*/ 355 h 469"/>
              <a:gd name="T20" fmla="*/ 222 w 433"/>
              <a:gd name="T21" fmla="*/ 468 h 469"/>
              <a:gd name="T22" fmla="*/ 216 w 433"/>
              <a:gd name="T23" fmla="*/ 469 h 469"/>
              <a:gd name="T24" fmla="*/ 210 w 433"/>
              <a:gd name="T25" fmla="*/ 468 h 469"/>
              <a:gd name="T26" fmla="*/ 61 w 433"/>
              <a:gd name="T27" fmla="*/ 355 h 469"/>
              <a:gd name="T28" fmla="*/ 0 w 433"/>
              <a:gd name="T29" fmla="*/ 58 h 469"/>
              <a:gd name="T30" fmla="*/ 0 w 433"/>
              <a:gd name="T31" fmla="*/ 25 h 469"/>
              <a:gd name="T32" fmla="*/ 29 w 433"/>
              <a:gd name="T33" fmla="*/ 29 h 469"/>
              <a:gd name="T34" fmla="*/ 216 w 433"/>
              <a:gd name="T35" fmla="*/ 239 h 469"/>
              <a:gd name="T36" fmla="*/ 216 w 433"/>
              <a:gd name="T37" fmla="*/ 239 h 469"/>
              <a:gd name="T38" fmla="*/ 361 w 433"/>
              <a:gd name="T39" fmla="*/ 239 h 469"/>
              <a:gd name="T40" fmla="*/ 380 w 433"/>
              <a:gd name="T41" fmla="*/ 90 h 469"/>
              <a:gd name="T42" fmla="*/ 311 w 433"/>
              <a:gd name="T43" fmla="*/ 86 h 469"/>
              <a:gd name="T44" fmla="*/ 216 w 433"/>
              <a:gd name="T45" fmla="*/ 62 h 469"/>
              <a:gd name="T46" fmla="*/ 216 w 433"/>
              <a:gd name="T47" fmla="*/ 239 h 469"/>
              <a:gd name="T48" fmla="*/ 216 w 433"/>
              <a:gd name="T49" fmla="*/ 409 h 469"/>
              <a:gd name="T50" fmla="*/ 216 w 433"/>
              <a:gd name="T51" fmla="*/ 409 h 469"/>
              <a:gd name="T52" fmla="*/ 216 w 433"/>
              <a:gd name="T53" fmla="*/ 239 h 469"/>
              <a:gd name="T54" fmla="*/ 72 w 433"/>
              <a:gd name="T55" fmla="*/ 239 h 469"/>
              <a:gd name="T56" fmla="*/ 105 w 433"/>
              <a:gd name="T57" fmla="*/ 323 h 469"/>
              <a:gd name="T58" fmla="*/ 216 w 433"/>
              <a:gd name="T59" fmla="*/ 409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33" h="469">
                <a:moveTo>
                  <a:pt x="29" y="29"/>
                </a:moveTo>
                <a:cubicBezTo>
                  <a:pt x="57" y="32"/>
                  <a:pt x="85" y="32"/>
                  <a:pt x="115" y="28"/>
                </a:cubicBezTo>
                <a:cubicBezTo>
                  <a:pt x="145" y="24"/>
                  <a:pt x="176" y="16"/>
                  <a:pt x="208" y="3"/>
                </a:cubicBezTo>
                <a:lnTo>
                  <a:pt x="216" y="0"/>
                </a:lnTo>
                <a:lnTo>
                  <a:pt x="225" y="3"/>
                </a:lnTo>
                <a:cubicBezTo>
                  <a:pt x="257" y="16"/>
                  <a:pt x="288" y="24"/>
                  <a:pt x="318" y="28"/>
                </a:cubicBezTo>
                <a:cubicBezTo>
                  <a:pt x="347" y="32"/>
                  <a:pt x="376" y="32"/>
                  <a:pt x="404" y="29"/>
                </a:cubicBezTo>
                <a:lnTo>
                  <a:pt x="433" y="25"/>
                </a:lnTo>
                <a:lnTo>
                  <a:pt x="433" y="58"/>
                </a:lnTo>
                <a:cubicBezTo>
                  <a:pt x="431" y="199"/>
                  <a:pt x="409" y="293"/>
                  <a:pt x="372" y="355"/>
                </a:cubicBezTo>
                <a:cubicBezTo>
                  <a:pt x="334" y="421"/>
                  <a:pt x="281" y="452"/>
                  <a:pt x="222" y="468"/>
                </a:cubicBezTo>
                <a:lnTo>
                  <a:pt x="216" y="469"/>
                </a:lnTo>
                <a:lnTo>
                  <a:pt x="210" y="468"/>
                </a:lnTo>
                <a:cubicBezTo>
                  <a:pt x="151" y="452"/>
                  <a:pt x="99" y="421"/>
                  <a:pt x="61" y="355"/>
                </a:cubicBezTo>
                <a:cubicBezTo>
                  <a:pt x="24" y="293"/>
                  <a:pt x="1" y="199"/>
                  <a:pt x="0" y="58"/>
                </a:cubicBezTo>
                <a:lnTo>
                  <a:pt x="0" y="25"/>
                </a:lnTo>
                <a:lnTo>
                  <a:pt x="29" y="29"/>
                </a:lnTo>
                <a:close/>
                <a:moveTo>
                  <a:pt x="216" y="239"/>
                </a:moveTo>
                <a:lnTo>
                  <a:pt x="216" y="239"/>
                </a:lnTo>
                <a:lnTo>
                  <a:pt x="361" y="239"/>
                </a:lnTo>
                <a:cubicBezTo>
                  <a:pt x="371" y="198"/>
                  <a:pt x="377" y="149"/>
                  <a:pt x="380" y="90"/>
                </a:cubicBezTo>
                <a:cubicBezTo>
                  <a:pt x="357" y="91"/>
                  <a:pt x="335" y="90"/>
                  <a:pt x="311" y="86"/>
                </a:cubicBezTo>
                <a:cubicBezTo>
                  <a:pt x="281" y="82"/>
                  <a:pt x="249" y="74"/>
                  <a:pt x="216" y="62"/>
                </a:cubicBezTo>
                <a:lnTo>
                  <a:pt x="216" y="239"/>
                </a:lnTo>
                <a:close/>
                <a:moveTo>
                  <a:pt x="216" y="409"/>
                </a:moveTo>
                <a:lnTo>
                  <a:pt x="216" y="409"/>
                </a:lnTo>
                <a:lnTo>
                  <a:pt x="216" y="239"/>
                </a:lnTo>
                <a:lnTo>
                  <a:pt x="72" y="239"/>
                </a:lnTo>
                <a:cubicBezTo>
                  <a:pt x="80" y="273"/>
                  <a:pt x="92" y="301"/>
                  <a:pt x="105" y="323"/>
                </a:cubicBezTo>
                <a:cubicBezTo>
                  <a:pt x="133" y="372"/>
                  <a:pt x="172" y="396"/>
                  <a:pt x="216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2009" tIns="36005" rIns="72009" bIns="36005" numCol="1" anchor="t" anchorCtr="0" compatLnSpc="1">
            <a:prstTxWarp prst="textNoShape">
              <a:avLst/>
            </a:prstTxWarp>
          </a:bodyPr>
          <a:lstStyle/>
          <a:p>
            <a:endParaRPr lang="zh-CN" altLang="en-US" sz="1181" dirty="0"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274118A-8183-5001-6128-2F6F57DD48B8}"/>
              </a:ext>
            </a:extLst>
          </p:cNvPr>
          <p:cNvSpPr/>
          <p:nvPr/>
        </p:nvSpPr>
        <p:spPr>
          <a:xfrm>
            <a:off x="8552571" y="3066497"/>
            <a:ext cx="1613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sym typeface="Arial" pitchFamily="34" charset="0"/>
              </a:rPr>
              <a:t>積極輔導學生參加校外競賽屢創佳績</a:t>
            </a:r>
            <a:endParaRPr lang="zh-TW" altLang="en-US" sz="2400" b="1" dirty="0">
              <a:solidFill>
                <a:schemeClr val="accent1">
                  <a:lumMod val="50000"/>
                </a:schemeClr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grpSp>
        <p:nvGrpSpPr>
          <p:cNvPr id="11" name="组合 62">
            <a:extLst>
              <a:ext uri="{FF2B5EF4-FFF2-40B4-BE49-F238E27FC236}">
                <a16:creationId xmlns:a16="http://schemas.microsoft.com/office/drawing/2014/main" id="{95C29A8E-5BB4-7FA3-1515-615B74F1D9B1}"/>
              </a:ext>
            </a:extLst>
          </p:cNvPr>
          <p:cNvGrpSpPr/>
          <p:nvPr/>
        </p:nvGrpSpPr>
        <p:grpSpPr>
          <a:xfrm>
            <a:off x="6402841" y="2416629"/>
            <a:ext cx="1832880" cy="2732681"/>
            <a:chOff x="1278794" y="3334906"/>
            <a:chExt cx="914014" cy="914014"/>
          </a:xfrm>
        </p:grpSpPr>
        <p:grpSp>
          <p:nvGrpSpPr>
            <p:cNvPr id="12" name="组合 63">
              <a:extLst>
                <a:ext uri="{FF2B5EF4-FFF2-40B4-BE49-F238E27FC236}">
                  <a16:creationId xmlns:a16="http://schemas.microsoft.com/office/drawing/2014/main" id="{ADAF8A52-4189-FE74-F400-E5EAE15218F4}"/>
                </a:ext>
              </a:extLst>
            </p:cNvPr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7" name="同心圆 65">
                <a:extLst>
                  <a:ext uri="{FF2B5EF4-FFF2-40B4-BE49-F238E27FC236}">
                    <a16:creationId xmlns:a16="http://schemas.microsoft.com/office/drawing/2014/main" id="{4851D207-965E-0967-F6EF-7C4897C53A50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81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椭圆 66">
                <a:extLst>
                  <a:ext uri="{FF2B5EF4-FFF2-40B4-BE49-F238E27FC236}">
                    <a16:creationId xmlns:a16="http://schemas.microsoft.com/office/drawing/2014/main" id="{8DC78EFB-4443-CB9C-E718-19E6846533E9}"/>
                  </a:ext>
                </a:extLst>
              </p:cNvPr>
              <p:cNvSpPr/>
              <p:nvPr/>
            </p:nvSpPr>
            <p:spPr>
              <a:xfrm>
                <a:off x="392111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81"/>
              </a:p>
            </p:txBody>
          </p:sp>
        </p:grpSp>
        <p:sp>
          <p:nvSpPr>
            <p:cNvPr id="16" name="TextBox 48">
              <a:extLst>
                <a:ext uri="{FF2B5EF4-FFF2-40B4-BE49-F238E27FC236}">
                  <a16:creationId xmlns:a16="http://schemas.microsoft.com/office/drawing/2014/main" id="{CEA2EA2F-037F-D528-56A5-9965D4F8480A}"/>
                </a:ext>
              </a:extLst>
            </p:cNvPr>
            <p:cNvSpPr txBox="1"/>
            <p:nvPr/>
          </p:nvSpPr>
          <p:spPr>
            <a:xfrm>
              <a:off x="1688764" y="3738812"/>
              <a:ext cx="92121" cy="91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zh-CN" altLang="en-US" sz="1181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2D4FBCE0-6DB8-CCB0-20A4-E0B0FA269538}"/>
              </a:ext>
            </a:extLst>
          </p:cNvPr>
          <p:cNvSpPr/>
          <p:nvPr/>
        </p:nvSpPr>
        <p:spPr>
          <a:xfrm>
            <a:off x="6609435" y="3050693"/>
            <a:ext cx="14487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sym typeface="Arial" pitchFamily="34" charset="0"/>
              </a:rPr>
              <a:t>乙級證照丙級證照英文檢定</a:t>
            </a:r>
            <a:endParaRPr lang="zh-TW" altLang="en-US" b="1" dirty="0">
              <a:solidFill>
                <a:schemeClr val="accent5">
                  <a:lumMod val="50000"/>
                </a:schemeClr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grpSp>
        <p:nvGrpSpPr>
          <p:cNvPr id="20" name="组合 62">
            <a:extLst>
              <a:ext uri="{FF2B5EF4-FFF2-40B4-BE49-F238E27FC236}">
                <a16:creationId xmlns:a16="http://schemas.microsoft.com/office/drawing/2014/main" id="{7C5830B3-4E42-8037-4EC1-DB5FA0B38AE9}"/>
              </a:ext>
            </a:extLst>
          </p:cNvPr>
          <p:cNvGrpSpPr/>
          <p:nvPr/>
        </p:nvGrpSpPr>
        <p:grpSpPr>
          <a:xfrm>
            <a:off x="4490020" y="2383065"/>
            <a:ext cx="1832880" cy="2732681"/>
            <a:chOff x="1278794" y="3334906"/>
            <a:chExt cx="914014" cy="914014"/>
          </a:xfrm>
        </p:grpSpPr>
        <p:grpSp>
          <p:nvGrpSpPr>
            <p:cNvPr id="21" name="组合 63">
              <a:extLst>
                <a:ext uri="{FF2B5EF4-FFF2-40B4-BE49-F238E27FC236}">
                  <a16:creationId xmlns:a16="http://schemas.microsoft.com/office/drawing/2014/main" id="{6B1D12D2-5DE9-2CDD-EEAE-81015AB32066}"/>
                </a:ext>
              </a:extLst>
            </p:cNvPr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3" name="同心圆 65">
                <a:extLst>
                  <a:ext uri="{FF2B5EF4-FFF2-40B4-BE49-F238E27FC236}">
                    <a16:creationId xmlns:a16="http://schemas.microsoft.com/office/drawing/2014/main" id="{1D36C607-9993-9ACF-0BAE-3FCCCB1C9F2A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81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椭圆 66">
                <a:extLst>
                  <a:ext uri="{FF2B5EF4-FFF2-40B4-BE49-F238E27FC236}">
                    <a16:creationId xmlns:a16="http://schemas.microsoft.com/office/drawing/2014/main" id="{1915E63B-747A-0B2F-8278-4E20F7E54FEC}"/>
                  </a:ext>
                </a:extLst>
              </p:cNvPr>
              <p:cNvSpPr/>
              <p:nvPr/>
            </p:nvSpPr>
            <p:spPr>
              <a:xfrm>
                <a:off x="392111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81"/>
              </a:p>
            </p:txBody>
          </p:sp>
        </p:grpSp>
        <p:sp>
          <p:nvSpPr>
            <p:cNvPr id="22" name="TextBox 48">
              <a:extLst>
                <a:ext uri="{FF2B5EF4-FFF2-40B4-BE49-F238E27FC236}">
                  <a16:creationId xmlns:a16="http://schemas.microsoft.com/office/drawing/2014/main" id="{C42A19DD-1775-78A9-20F0-31F7D67E918A}"/>
                </a:ext>
              </a:extLst>
            </p:cNvPr>
            <p:cNvSpPr txBox="1"/>
            <p:nvPr/>
          </p:nvSpPr>
          <p:spPr>
            <a:xfrm>
              <a:off x="1688764" y="3738812"/>
              <a:ext cx="92121" cy="91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zh-CN" altLang="en-US" sz="1181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CCE8D415-A562-D6D1-A4F6-7A7A5924E221}"/>
              </a:ext>
            </a:extLst>
          </p:cNvPr>
          <p:cNvSpPr/>
          <p:nvPr/>
        </p:nvSpPr>
        <p:spPr>
          <a:xfrm>
            <a:off x="4734731" y="2980563"/>
            <a:ext cx="1588169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250" b="1" dirty="0">
                <a:solidFill>
                  <a:srgbClr val="7030A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sym typeface="Arial" pitchFamily="34" charset="0"/>
              </a:rPr>
              <a:t>多元選修</a:t>
            </a:r>
            <a:endParaRPr lang="en-US" altLang="zh-TW" sz="2250" b="1" dirty="0">
              <a:solidFill>
                <a:srgbClr val="7030A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sym typeface="Arial" pitchFamily="34" charset="0"/>
            </a:endParaRPr>
          </a:p>
          <a:p>
            <a:pPr lvl="0"/>
            <a:r>
              <a:rPr lang="zh-TW" altLang="en-US" sz="2250" b="1" dirty="0">
                <a:solidFill>
                  <a:srgbClr val="7030A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sym typeface="Arial" pitchFamily="34" charset="0"/>
              </a:rPr>
              <a:t>特色課程</a:t>
            </a:r>
            <a:endParaRPr lang="en-US" altLang="zh-TW" sz="2250" b="1" dirty="0">
              <a:solidFill>
                <a:srgbClr val="7030A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sym typeface="Arial" pitchFamily="34" charset="0"/>
            </a:endParaRPr>
          </a:p>
          <a:p>
            <a:pPr lvl="0"/>
            <a:r>
              <a:rPr lang="zh-TW" altLang="en-US" sz="2250" b="1" dirty="0">
                <a:solidFill>
                  <a:schemeClr val="accent3">
                    <a:lumMod val="50000"/>
                  </a:schemeClr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sym typeface="Arial" pitchFamily="34" charset="0"/>
              </a:rPr>
              <a:t>遴聘業師</a:t>
            </a:r>
            <a:endParaRPr lang="en-US" altLang="zh-TW" sz="2250" b="1" dirty="0">
              <a:solidFill>
                <a:schemeClr val="accent3">
                  <a:lumMod val="50000"/>
                </a:schemeClr>
              </a:solidFill>
              <a:latin typeface="華康中特圓體" panose="020F0809000000000000" pitchFamily="49" charset="-120"/>
              <a:ea typeface="華康中特圓體" panose="020F0809000000000000" pitchFamily="49" charset="-120"/>
              <a:sym typeface="Arial" pitchFamily="34" charset="0"/>
            </a:endParaRPr>
          </a:p>
          <a:p>
            <a:pPr lvl="0"/>
            <a:r>
              <a:rPr lang="zh-TW" altLang="en-US" sz="2250" b="1" dirty="0">
                <a:solidFill>
                  <a:schemeClr val="accent3">
                    <a:lumMod val="50000"/>
                  </a:schemeClr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sym typeface="Arial" pitchFamily="34" charset="0"/>
              </a:rPr>
              <a:t>協同教學</a:t>
            </a:r>
            <a:endParaRPr lang="en-US" altLang="zh-TW" sz="2250" b="1" dirty="0">
              <a:solidFill>
                <a:schemeClr val="accent3">
                  <a:lumMod val="50000"/>
                </a:schemeClr>
              </a:solidFill>
              <a:latin typeface="華康中特圓體" panose="020F0809000000000000" pitchFamily="49" charset="-120"/>
              <a:ea typeface="華康中特圓體" panose="020F0809000000000000" pitchFamily="49" charset="-120"/>
              <a:sym typeface="Arial" pitchFamily="34" charset="0"/>
            </a:endParaRPr>
          </a:p>
          <a:p>
            <a:pPr lvl="0"/>
            <a:r>
              <a:rPr lang="zh-TW" altLang="en-US" sz="2250" b="1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sym typeface="Arial" pitchFamily="34" charset="0"/>
              </a:rPr>
              <a:t>職場參觀</a:t>
            </a:r>
            <a:endParaRPr lang="zh-TW" altLang="en-US" sz="2250" b="1" dirty="0">
              <a:solidFill>
                <a:srgbClr val="C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grpSp>
        <p:nvGrpSpPr>
          <p:cNvPr id="26" name="组合 62">
            <a:extLst>
              <a:ext uri="{FF2B5EF4-FFF2-40B4-BE49-F238E27FC236}">
                <a16:creationId xmlns:a16="http://schemas.microsoft.com/office/drawing/2014/main" id="{18FCBD1F-D69A-C810-A982-CE17BE9534F6}"/>
              </a:ext>
            </a:extLst>
          </p:cNvPr>
          <p:cNvGrpSpPr/>
          <p:nvPr/>
        </p:nvGrpSpPr>
        <p:grpSpPr>
          <a:xfrm>
            <a:off x="2518000" y="2416629"/>
            <a:ext cx="1832880" cy="2732681"/>
            <a:chOff x="1278794" y="3334906"/>
            <a:chExt cx="914014" cy="914014"/>
          </a:xfrm>
        </p:grpSpPr>
        <p:grpSp>
          <p:nvGrpSpPr>
            <p:cNvPr id="27" name="组合 63">
              <a:extLst>
                <a:ext uri="{FF2B5EF4-FFF2-40B4-BE49-F238E27FC236}">
                  <a16:creationId xmlns:a16="http://schemas.microsoft.com/office/drawing/2014/main" id="{B44602CF-E8D9-285A-3CD7-E25630E7DDBE}"/>
                </a:ext>
              </a:extLst>
            </p:cNvPr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9" name="同心圆 65">
                <a:extLst>
                  <a:ext uri="{FF2B5EF4-FFF2-40B4-BE49-F238E27FC236}">
                    <a16:creationId xmlns:a16="http://schemas.microsoft.com/office/drawing/2014/main" id="{6B83A06B-2E27-815B-EC30-081CDB955308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81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椭圆 66">
                <a:extLst>
                  <a:ext uri="{FF2B5EF4-FFF2-40B4-BE49-F238E27FC236}">
                    <a16:creationId xmlns:a16="http://schemas.microsoft.com/office/drawing/2014/main" id="{39EA752D-033F-5E87-D3E6-66A892AC569F}"/>
                  </a:ext>
                </a:extLst>
              </p:cNvPr>
              <p:cNvSpPr/>
              <p:nvPr/>
            </p:nvSpPr>
            <p:spPr>
              <a:xfrm>
                <a:off x="392111" y="760412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81"/>
              </a:p>
            </p:txBody>
          </p:sp>
        </p:grpSp>
        <p:sp>
          <p:nvSpPr>
            <p:cNvPr id="28" name="TextBox 48">
              <a:extLst>
                <a:ext uri="{FF2B5EF4-FFF2-40B4-BE49-F238E27FC236}">
                  <a16:creationId xmlns:a16="http://schemas.microsoft.com/office/drawing/2014/main" id="{2BC7688F-A1F5-2E31-1330-D73D1B044185}"/>
                </a:ext>
              </a:extLst>
            </p:cNvPr>
            <p:cNvSpPr txBox="1"/>
            <p:nvPr/>
          </p:nvSpPr>
          <p:spPr>
            <a:xfrm>
              <a:off x="1688764" y="3738812"/>
              <a:ext cx="92121" cy="91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zh-CN" altLang="en-US" sz="1181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1" name="矩形 30">
            <a:extLst>
              <a:ext uri="{FF2B5EF4-FFF2-40B4-BE49-F238E27FC236}">
                <a16:creationId xmlns:a16="http://schemas.microsoft.com/office/drawing/2014/main" id="{388296CD-1BBA-B9F0-8582-0E54B8DEED75}"/>
              </a:ext>
            </a:extLst>
          </p:cNvPr>
          <p:cNvSpPr/>
          <p:nvPr/>
        </p:nvSpPr>
        <p:spPr>
          <a:xfrm>
            <a:off x="2719373" y="3160784"/>
            <a:ext cx="15915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sym typeface="Arial" pitchFamily="34" charset="0"/>
              </a:rPr>
              <a:t>完善升學輔導</a:t>
            </a:r>
            <a:endParaRPr lang="en-US" altLang="zh-TW" sz="2400" b="1" dirty="0">
              <a:solidFill>
                <a:schemeClr val="accent6">
                  <a:lumMod val="50000"/>
                </a:schemeClr>
              </a:solidFill>
              <a:latin typeface="華康中特圓體" panose="020F0809000000000000" pitchFamily="49" charset="-120"/>
              <a:ea typeface="華康中特圓體" panose="020F0809000000000000" pitchFamily="49" charset="-120"/>
              <a:sym typeface="Arial" pitchFamily="34" charset="0"/>
            </a:endParaRPr>
          </a:p>
          <a:p>
            <a:pPr lvl="0"/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sym typeface="Arial" pitchFamily="34" charset="0"/>
              </a:rPr>
              <a:t>榜單亮眼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32" name="椭圆 70">
            <a:extLst>
              <a:ext uri="{FF2B5EF4-FFF2-40B4-BE49-F238E27FC236}">
                <a16:creationId xmlns:a16="http://schemas.microsoft.com/office/drawing/2014/main" id="{D8773362-069A-845D-2AE2-F5E993810594}"/>
              </a:ext>
            </a:extLst>
          </p:cNvPr>
          <p:cNvSpPr/>
          <p:nvPr/>
        </p:nvSpPr>
        <p:spPr>
          <a:xfrm>
            <a:off x="8381754" y="2264773"/>
            <a:ext cx="508224" cy="50822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81" dirty="0"/>
          </a:p>
        </p:txBody>
      </p:sp>
      <p:sp>
        <p:nvSpPr>
          <p:cNvPr id="33" name="椭圆 69">
            <a:extLst>
              <a:ext uri="{FF2B5EF4-FFF2-40B4-BE49-F238E27FC236}">
                <a16:creationId xmlns:a16="http://schemas.microsoft.com/office/drawing/2014/main" id="{E344A4BD-24FB-75CC-814C-42A02DEF2928}"/>
              </a:ext>
            </a:extLst>
          </p:cNvPr>
          <p:cNvSpPr/>
          <p:nvPr/>
        </p:nvSpPr>
        <p:spPr>
          <a:xfrm>
            <a:off x="6460224" y="2261799"/>
            <a:ext cx="508224" cy="50822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81" dirty="0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DB2417D6-554E-1C7F-6787-C5C7388A9B98}"/>
              </a:ext>
            </a:extLst>
          </p:cNvPr>
          <p:cNvSpPr>
            <a:spLocks noEditPoints="1"/>
          </p:cNvSpPr>
          <p:nvPr/>
        </p:nvSpPr>
        <p:spPr bwMode="auto">
          <a:xfrm>
            <a:off x="6609435" y="2370057"/>
            <a:ext cx="226535" cy="285044"/>
          </a:xfrm>
          <a:custGeom>
            <a:avLst/>
            <a:gdLst>
              <a:gd name="T0" fmla="*/ 41 w 355"/>
              <a:gd name="T1" fmla="*/ 121 h 447"/>
              <a:gd name="T2" fmla="*/ 60 w 355"/>
              <a:gd name="T3" fmla="*/ 238 h 447"/>
              <a:gd name="T4" fmla="*/ 174 w 355"/>
              <a:gd name="T5" fmla="*/ 22 h 447"/>
              <a:gd name="T6" fmla="*/ 291 w 355"/>
              <a:gd name="T7" fmla="*/ 235 h 447"/>
              <a:gd name="T8" fmla="*/ 213 w 355"/>
              <a:gd name="T9" fmla="*/ 296 h 447"/>
              <a:gd name="T10" fmla="*/ 217 w 355"/>
              <a:gd name="T11" fmla="*/ 310 h 447"/>
              <a:gd name="T12" fmla="*/ 304 w 355"/>
              <a:gd name="T13" fmla="*/ 236 h 447"/>
              <a:gd name="T14" fmla="*/ 312 w 355"/>
              <a:gd name="T15" fmla="*/ 122 h 447"/>
              <a:gd name="T16" fmla="*/ 167 w 355"/>
              <a:gd name="T17" fmla="*/ 0 h 447"/>
              <a:gd name="T18" fmla="*/ 175 w 355"/>
              <a:gd name="T19" fmla="*/ 57 h 447"/>
              <a:gd name="T20" fmla="*/ 213 w 355"/>
              <a:gd name="T21" fmla="*/ 96 h 447"/>
              <a:gd name="T22" fmla="*/ 175 w 355"/>
              <a:gd name="T23" fmla="*/ 57 h 447"/>
              <a:gd name="T24" fmla="*/ 132 w 355"/>
              <a:gd name="T25" fmla="*/ 173 h 447"/>
              <a:gd name="T26" fmla="*/ 132 w 355"/>
              <a:gd name="T27" fmla="*/ 209 h 447"/>
              <a:gd name="T28" fmla="*/ 132 w 355"/>
              <a:gd name="T29" fmla="*/ 173 h 447"/>
              <a:gd name="T30" fmla="*/ 223 w 355"/>
              <a:gd name="T31" fmla="*/ 173 h 447"/>
              <a:gd name="T32" fmla="*/ 223 w 355"/>
              <a:gd name="T33" fmla="*/ 209 h 447"/>
              <a:gd name="T34" fmla="*/ 223 w 355"/>
              <a:gd name="T35" fmla="*/ 173 h 447"/>
              <a:gd name="T36" fmla="*/ 190 w 355"/>
              <a:gd name="T37" fmla="*/ 292 h 447"/>
              <a:gd name="T38" fmla="*/ 157 w 355"/>
              <a:gd name="T39" fmla="*/ 303 h 447"/>
              <a:gd name="T40" fmla="*/ 171 w 355"/>
              <a:gd name="T41" fmla="*/ 325 h 447"/>
              <a:gd name="T42" fmla="*/ 204 w 355"/>
              <a:gd name="T43" fmla="*/ 313 h 447"/>
              <a:gd name="T44" fmla="*/ 190 w 355"/>
              <a:gd name="T45" fmla="*/ 292 h 447"/>
              <a:gd name="T46" fmla="*/ 252 w 355"/>
              <a:gd name="T47" fmla="*/ 312 h 447"/>
              <a:gd name="T48" fmla="*/ 223 w 355"/>
              <a:gd name="T49" fmla="*/ 447 h 447"/>
              <a:gd name="T50" fmla="*/ 252 w 355"/>
              <a:gd name="T51" fmla="*/ 312 h 447"/>
              <a:gd name="T52" fmla="*/ 108 w 355"/>
              <a:gd name="T53" fmla="*/ 315 h 447"/>
              <a:gd name="T54" fmla="*/ 132 w 355"/>
              <a:gd name="T55" fmla="*/ 447 h 447"/>
              <a:gd name="T56" fmla="*/ 108 w 355"/>
              <a:gd name="T57" fmla="*/ 315 h 447"/>
              <a:gd name="T58" fmla="*/ 156 w 355"/>
              <a:gd name="T59" fmla="*/ 341 h 447"/>
              <a:gd name="T60" fmla="*/ 157 w 355"/>
              <a:gd name="T61" fmla="*/ 447 h 447"/>
              <a:gd name="T62" fmla="*/ 205 w 355"/>
              <a:gd name="T63" fmla="*/ 344 h 447"/>
              <a:gd name="T64" fmla="*/ 156 w 355"/>
              <a:gd name="T65" fmla="*/ 341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55" h="447">
                <a:moveTo>
                  <a:pt x="167" y="0"/>
                </a:moveTo>
                <a:cubicBezTo>
                  <a:pt x="95" y="2"/>
                  <a:pt x="46" y="57"/>
                  <a:pt x="41" y="121"/>
                </a:cubicBezTo>
                <a:cubicBezTo>
                  <a:pt x="18" y="130"/>
                  <a:pt x="1" y="152"/>
                  <a:pt x="2" y="178"/>
                </a:cubicBezTo>
                <a:cubicBezTo>
                  <a:pt x="4" y="237"/>
                  <a:pt x="28" y="238"/>
                  <a:pt x="60" y="238"/>
                </a:cubicBezTo>
                <a:lnTo>
                  <a:pt x="60" y="125"/>
                </a:lnTo>
                <a:cubicBezTo>
                  <a:pt x="60" y="76"/>
                  <a:pt x="108" y="22"/>
                  <a:pt x="174" y="22"/>
                </a:cubicBezTo>
                <a:cubicBezTo>
                  <a:pt x="239" y="22"/>
                  <a:pt x="275" y="73"/>
                  <a:pt x="291" y="118"/>
                </a:cubicBezTo>
                <a:lnTo>
                  <a:pt x="291" y="235"/>
                </a:lnTo>
                <a:cubicBezTo>
                  <a:pt x="288" y="242"/>
                  <a:pt x="279" y="251"/>
                  <a:pt x="263" y="266"/>
                </a:cubicBezTo>
                <a:cubicBezTo>
                  <a:pt x="243" y="286"/>
                  <a:pt x="213" y="296"/>
                  <a:pt x="213" y="296"/>
                </a:cubicBezTo>
                <a:cubicBezTo>
                  <a:pt x="210" y="297"/>
                  <a:pt x="207" y="301"/>
                  <a:pt x="208" y="305"/>
                </a:cubicBezTo>
                <a:cubicBezTo>
                  <a:pt x="209" y="309"/>
                  <a:pt x="214" y="312"/>
                  <a:pt x="217" y="310"/>
                </a:cubicBezTo>
                <a:cubicBezTo>
                  <a:pt x="217" y="310"/>
                  <a:pt x="248" y="300"/>
                  <a:pt x="271" y="277"/>
                </a:cubicBezTo>
                <a:cubicBezTo>
                  <a:pt x="294" y="255"/>
                  <a:pt x="304" y="237"/>
                  <a:pt x="304" y="236"/>
                </a:cubicBezTo>
                <a:cubicBezTo>
                  <a:pt x="329" y="230"/>
                  <a:pt x="348" y="230"/>
                  <a:pt x="348" y="178"/>
                </a:cubicBezTo>
                <a:cubicBezTo>
                  <a:pt x="348" y="153"/>
                  <a:pt x="333" y="131"/>
                  <a:pt x="312" y="122"/>
                </a:cubicBezTo>
                <a:cubicBezTo>
                  <a:pt x="296" y="63"/>
                  <a:pt x="247" y="2"/>
                  <a:pt x="174" y="0"/>
                </a:cubicBezTo>
                <a:cubicBezTo>
                  <a:pt x="171" y="0"/>
                  <a:pt x="169" y="0"/>
                  <a:pt x="167" y="0"/>
                </a:cubicBezTo>
                <a:close/>
                <a:moveTo>
                  <a:pt x="175" y="57"/>
                </a:moveTo>
                <a:lnTo>
                  <a:pt x="175" y="57"/>
                </a:lnTo>
                <a:cubicBezTo>
                  <a:pt x="92" y="57"/>
                  <a:pt x="52" y="120"/>
                  <a:pt x="70" y="185"/>
                </a:cubicBezTo>
                <a:cubicBezTo>
                  <a:pt x="70" y="185"/>
                  <a:pt x="212" y="126"/>
                  <a:pt x="213" y="96"/>
                </a:cubicBezTo>
                <a:cubicBezTo>
                  <a:pt x="244" y="138"/>
                  <a:pt x="280" y="155"/>
                  <a:pt x="280" y="155"/>
                </a:cubicBezTo>
                <a:cubicBezTo>
                  <a:pt x="276" y="83"/>
                  <a:pt x="243" y="58"/>
                  <a:pt x="175" y="57"/>
                </a:cubicBezTo>
                <a:close/>
                <a:moveTo>
                  <a:pt x="132" y="173"/>
                </a:moveTo>
                <a:lnTo>
                  <a:pt x="132" y="173"/>
                </a:lnTo>
                <a:cubicBezTo>
                  <a:pt x="120" y="173"/>
                  <a:pt x="111" y="181"/>
                  <a:pt x="111" y="191"/>
                </a:cubicBezTo>
                <a:cubicBezTo>
                  <a:pt x="111" y="201"/>
                  <a:pt x="120" y="209"/>
                  <a:pt x="132" y="209"/>
                </a:cubicBezTo>
                <a:cubicBezTo>
                  <a:pt x="144" y="209"/>
                  <a:pt x="154" y="201"/>
                  <a:pt x="154" y="191"/>
                </a:cubicBezTo>
                <a:cubicBezTo>
                  <a:pt x="154" y="181"/>
                  <a:pt x="144" y="173"/>
                  <a:pt x="132" y="173"/>
                </a:cubicBezTo>
                <a:close/>
                <a:moveTo>
                  <a:pt x="223" y="173"/>
                </a:moveTo>
                <a:lnTo>
                  <a:pt x="223" y="173"/>
                </a:lnTo>
                <a:cubicBezTo>
                  <a:pt x="211" y="173"/>
                  <a:pt x="201" y="181"/>
                  <a:pt x="201" y="191"/>
                </a:cubicBezTo>
                <a:cubicBezTo>
                  <a:pt x="201" y="201"/>
                  <a:pt x="211" y="209"/>
                  <a:pt x="223" y="209"/>
                </a:cubicBezTo>
                <a:cubicBezTo>
                  <a:pt x="235" y="209"/>
                  <a:pt x="245" y="201"/>
                  <a:pt x="245" y="191"/>
                </a:cubicBezTo>
                <a:cubicBezTo>
                  <a:pt x="245" y="181"/>
                  <a:pt x="235" y="173"/>
                  <a:pt x="223" y="173"/>
                </a:cubicBezTo>
                <a:close/>
                <a:moveTo>
                  <a:pt x="190" y="292"/>
                </a:moveTo>
                <a:lnTo>
                  <a:pt x="190" y="292"/>
                </a:lnTo>
                <a:lnTo>
                  <a:pt x="169" y="293"/>
                </a:lnTo>
                <a:cubicBezTo>
                  <a:pt x="162" y="294"/>
                  <a:pt x="157" y="299"/>
                  <a:pt x="157" y="303"/>
                </a:cubicBezTo>
                <a:lnTo>
                  <a:pt x="158" y="318"/>
                </a:lnTo>
                <a:cubicBezTo>
                  <a:pt x="158" y="322"/>
                  <a:pt x="164" y="326"/>
                  <a:pt x="171" y="325"/>
                </a:cubicBezTo>
                <a:lnTo>
                  <a:pt x="192" y="323"/>
                </a:lnTo>
                <a:cubicBezTo>
                  <a:pt x="198" y="322"/>
                  <a:pt x="204" y="318"/>
                  <a:pt x="204" y="313"/>
                </a:cubicBezTo>
                <a:lnTo>
                  <a:pt x="203" y="299"/>
                </a:lnTo>
                <a:cubicBezTo>
                  <a:pt x="202" y="295"/>
                  <a:pt x="196" y="291"/>
                  <a:pt x="190" y="292"/>
                </a:cubicBezTo>
                <a:close/>
                <a:moveTo>
                  <a:pt x="252" y="312"/>
                </a:moveTo>
                <a:lnTo>
                  <a:pt x="252" y="312"/>
                </a:lnTo>
                <a:cubicBezTo>
                  <a:pt x="246" y="313"/>
                  <a:pt x="241" y="314"/>
                  <a:pt x="235" y="316"/>
                </a:cubicBezTo>
                <a:lnTo>
                  <a:pt x="223" y="447"/>
                </a:lnTo>
                <a:lnTo>
                  <a:pt x="355" y="447"/>
                </a:lnTo>
                <a:cubicBezTo>
                  <a:pt x="336" y="406"/>
                  <a:pt x="302" y="310"/>
                  <a:pt x="252" y="312"/>
                </a:cubicBezTo>
                <a:close/>
                <a:moveTo>
                  <a:pt x="108" y="315"/>
                </a:moveTo>
                <a:lnTo>
                  <a:pt x="108" y="315"/>
                </a:lnTo>
                <a:cubicBezTo>
                  <a:pt x="49" y="318"/>
                  <a:pt x="20" y="404"/>
                  <a:pt x="0" y="447"/>
                </a:cubicBezTo>
                <a:lnTo>
                  <a:pt x="132" y="447"/>
                </a:lnTo>
                <a:lnTo>
                  <a:pt x="120" y="316"/>
                </a:lnTo>
                <a:cubicBezTo>
                  <a:pt x="116" y="315"/>
                  <a:pt x="112" y="315"/>
                  <a:pt x="108" y="315"/>
                </a:cubicBezTo>
                <a:close/>
                <a:moveTo>
                  <a:pt x="156" y="341"/>
                </a:moveTo>
                <a:lnTo>
                  <a:pt x="156" y="341"/>
                </a:lnTo>
                <a:cubicBezTo>
                  <a:pt x="152" y="341"/>
                  <a:pt x="150" y="343"/>
                  <a:pt x="150" y="344"/>
                </a:cubicBezTo>
                <a:lnTo>
                  <a:pt x="157" y="447"/>
                </a:lnTo>
                <a:lnTo>
                  <a:pt x="198" y="447"/>
                </a:lnTo>
                <a:lnTo>
                  <a:pt x="205" y="344"/>
                </a:lnTo>
                <a:cubicBezTo>
                  <a:pt x="205" y="343"/>
                  <a:pt x="203" y="341"/>
                  <a:pt x="200" y="341"/>
                </a:cubicBezTo>
                <a:lnTo>
                  <a:pt x="156" y="3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2009" tIns="36005" rIns="72009" bIns="36005" numCol="1" anchor="t" anchorCtr="0" compatLnSpc="1">
            <a:prstTxWarp prst="textNoShape">
              <a:avLst/>
            </a:prstTxWarp>
          </a:bodyPr>
          <a:lstStyle/>
          <a:p>
            <a:endParaRPr lang="zh-CN" altLang="en-US" sz="1181" dirty="0">
              <a:ea typeface="微软雅黑" panose="020B0503020204020204" pitchFamily="34" charset="-122"/>
            </a:endParaRPr>
          </a:p>
        </p:txBody>
      </p:sp>
      <p:sp>
        <p:nvSpPr>
          <p:cNvPr id="35" name="椭圆 68">
            <a:extLst>
              <a:ext uri="{FF2B5EF4-FFF2-40B4-BE49-F238E27FC236}">
                <a16:creationId xmlns:a16="http://schemas.microsoft.com/office/drawing/2014/main" id="{17E4C810-F570-2EAF-DD43-03CBCFC38DA3}"/>
              </a:ext>
            </a:extLst>
          </p:cNvPr>
          <p:cNvSpPr/>
          <p:nvPr/>
        </p:nvSpPr>
        <p:spPr>
          <a:xfrm>
            <a:off x="4526027" y="2264773"/>
            <a:ext cx="508224" cy="5082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81" dirty="0"/>
          </a:p>
        </p:txBody>
      </p:sp>
      <p:sp>
        <p:nvSpPr>
          <p:cNvPr id="36" name="Freeform 26">
            <a:extLst>
              <a:ext uri="{FF2B5EF4-FFF2-40B4-BE49-F238E27FC236}">
                <a16:creationId xmlns:a16="http://schemas.microsoft.com/office/drawing/2014/main" id="{139BC207-639D-55C6-2640-EBA5DFD367D2}"/>
              </a:ext>
            </a:extLst>
          </p:cNvPr>
          <p:cNvSpPr>
            <a:spLocks noEditPoints="1"/>
          </p:cNvSpPr>
          <p:nvPr/>
        </p:nvSpPr>
        <p:spPr bwMode="auto">
          <a:xfrm>
            <a:off x="4659736" y="2399939"/>
            <a:ext cx="240808" cy="237890"/>
          </a:xfrm>
          <a:custGeom>
            <a:avLst/>
            <a:gdLst>
              <a:gd name="T0" fmla="*/ 351 w 389"/>
              <a:gd name="T1" fmla="*/ 332 h 385"/>
              <a:gd name="T2" fmla="*/ 311 w 389"/>
              <a:gd name="T3" fmla="*/ 332 h 385"/>
              <a:gd name="T4" fmla="*/ 255 w 389"/>
              <a:gd name="T5" fmla="*/ 224 h 385"/>
              <a:gd name="T6" fmla="*/ 249 w 389"/>
              <a:gd name="T7" fmla="*/ 245 h 385"/>
              <a:gd name="T8" fmla="*/ 218 w 389"/>
              <a:gd name="T9" fmla="*/ 269 h 385"/>
              <a:gd name="T10" fmla="*/ 319 w 389"/>
              <a:gd name="T11" fmla="*/ 380 h 385"/>
              <a:gd name="T12" fmla="*/ 384 w 389"/>
              <a:gd name="T13" fmla="*/ 337 h 385"/>
              <a:gd name="T14" fmla="*/ 336 w 389"/>
              <a:gd name="T15" fmla="*/ 287 h 385"/>
              <a:gd name="T16" fmla="*/ 265 w 389"/>
              <a:gd name="T17" fmla="*/ 229 h 385"/>
              <a:gd name="T18" fmla="*/ 140 w 389"/>
              <a:gd name="T19" fmla="*/ 137 h 385"/>
              <a:gd name="T20" fmla="*/ 162 w 389"/>
              <a:gd name="T21" fmla="*/ 131 h 385"/>
              <a:gd name="T22" fmla="*/ 167 w 389"/>
              <a:gd name="T23" fmla="*/ 110 h 385"/>
              <a:gd name="T24" fmla="*/ 172 w 389"/>
              <a:gd name="T25" fmla="*/ 90 h 385"/>
              <a:gd name="T26" fmla="*/ 75 w 389"/>
              <a:gd name="T27" fmla="*/ 9 h 385"/>
              <a:gd name="T28" fmla="*/ 61 w 389"/>
              <a:gd name="T29" fmla="*/ 109 h 385"/>
              <a:gd name="T30" fmla="*/ 0 w 389"/>
              <a:gd name="T31" fmla="*/ 84 h 385"/>
              <a:gd name="T32" fmla="*/ 115 w 389"/>
              <a:gd name="T33" fmla="*/ 166 h 385"/>
              <a:gd name="T34" fmla="*/ 130 w 389"/>
              <a:gd name="T35" fmla="*/ 147 h 385"/>
              <a:gd name="T36" fmla="*/ 375 w 389"/>
              <a:gd name="T37" fmla="*/ 37 h 385"/>
              <a:gd name="T38" fmla="*/ 322 w 389"/>
              <a:gd name="T39" fmla="*/ 0 h 385"/>
              <a:gd name="T40" fmla="*/ 183 w 389"/>
              <a:gd name="T41" fmla="*/ 125 h 385"/>
              <a:gd name="T42" fmla="*/ 163 w 389"/>
              <a:gd name="T43" fmla="*/ 154 h 385"/>
              <a:gd name="T44" fmla="*/ 146 w 389"/>
              <a:gd name="T45" fmla="*/ 162 h 385"/>
              <a:gd name="T46" fmla="*/ 147 w 389"/>
              <a:gd name="T47" fmla="*/ 215 h 385"/>
              <a:gd name="T48" fmla="*/ 34 w 389"/>
              <a:gd name="T49" fmla="*/ 313 h 385"/>
              <a:gd name="T50" fmla="*/ 22 w 389"/>
              <a:gd name="T51" fmla="*/ 385 h 385"/>
              <a:gd name="T52" fmla="*/ 80 w 389"/>
              <a:gd name="T53" fmla="*/ 327 h 385"/>
              <a:gd name="T54" fmla="*/ 172 w 389"/>
              <a:gd name="T55" fmla="*/ 240 h 385"/>
              <a:gd name="T56" fmla="*/ 224 w 389"/>
              <a:gd name="T57" fmla="*/ 240 h 385"/>
              <a:gd name="T58" fmla="*/ 238 w 389"/>
              <a:gd name="T59" fmla="*/ 208 h 385"/>
              <a:gd name="T60" fmla="*/ 261 w 389"/>
              <a:gd name="T61" fmla="*/ 203 h 385"/>
              <a:gd name="T62" fmla="*/ 375 w 389"/>
              <a:gd name="T63" fmla="*/ 3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89" h="385">
                <a:moveTo>
                  <a:pt x="331" y="312"/>
                </a:moveTo>
                <a:cubicBezTo>
                  <a:pt x="342" y="312"/>
                  <a:pt x="351" y="321"/>
                  <a:pt x="351" y="332"/>
                </a:cubicBezTo>
                <a:cubicBezTo>
                  <a:pt x="351" y="343"/>
                  <a:pt x="342" y="352"/>
                  <a:pt x="331" y="352"/>
                </a:cubicBezTo>
                <a:cubicBezTo>
                  <a:pt x="320" y="352"/>
                  <a:pt x="311" y="343"/>
                  <a:pt x="311" y="332"/>
                </a:cubicBezTo>
                <a:cubicBezTo>
                  <a:pt x="311" y="321"/>
                  <a:pt x="320" y="312"/>
                  <a:pt x="331" y="312"/>
                </a:cubicBezTo>
                <a:close/>
                <a:moveTo>
                  <a:pt x="255" y="224"/>
                </a:moveTo>
                <a:lnTo>
                  <a:pt x="260" y="234"/>
                </a:lnTo>
                <a:lnTo>
                  <a:pt x="249" y="245"/>
                </a:lnTo>
                <a:lnTo>
                  <a:pt x="239" y="255"/>
                </a:lnTo>
                <a:cubicBezTo>
                  <a:pt x="233" y="261"/>
                  <a:pt x="226" y="266"/>
                  <a:pt x="218" y="269"/>
                </a:cubicBezTo>
                <a:lnTo>
                  <a:pt x="286" y="337"/>
                </a:lnTo>
                <a:lnTo>
                  <a:pt x="319" y="380"/>
                </a:lnTo>
                <a:lnTo>
                  <a:pt x="336" y="385"/>
                </a:lnTo>
                <a:lnTo>
                  <a:pt x="384" y="337"/>
                </a:lnTo>
                <a:lnTo>
                  <a:pt x="379" y="319"/>
                </a:lnTo>
                <a:lnTo>
                  <a:pt x="336" y="287"/>
                </a:lnTo>
                <a:lnTo>
                  <a:pt x="271" y="223"/>
                </a:lnTo>
                <a:lnTo>
                  <a:pt x="265" y="229"/>
                </a:lnTo>
                <a:lnTo>
                  <a:pt x="255" y="224"/>
                </a:lnTo>
                <a:close/>
                <a:moveTo>
                  <a:pt x="140" y="137"/>
                </a:moveTo>
                <a:lnTo>
                  <a:pt x="151" y="126"/>
                </a:lnTo>
                <a:lnTo>
                  <a:pt x="162" y="131"/>
                </a:lnTo>
                <a:lnTo>
                  <a:pt x="156" y="121"/>
                </a:lnTo>
                <a:lnTo>
                  <a:pt x="167" y="110"/>
                </a:lnTo>
                <a:lnTo>
                  <a:pt x="168" y="109"/>
                </a:lnTo>
                <a:cubicBezTo>
                  <a:pt x="171" y="102"/>
                  <a:pt x="172" y="96"/>
                  <a:pt x="172" y="90"/>
                </a:cubicBezTo>
                <a:cubicBezTo>
                  <a:pt x="172" y="44"/>
                  <a:pt x="129" y="0"/>
                  <a:pt x="83" y="1"/>
                </a:cubicBezTo>
                <a:cubicBezTo>
                  <a:pt x="83" y="1"/>
                  <a:pt x="78" y="6"/>
                  <a:pt x="75" y="9"/>
                </a:cubicBezTo>
                <a:cubicBezTo>
                  <a:pt x="111" y="45"/>
                  <a:pt x="108" y="39"/>
                  <a:pt x="108" y="62"/>
                </a:cubicBezTo>
                <a:cubicBezTo>
                  <a:pt x="108" y="80"/>
                  <a:pt x="79" y="109"/>
                  <a:pt x="61" y="109"/>
                </a:cubicBezTo>
                <a:cubicBezTo>
                  <a:pt x="38" y="109"/>
                  <a:pt x="46" y="113"/>
                  <a:pt x="8" y="75"/>
                </a:cubicBezTo>
                <a:cubicBezTo>
                  <a:pt x="5" y="78"/>
                  <a:pt x="0" y="83"/>
                  <a:pt x="0" y="84"/>
                </a:cubicBezTo>
                <a:cubicBezTo>
                  <a:pt x="1" y="129"/>
                  <a:pt x="44" y="173"/>
                  <a:pt x="90" y="173"/>
                </a:cubicBezTo>
                <a:cubicBezTo>
                  <a:pt x="98" y="173"/>
                  <a:pt x="107" y="170"/>
                  <a:pt x="115" y="166"/>
                </a:cubicBezTo>
                <a:lnTo>
                  <a:pt x="117" y="168"/>
                </a:lnTo>
                <a:cubicBezTo>
                  <a:pt x="120" y="160"/>
                  <a:pt x="124" y="153"/>
                  <a:pt x="130" y="147"/>
                </a:cubicBezTo>
                <a:lnTo>
                  <a:pt x="140" y="137"/>
                </a:lnTo>
                <a:close/>
                <a:moveTo>
                  <a:pt x="375" y="37"/>
                </a:moveTo>
                <a:lnTo>
                  <a:pt x="348" y="11"/>
                </a:lnTo>
                <a:cubicBezTo>
                  <a:pt x="341" y="4"/>
                  <a:pt x="332" y="0"/>
                  <a:pt x="322" y="0"/>
                </a:cubicBezTo>
                <a:cubicBezTo>
                  <a:pt x="313" y="0"/>
                  <a:pt x="304" y="4"/>
                  <a:pt x="297" y="11"/>
                </a:cubicBezTo>
                <a:lnTo>
                  <a:pt x="183" y="125"/>
                </a:lnTo>
                <a:cubicBezTo>
                  <a:pt x="186" y="132"/>
                  <a:pt x="183" y="142"/>
                  <a:pt x="178" y="147"/>
                </a:cubicBezTo>
                <a:cubicBezTo>
                  <a:pt x="174" y="151"/>
                  <a:pt x="168" y="154"/>
                  <a:pt x="163" y="154"/>
                </a:cubicBezTo>
                <a:cubicBezTo>
                  <a:pt x="160" y="154"/>
                  <a:pt x="158" y="153"/>
                  <a:pt x="156" y="152"/>
                </a:cubicBezTo>
                <a:lnTo>
                  <a:pt x="146" y="162"/>
                </a:lnTo>
                <a:cubicBezTo>
                  <a:pt x="131" y="176"/>
                  <a:pt x="131" y="199"/>
                  <a:pt x="145" y="213"/>
                </a:cubicBezTo>
                <a:lnTo>
                  <a:pt x="147" y="215"/>
                </a:lnTo>
                <a:lnTo>
                  <a:pt x="58" y="304"/>
                </a:lnTo>
                <a:lnTo>
                  <a:pt x="34" y="313"/>
                </a:lnTo>
                <a:lnTo>
                  <a:pt x="0" y="363"/>
                </a:lnTo>
                <a:lnTo>
                  <a:pt x="22" y="385"/>
                </a:lnTo>
                <a:lnTo>
                  <a:pt x="71" y="351"/>
                </a:lnTo>
                <a:lnTo>
                  <a:pt x="80" y="327"/>
                </a:lnTo>
                <a:lnTo>
                  <a:pt x="170" y="237"/>
                </a:lnTo>
                <a:lnTo>
                  <a:pt x="172" y="240"/>
                </a:lnTo>
                <a:cubicBezTo>
                  <a:pt x="179" y="247"/>
                  <a:pt x="189" y="251"/>
                  <a:pt x="198" y="251"/>
                </a:cubicBezTo>
                <a:cubicBezTo>
                  <a:pt x="207" y="251"/>
                  <a:pt x="216" y="247"/>
                  <a:pt x="224" y="240"/>
                </a:cubicBezTo>
                <a:lnTo>
                  <a:pt x="234" y="230"/>
                </a:lnTo>
                <a:cubicBezTo>
                  <a:pt x="230" y="223"/>
                  <a:pt x="233" y="213"/>
                  <a:pt x="238" y="208"/>
                </a:cubicBezTo>
                <a:cubicBezTo>
                  <a:pt x="242" y="204"/>
                  <a:pt x="248" y="202"/>
                  <a:pt x="254" y="202"/>
                </a:cubicBezTo>
                <a:cubicBezTo>
                  <a:pt x="256" y="202"/>
                  <a:pt x="258" y="202"/>
                  <a:pt x="261" y="203"/>
                </a:cubicBezTo>
                <a:lnTo>
                  <a:pt x="375" y="89"/>
                </a:lnTo>
                <a:cubicBezTo>
                  <a:pt x="389" y="75"/>
                  <a:pt x="389" y="52"/>
                  <a:pt x="375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2009" tIns="36005" rIns="72009" bIns="36005" numCol="1" anchor="t" anchorCtr="0" compatLnSpc="1">
            <a:prstTxWarp prst="textNoShape">
              <a:avLst/>
            </a:prstTxWarp>
          </a:bodyPr>
          <a:lstStyle/>
          <a:p>
            <a:endParaRPr lang="zh-CN" altLang="en-US" sz="1181" dirty="0">
              <a:ea typeface="微软雅黑" panose="020B0503020204020204" pitchFamily="34" charset="-122"/>
            </a:endParaRPr>
          </a:p>
        </p:txBody>
      </p:sp>
      <p:sp>
        <p:nvSpPr>
          <p:cNvPr id="37" name="椭圆 67">
            <a:extLst>
              <a:ext uri="{FF2B5EF4-FFF2-40B4-BE49-F238E27FC236}">
                <a16:creationId xmlns:a16="http://schemas.microsoft.com/office/drawing/2014/main" id="{2573FBE3-52B4-E947-5B70-0CBA5E1CC46A}"/>
              </a:ext>
            </a:extLst>
          </p:cNvPr>
          <p:cNvSpPr/>
          <p:nvPr/>
        </p:nvSpPr>
        <p:spPr>
          <a:xfrm>
            <a:off x="2527801" y="2274259"/>
            <a:ext cx="508224" cy="50822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81" dirty="0"/>
          </a:p>
        </p:txBody>
      </p:sp>
      <p:sp>
        <p:nvSpPr>
          <p:cNvPr id="38" name="Freeform 34">
            <a:extLst>
              <a:ext uri="{FF2B5EF4-FFF2-40B4-BE49-F238E27FC236}">
                <a16:creationId xmlns:a16="http://schemas.microsoft.com/office/drawing/2014/main" id="{CD8C4F12-6A79-B214-50A4-824A808D0732}"/>
              </a:ext>
            </a:extLst>
          </p:cNvPr>
          <p:cNvSpPr>
            <a:spLocks noEditPoints="1"/>
          </p:cNvSpPr>
          <p:nvPr/>
        </p:nvSpPr>
        <p:spPr bwMode="auto">
          <a:xfrm>
            <a:off x="2649025" y="2393294"/>
            <a:ext cx="263228" cy="270155"/>
          </a:xfrm>
          <a:custGeom>
            <a:avLst/>
            <a:gdLst>
              <a:gd name="T0" fmla="*/ 261 w 447"/>
              <a:gd name="T1" fmla="*/ 25 h 460"/>
              <a:gd name="T2" fmla="*/ 286 w 447"/>
              <a:gd name="T3" fmla="*/ 99 h 460"/>
              <a:gd name="T4" fmla="*/ 310 w 447"/>
              <a:gd name="T5" fmla="*/ 25 h 460"/>
              <a:gd name="T6" fmla="*/ 124 w 447"/>
              <a:gd name="T7" fmla="*/ 3 h 460"/>
              <a:gd name="T8" fmla="*/ 100 w 447"/>
              <a:gd name="T9" fmla="*/ 28 h 460"/>
              <a:gd name="T10" fmla="*/ 125 w 447"/>
              <a:gd name="T11" fmla="*/ 103 h 460"/>
              <a:gd name="T12" fmla="*/ 149 w 447"/>
              <a:gd name="T13" fmla="*/ 28 h 460"/>
              <a:gd name="T14" fmla="*/ 31 w 447"/>
              <a:gd name="T15" fmla="*/ 70 h 460"/>
              <a:gd name="T16" fmla="*/ 7 w 447"/>
              <a:gd name="T17" fmla="*/ 82 h 460"/>
              <a:gd name="T18" fmla="*/ 0 w 447"/>
              <a:gd name="T19" fmla="*/ 401 h 460"/>
              <a:gd name="T20" fmla="*/ 31 w 447"/>
              <a:gd name="T21" fmla="*/ 436 h 460"/>
              <a:gd name="T22" fmla="*/ 237 w 447"/>
              <a:gd name="T23" fmla="*/ 397 h 460"/>
              <a:gd name="T24" fmla="*/ 153 w 447"/>
              <a:gd name="T25" fmla="*/ 302 h 460"/>
              <a:gd name="T26" fmla="*/ 241 w 447"/>
              <a:gd name="T27" fmla="*/ 314 h 460"/>
              <a:gd name="T28" fmla="*/ 265 w 447"/>
              <a:gd name="T29" fmla="*/ 278 h 460"/>
              <a:gd name="T30" fmla="*/ 359 w 447"/>
              <a:gd name="T31" fmla="*/ 174 h 460"/>
              <a:gd name="T32" fmla="*/ 399 w 447"/>
              <a:gd name="T33" fmla="*/ 267 h 460"/>
              <a:gd name="T34" fmla="*/ 392 w 447"/>
              <a:gd name="T35" fmla="*/ 82 h 460"/>
              <a:gd name="T36" fmla="*/ 325 w 447"/>
              <a:gd name="T37" fmla="*/ 70 h 460"/>
              <a:gd name="T38" fmla="*/ 313 w 447"/>
              <a:gd name="T39" fmla="*/ 108 h 460"/>
              <a:gd name="T40" fmla="*/ 256 w 447"/>
              <a:gd name="T41" fmla="*/ 108 h 460"/>
              <a:gd name="T42" fmla="*/ 245 w 447"/>
              <a:gd name="T43" fmla="*/ 70 h 460"/>
              <a:gd name="T44" fmla="*/ 165 w 447"/>
              <a:gd name="T45" fmla="*/ 91 h 460"/>
              <a:gd name="T46" fmla="*/ 125 w 447"/>
              <a:gd name="T47" fmla="*/ 115 h 460"/>
              <a:gd name="T48" fmla="*/ 85 w 447"/>
              <a:gd name="T49" fmla="*/ 91 h 460"/>
              <a:gd name="T50" fmla="*/ 31 w 447"/>
              <a:gd name="T51" fmla="*/ 70 h 460"/>
              <a:gd name="T52" fmla="*/ 40 w 447"/>
              <a:gd name="T53" fmla="*/ 174 h 460"/>
              <a:gd name="T54" fmla="*/ 129 w 447"/>
              <a:gd name="T55" fmla="*/ 278 h 460"/>
              <a:gd name="T56" fmla="*/ 40 w 447"/>
              <a:gd name="T57" fmla="*/ 174 h 460"/>
              <a:gd name="T58" fmla="*/ 153 w 447"/>
              <a:gd name="T59" fmla="*/ 174 h 460"/>
              <a:gd name="T60" fmla="*/ 241 w 447"/>
              <a:gd name="T61" fmla="*/ 278 h 460"/>
              <a:gd name="T62" fmla="*/ 153 w 447"/>
              <a:gd name="T63" fmla="*/ 174 h 460"/>
              <a:gd name="T64" fmla="*/ 352 w 447"/>
              <a:gd name="T65" fmla="*/ 281 h 460"/>
              <a:gd name="T66" fmla="*/ 357 w 447"/>
              <a:gd name="T67" fmla="*/ 460 h 460"/>
              <a:gd name="T68" fmla="*/ 357 w 447"/>
              <a:gd name="T69" fmla="*/ 281 h 460"/>
              <a:gd name="T70" fmla="*/ 40 w 447"/>
              <a:gd name="T71" fmla="*/ 302 h 460"/>
              <a:gd name="T72" fmla="*/ 129 w 447"/>
              <a:gd name="T73" fmla="*/ 302 h 460"/>
              <a:gd name="T74" fmla="*/ 40 w 447"/>
              <a:gd name="T75" fmla="*/ 397 h 460"/>
              <a:gd name="T76" fmla="*/ 319 w 447"/>
              <a:gd name="T77" fmla="*/ 316 h 460"/>
              <a:gd name="T78" fmla="*/ 414 w 447"/>
              <a:gd name="T79" fmla="*/ 316 h 460"/>
              <a:gd name="T80" fmla="*/ 364 w 447"/>
              <a:gd name="T81" fmla="*/ 432 h 460"/>
              <a:gd name="T82" fmla="*/ 371 w 447"/>
              <a:gd name="T83" fmla="*/ 345 h 460"/>
              <a:gd name="T84" fmla="*/ 352 w 447"/>
              <a:gd name="T85" fmla="*/ 345 h 460"/>
              <a:gd name="T86" fmla="*/ 316 w 447"/>
              <a:gd name="T87" fmla="*/ 346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47" h="460">
                <a:moveTo>
                  <a:pt x="285" y="0"/>
                </a:moveTo>
                <a:cubicBezTo>
                  <a:pt x="272" y="0"/>
                  <a:pt x="261" y="12"/>
                  <a:pt x="261" y="25"/>
                </a:cubicBezTo>
                <a:lnTo>
                  <a:pt x="261" y="75"/>
                </a:lnTo>
                <a:cubicBezTo>
                  <a:pt x="261" y="88"/>
                  <a:pt x="273" y="99"/>
                  <a:pt x="286" y="99"/>
                </a:cubicBezTo>
                <a:cubicBezTo>
                  <a:pt x="298" y="99"/>
                  <a:pt x="310" y="88"/>
                  <a:pt x="310" y="75"/>
                </a:cubicBezTo>
                <a:lnTo>
                  <a:pt x="310" y="25"/>
                </a:lnTo>
                <a:cubicBezTo>
                  <a:pt x="310" y="12"/>
                  <a:pt x="298" y="0"/>
                  <a:pt x="285" y="0"/>
                </a:cubicBezTo>
                <a:close/>
                <a:moveTo>
                  <a:pt x="124" y="3"/>
                </a:moveTo>
                <a:lnTo>
                  <a:pt x="124" y="3"/>
                </a:lnTo>
                <a:cubicBezTo>
                  <a:pt x="111" y="3"/>
                  <a:pt x="100" y="15"/>
                  <a:pt x="100" y="28"/>
                </a:cubicBezTo>
                <a:lnTo>
                  <a:pt x="100" y="78"/>
                </a:lnTo>
                <a:cubicBezTo>
                  <a:pt x="100" y="91"/>
                  <a:pt x="112" y="103"/>
                  <a:pt x="125" y="103"/>
                </a:cubicBezTo>
                <a:cubicBezTo>
                  <a:pt x="138" y="103"/>
                  <a:pt x="149" y="91"/>
                  <a:pt x="149" y="78"/>
                </a:cubicBezTo>
                <a:lnTo>
                  <a:pt x="149" y="28"/>
                </a:lnTo>
                <a:cubicBezTo>
                  <a:pt x="150" y="15"/>
                  <a:pt x="138" y="3"/>
                  <a:pt x="124" y="3"/>
                </a:cubicBezTo>
                <a:close/>
                <a:moveTo>
                  <a:pt x="31" y="70"/>
                </a:moveTo>
                <a:lnTo>
                  <a:pt x="31" y="70"/>
                </a:lnTo>
                <a:cubicBezTo>
                  <a:pt x="21" y="70"/>
                  <a:pt x="13" y="75"/>
                  <a:pt x="7" y="82"/>
                </a:cubicBezTo>
                <a:cubicBezTo>
                  <a:pt x="2" y="89"/>
                  <a:pt x="0" y="97"/>
                  <a:pt x="0" y="105"/>
                </a:cubicBezTo>
                <a:lnTo>
                  <a:pt x="0" y="401"/>
                </a:lnTo>
                <a:cubicBezTo>
                  <a:pt x="0" y="410"/>
                  <a:pt x="2" y="418"/>
                  <a:pt x="7" y="424"/>
                </a:cubicBezTo>
                <a:cubicBezTo>
                  <a:pt x="13" y="431"/>
                  <a:pt x="21" y="436"/>
                  <a:pt x="31" y="436"/>
                </a:cubicBezTo>
                <a:lnTo>
                  <a:pt x="262" y="436"/>
                </a:lnTo>
                <a:cubicBezTo>
                  <a:pt x="251" y="425"/>
                  <a:pt x="243" y="412"/>
                  <a:pt x="237" y="397"/>
                </a:cubicBezTo>
                <a:lnTo>
                  <a:pt x="153" y="397"/>
                </a:lnTo>
                <a:lnTo>
                  <a:pt x="153" y="302"/>
                </a:lnTo>
                <a:lnTo>
                  <a:pt x="241" y="302"/>
                </a:lnTo>
                <a:lnTo>
                  <a:pt x="241" y="314"/>
                </a:lnTo>
                <a:cubicBezTo>
                  <a:pt x="247" y="301"/>
                  <a:pt x="256" y="288"/>
                  <a:pt x="267" y="278"/>
                </a:cubicBezTo>
                <a:lnTo>
                  <a:pt x="265" y="278"/>
                </a:lnTo>
                <a:lnTo>
                  <a:pt x="265" y="174"/>
                </a:lnTo>
                <a:lnTo>
                  <a:pt x="359" y="174"/>
                </a:lnTo>
                <a:lnTo>
                  <a:pt x="359" y="251"/>
                </a:lnTo>
                <a:cubicBezTo>
                  <a:pt x="374" y="254"/>
                  <a:pt x="387" y="259"/>
                  <a:pt x="399" y="267"/>
                </a:cubicBezTo>
                <a:lnTo>
                  <a:pt x="399" y="105"/>
                </a:lnTo>
                <a:cubicBezTo>
                  <a:pt x="399" y="97"/>
                  <a:pt x="397" y="89"/>
                  <a:pt x="392" y="82"/>
                </a:cubicBezTo>
                <a:cubicBezTo>
                  <a:pt x="386" y="75"/>
                  <a:pt x="377" y="70"/>
                  <a:pt x="367" y="70"/>
                </a:cubicBezTo>
                <a:lnTo>
                  <a:pt x="325" y="70"/>
                </a:lnTo>
                <a:lnTo>
                  <a:pt x="325" y="91"/>
                </a:lnTo>
                <a:cubicBezTo>
                  <a:pt x="325" y="97"/>
                  <a:pt x="321" y="103"/>
                  <a:pt x="313" y="108"/>
                </a:cubicBezTo>
                <a:cubicBezTo>
                  <a:pt x="306" y="112"/>
                  <a:pt x="295" y="115"/>
                  <a:pt x="285" y="115"/>
                </a:cubicBezTo>
                <a:cubicBezTo>
                  <a:pt x="274" y="115"/>
                  <a:pt x="264" y="112"/>
                  <a:pt x="256" y="108"/>
                </a:cubicBezTo>
                <a:cubicBezTo>
                  <a:pt x="249" y="103"/>
                  <a:pt x="245" y="97"/>
                  <a:pt x="245" y="91"/>
                </a:cubicBezTo>
                <a:lnTo>
                  <a:pt x="245" y="70"/>
                </a:lnTo>
                <a:lnTo>
                  <a:pt x="165" y="70"/>
                </a:lnTo>
                <a:lnTo>
                  <a:pt x="165" y="91"/>
                </a:lnTo>
                <a:cubicBezTo>
                  <a:pt x="165" y="97"/>
                  <a:pt x="161" y="103"/>
                  <a:pt x="153" y="108"/>
                </a:cubicBezTo>
                <a:cubicBezTo>
                  <a:pt x="146" y="112"/>
                  <a:pt x="135" y="115"/>
                  <a:pt x="125" y="115"/>
                </a:cubicBezTo>
                <a:cubicBezTo>
                  <a:pt x="114" y="115"/>
                  <a:pt x="104" y="112"/>
                  <a:pt x="96" y="108"/>
                </a:cubicBezTo>
                <a:cubicBezTo>
                  <a:pt x="89" y="103"/>
                  <a:pt x="85" y="97"/>
                  <a:pt x="85" y="91"/>
                </a:cubicBezTo>
                <a:lnTo>
                  <a:pt x="85" y="70"/>
                </a:lnTo>
                <a:lnTo>
                  <a:pt x="31" y="70"/>
                </a:lnTo>
                <a:close/>
                <a:moveTo>
                  <a:pt x="40" y="174"/>
                </a:moveTo>
                <a:lnTo>
                  <a:pt x="40" y="174"/>
                </a:lnTo>
                <a:lnTo>
                  <a:pt x="129" y="174"/>
                </a:lnTo>
                <a:lnTo>
                  <a:pt x="129" y="278"/>
                </a:lnTo>
                <a:lnTo>
                  <a:pt x="40" y="278"/>
                </a:lnTo>
                <a:lnTo>
                  <a:pt x="40" y="174"/>
                </a:lnTo>
                <a:close/>
                <a:moveTo>
                  <a:pt x="153" y="174"/>
                </a:moveTo>
                <a:lnTo>
                  <a:pt x="153" y="174"/>
                </a:lnTo>
                <a:lnTo>
                  <a:pt x="241" y="174"/>
                </a:lnTo>
                <a:lnTo>
                  <a:pt x="241" y="278"/>
                </a:lnTo>
                <a:lnTo>
                  <a:pt x="153" y="278"/>
                </a:lnTo>
                <a:lnTo>
                  <a:pt x="153" y="174"/>
                </a:lnTo>
                <a:close/>
                <a:moveTo>
                  <a:pt x="352" y="281"/>
                </a:moveTo>
                <a:lnTo>
                  <a:pt x="352" y="281"/>
                </a:lnTo>
                <a:cubicBezTo>
                  <a:pt x="305" y="283"/>
                  <a:pt x="267" y="322"/>
                  <a:pt x="267" y="370"/>
                </a:cubicBezTo>
                <a:cubicBezTo>
                  <a:pt x="267" y="420"/>
                  <a:pt x="307" y="460"/>
                  <a:pt x="357" y="460"/>
                </a:cubicBezTo>
                <a:cubicBezTo>
                  <a:pt x="407" y="460"/>
                  <a:pt x="447" y="420"/>
                  <a:pt x="447" y="370"/>
                </a:cubicBezTo>
                <a:cubicBezTo>
                  <a:pt x="447" y="321"/>
                  <a:pt x="407" y="281"/>
                  <a:pt x="357" y="281"/>
                </a:cubicBezTo>
                <a:cubicBezTo>
                  <a:pt x="355" y="281"/>
                  <a:pt x="354" y="281"/>
                  <a:pt x="352" y="281"/>
                </a:cubicBezTo>
                <a:close/>
                <a:moveTo>
                  <a:pt x="40" y="302"/>
                </a:moveTo>
                <a:lnTo>
                  <a:pt x="40" y="302"/>
                </a:lnTo>
                <a:lnTo>
                  <a:pt x="129" y="302"/>
                </a:lnTo>
                <a:lnTo>
                  <a:pt x="129" y="397"/>
                </a:lnTo>
                <a:lnTo>
                  <a:pt x="40" y="397"/>
                </a:lnTo>
                <a:lnTo>
                  <a:pt x="40" y="302"/>
                </a:lnTo>
                <a:close/>
                <a:moveTo>
                  <a:pt x="319" y="316"/>
                </a:moveTo>
                <a:lnTo>
                  <a:pt x="319" y="316"/>
                </a:lnTo>
                <a:lnTo>
                  <a:pt x="414" y="316"/>
                </a:lnTo>
                <a:lnTo>
                  <a:pt x="414" y="330"/>
                </a:lnTo>
                <a:lnTo>
                  <a:pt x="364" y="432"/>
                </a:lnTo>
                <a:lnTo>
                  <a:pt x="329" y="432"/>
                </a:lnTo>
                <a:lnTo>
                  <a:pt x="371" y="345"/>
                </a:lnTo>
                <a:cubicBezTo>
                  <a:pt x="371" y="345"/>
                  <a:pt x="365" y="345"/>
                  <a:pt x="362" y="345"/>
                </a:cubicBezTo>
                <a:cubicBezTo>
                  <a:pt x="359" y="345"/>
                  <a:pt x="355" y="345"/>
                  <a:pt x="352" y="345"/>
                </a:cubicBezTo>
                <a:cubicBezTo>
                  <a:pt x="348" y="345"/>
                  <a:pt x="345" y="345"/>
                  <a:pt x="341" y="345"/>
                </a:cubicBezTo>
                <a:cubicBezTo>
                  <a:pt x="334" y="346"/>
                  <a:pt x="325" y="346"/>
                  <a:pt x="316" y="346"/>
                </a:cubicBezTo>
                <a:lnTo>
                  <a:pt x="319" y="3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2009" tIns="36005" rIns="72009" bIns="36005" numCol="1" anchor="t" anchorCtr="0" compatLnSpc="1">
            <a:prstTxWarp prst="textNoShape">
              <a:avLst/>
            </a:prstTxWarp>
          </a:bodyPr>
          <a:lstStyle/>
          <a:p>
            <a:endParaRPr lang="zh-CN" altLang="en-US" sz="1181" dirty="0">
              <a:ea typeface="微软雅黑" panose="020B0503020204020204" pitchFamily="34" charset="-122"/>
            </a:endParaRPr>
          </a:p>
        </p:txBody>
      </p:sp>
      <p:sp>
        <p:nvSpPr>
          <p:cNvPr id="39" name="Freeform 35">
            <a:extLst>
              <a:ext uri="{FF2B5EF4-FFF2-40B4-BE49-F238E27FC236}">
                <a16:creationId xmlns:a16="http://schemas.microsoft.com/office/drawing/2014/main" id="{01DC7592-A813-02D6-97AD-2DFE6AA9CEBE}"/>
              </a:ext>
            </a:extLst>
          </p:cNvPr>
          <p:cNvSpPr>
            <a:spLocks noEditPoints="1"/>
          </p:cNvSpPr>
          <p:nvPr/>
        </p:nvSpPr>
        <p:spPr bwMode="auto">
          <a:xfrm>
            <a:off x="8520078" y="2416629"/>
            <a:ext cx="231576" cy="250456"/>
          </a:xfrm>
          <a:custGeom>
            <a:avLst/>
            <a:gdLst>
              <a:gd name="T0" fmla="*/ 29 w 433"/>
              <a:gd name="T1" fmla="*/ 29 h 469"/>
              <a:gd name="T2" fmla="*/ 115 w 433"/>
              <a:gd name="T3" fmla="*/ 28 h 469"/>
              <a:gd name="T4" fmla="*/ 208 w 433"/>
              <a:gd name="T5" fmla="*/ 3 h 469"/>
              <a:gd name="T6" fmla="*/ 216 w 433"/>
              <a:gd name="T7" fmla="*/ 0 h 469"/>
              <a:gd name="T8" fmla="*/ 225 w 433"/>
              <a:gd name="T9" fmla="*/ 3 h 469"/>
              <a:gd name="T10" fmla="*/ 318 w 433"/>
              <a:gd name="T11" fmla="*/ 28 h 469"/>
              <a:gd name="T12" fmla="*/ 404 w 433"/>
              <a:gd name="T13" fmla="*/ 29 h 469"/>
              <a:gd name="T14" fmla="*/ 433 w 433"/>
              <a:gd name="T15" fmla="*/ 25 h 469"/>
              <a:gd name="T16" fmla="*/ 433 w 433"/>
              <a:gd name="T17" fmla="*/ 58 h 469"/>
              <a:gd name="T18" fmla="*/ 372 w 433"/>
              <a:gd name="T19" fmla="*/ 355 h 469"/>
              <a:gd name="T20" fmla="*/ 222 w 433"/>
              <a:gd name="T21" fmla="*/ 468 h 469"/>
              <a:gd name="T22" fmla="*/ 216 w 433"/>
              <a:gd name="T23" fmla="*/ 469 h 469"/>
              <a:gd name="T24" fmla="*/ 210 w 433"/>
              <a:gd name="T25" fmla="*/ 468 h 469"/>
              <a:gd name="T26" fmla="*/ 61 w 433"/>
              <a:gd name="T27" fmla="*/ 355 h 469"/>
              <a:gd name="T28" fmla="*/ 0 w 433"/>
              <a:gd name="T29" fmla="*/ 58 h 469"/>
              <a:gd name="T30" fmla="*/ 0 w 433"/>
              <a:gd name="T31" fmla="*/ 25 h 469"/>
              <a:gd name="T32" fmla="*/ 29 w 433"/>
              <a:gd name="T33" fmla="*/ 29 h 469"/>
              <a:gd name="T34" fmla="*/ 216 w 433"/>
              <a:gd name="T35" fmla="*/ 239 h 469"/>
              <a:gd name="T36" fmla="*/ 216 w 433"/>
              <a:gd name="T37" fmla="*/ 239 h 469"/>
              <a:gd name="T38" fmla="*/ 361 w 433"/>
              <a:gd name="T39" fmla="*/ 239 h 469"/>
              <a:gd name="T40" fmla="*/ 380 w 433"/>
              <a:gd name="T41" fmla="*/ 90 h 469"/>
              <a:gd name="T42" fmla="*/ 311 w 433"/>
              <a:gd name="T43" fmla="*/ 86 h 469"/>
              <a:gd name="T44" fmla="*/ 216 w 433"/>
              <a:gd name="T45" fmla="*/ 62 h 469"/>
              <a:gd name="T46" fmla="*/ 216 w 433"/>
              <a:gd name="T47" fmla="*/ 239 h 469"/>
              <a:gd name="T48" fmla="*/ 216 w 433"/>
              <a:gd name="T49" fmla="*/ 409 h 469"/>
              <a:gd name="T50" fmla="*/ 216 w 433"/>
              <a:gd name="T51" fmla="*/ 409 h 469"/>
              <a:gd name="T52" fmla="*/ 216 w 433"/>
              <a:gd name="T53" fmla="*/ 239 h 469"/>
              <a:gd name="T54" fmla="*/ 72 w 433"/>
              <a:gd name="T55" fmla="*/ 239 h 469"/>
              <a:gd name="T56" fmla="*/ 105 w 433"/>
              <a:gd name="T57" fmla="*/ 323 h 469"/>
              <a:gd name="T58" fmla="*/ 216 w 433"/>
              <a:gd name="T59" fmla="*/ 409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33" h="469">
                <a:moveTo>
                  <a:pt x="29" y="29"/>
                </a:moveTo>
                <a:cubicBezTo>
                  <a:pt x="57" y="32"/>
                  <a:pt x="85" y="32"/>
                  <a:pt x="115" y="28"/>
                </a:cubicBezTo>
                <a:cubicBezTo>
                  <a:pt x="145" y="24"/>
                  <a:pt x="176" y="16"/>
                  <a:pt x="208" y="3"/>
                </a:cubicBezTo>
                <a:lnTo>
                  <a:pt x="216" y="0"/>
                </a:lnTo>
                <a:lnTo>
                  <a:pt x="225" y="3"/>
                </a:lnTo>
                <a:cubicBezTo>
                  <a:pt x="257" y="16"/>
                  <a:pt x="288" y="24"/>
                  <a:pt x="318" y="28"/>
                </a:cubicBezTo>
                <a:cubicBezTo>
                  <a:pt x="347" y="32"/>
                  <a:pt x="376" y="32"/>
                  <a:pt x="404" y="29"/>
                </a:cubicBezTo>
                <a:lnTo>
                  <a:pt x="433" y="25"/>
                </a:lnTo>
                <a:lnTo>
                  <a:pt x="433" y="58"/>
                </a:lnTo>
                <a:cubicBezTo>
                  <a:pt x="431" y="199"/>
                  <a:pt x="409" y="293"/>
                  <a:pt x="372" y="355"/>
                </a:cubicBezTo>
                <a:cubicBezTo>
                  <a:pt x="334" y="421"/>
                  <a:pt x="281" y="452"/>
                  <a:pt x="222" y="468"/>
                </a:cubicBezTo>
                <a:lnTo>
                  <a:pt x="216" y="469"/>
                </a:lnTo>
                <a:lnTo>
                  <a:pt x="210" y="468"/>
                </a:lnTo>
                <a:cubicBezTo>
                  <a:pt x="151" y="452"/>
                  <a:pt x="99" y="421"/>
                  <a:pt x="61" y="355"/>
                </a:cubicBezTo>
                <a:cubicBezTo>
                  <a:pt x="24" y="293"/>
                  <a:pt x="1" y="199"/>
                  <a:pt x="0" y="58"/>
                </a:cubicBezTo>
                <a:lnTo>
                  <a:pt x="0" y="25"/>
                </a:lnTo>
                <a:lnTo>
                  <a:pt x="29" y="29"/>
                </a:lnTo>
                <a:close/>
                <a:moveTo>
                  <a:pt x="216" y="239"/>
                </a:moveTo>
                <a:lnTo>
                  <a:pt x="216" y="239"/>
                </a:lnTo>
                <a:lnTo>
                  <a:pt x="361" y="239"/>
                </a:lnTo>
                <a:cubicBezTo>
                  <a:pt x="371" y="198"/>
                  <a:pt x="377" y="149"/>
                  <a:pt x="380" y="90"/>
                </a:cubicBezTo>
                <a:cubicBezTo>
                  <a:pt x="357" y="91"/>
                  <a:pt x="335" y="90"/>
                  <a:pt x="311" y="86"/>
                </a:cubicBezTo>
                <a:cubicBezTo>
                  <a:pt x="281" y="82"/>
                  <a:pt x="249" y="74"/>
                  <a:pt x="216" y="62"/>
                </a:cubicBezTo>
                <a:lnTo>
                  <a:pt x="216" y="239"/>
                </a:lnTo>
                <a:close/>
                <a:moveTo>
                  <a:pt x="216" y="409"/>
                </a:moveTo>
                <a:lnTo>
                  <a:pt x="216" y="409"/>
                </a:lnTo>
                <a:lnTo>
                  <a:pt x="216" y="239"/>
                </a:lnTo>
                <a:lnTo>
                  <a:pt x="72" y="239"/>
                </a:lnTo>
                <a:cubicBezTo>
                  <a:pt x="80" y="273"/>
                  <a:pt x="92" y="301"/>
                  <a:pt x="105" y="323"/>
                </a:cubicBezTo>
                <a:cubicBezTo>
                  <a:pt x="133" y="372"/>
                  <a:pt x="172" y="396"/>
                  <a:pt x="216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2009" tIns="36005" rIns="72009" bIns="36005" numCol="1" anchor="t" anchorCtr="0" compatLnSpc="1">
            <a:prstTxWarp prst="textNoShape">
              <a:avLst/>
            </a:prstTxWarp>
          </a:bodyPr>
          <a:lstStyle/>
          <a:p>
            <a:endParaRPr lang="zh-CN" altLang="en-US" sz="1181" dirty="0">
              <a:ea typeface="微软雅黑" panose="020B0503020204020204" pitchFamily="34" charset="-122"/>
            </a:endParaRPr>
          </a:p>
        </p:txBody>
      </p:sp>
      <p:pic>
        <p:nvPicPr>
          <p:cNvPr id="40" name="图片 21">
            <a:extLst>
              <a:ext uri="{FF2B5EF4-FFF2-40B4-BE49-F238E27FC236}">
                <a16:creationId xmlns:a16="http://schemas.microsoft.com/office/drawing/2014/main" id="{43E3A80D-ED47-DDA9-276D-33082AAE4D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2" t="9829" r="-2013" b="-1779"/>
          <a:stretch/>
        </p:blipFill>
        <p:spPr>
          <a:xfrm>
            <a:off x="10477069" y="372725"/>
            <a:ext cx="1258509" cy="1304610"/>
          </a:xfrm>
          <a:prstGeom prst="rect">
            <a:avLst/>
          </a:prstGeom>
        </p:spPr>
      </p:pic>
      <p:sp>
        <p:nvSpPr>
          <p:cNvPr id="41" name="文本框 3">
            <a:extLst>
              <a:ext uri="{FF2B5EF4-FFF2-40B4-BE49-F238E27FC236}">
                <a16:creationId xmlns:a16="http://schemas.microsoft.com/office/drawing/2014/main" id="{6AA8B872-8E85-2D10-7B03-817B345E1556}"/>
              </a:ext>
            </a:extLst>
          </p:cNvPr>
          <p:cNvSpPr txBox="1"/>
          <p:nvPr/>
        </p:nvSpPr>
        <p:spPr>
          <a:xfrm>
            <a:off x="4867250" y="5884561"/>
            <a:ext cx="2377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選嶺東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文本框 3">
            <a:extLst>
              <a:ext uri="{FF2B5EF4-FFF2-40B4-BE49-F238E27FC236}">
                <a16:creationId xmlns:a16="http://schemas.microsoft.com/office/drawing/2014/main" id="{DFD41551-8BD9-7036-56AE-38D1BACF90F8}"/>
              </a:ext>
            </a:extLst>
          </p:cNvPr>
          <p:cNvSpPr txBox="1"/>
          <p:nvPr/>
        </p:nvSpPr>
        <p:spPr>
          <a:xfrm>
            <a:off x="6745081" y="5904230"/>
            <a:ext cx="2578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好好讀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文本框 3">
            <a:extLst>
              <a:ext uri="{FF2B5EF4-FFF2-40B4-BE49-F238E27FC236}">
                <a16:creationId xmlns:a16="http://schemas.microsoft.com/office/drawing/2014/main" id="{BA95C590-3F1F-7075-8D92-C1C37D8AA69C}"/>
              </a:ext>
            </a:extLst>
          </p:cNvPr>
          <p:cNvSpPr txBox="1"/>
          <p:nvPr/>
        </p:nvSpPr>
        <p:spPr>
          <a:xfrm>
            <a:off x="8552571" y="5889788"/>
            <a:ext cx="2578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有前途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861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6154" fill="hold" grpId="0" nodeType="afterEffect" p14:presetBounceEnd="52308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308">
                                          <p:cBhvr additive="base">
                                            <p:cTn id="7" dur="13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308">
                                          <p:cBhvr additive="base">
                                            <p:cTn id="8" dur="13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accel="46154" fill="hold" grpId="0" nodeType="withEffect" p14:presetBounceEnd="52308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308">
                                          <p:cBhvr additive="base">
                                            <p:cTn id="11" dur="1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308">
                                          <p:cBhvr additive="base">
                                            <p:cTn id="12" dur="1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46154" fill="hold" grpId="0" nodeType="withEffect" p14:presetBounceEnd="52308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308">
                                          <p:cBhvr additive="base">
                                            <p:cTn id="15" dur="13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308">
                                          <p:cBhvr additive="base">
                                            <p:cTn id="16" dur="13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accel="46154" fill="hold" grpId="0" nodeType="withEffect" p14:presetBounceEnd="52308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308">
                                          <p:cBhvr additive="base">
                                            <p:cTn id="19" dur="13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308">
                                          <p:cBhvr additive="base">
                                            <p:cTn id="20" dur="13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1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1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31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31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1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accel="6100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57" dur="1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58" dur="1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accel="61000" fill="hold" grpId="0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61" dur="1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62" dur="1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4" accel="61000" fill="hold" nodeType="withEffect" p14:presetBounceEnd="5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65" dur="13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66" dur="13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accel="61000" fill="hold" grpId="0" nodeType="withEffect" p14:presetBounceEnd="5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69" dur="1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70" dur="1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accel="61000" fill="hold" nodeType="withEffect" p14:presetBounceEnd="5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3" dur="1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74" dur="1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accel="61000" fill="hold" grpId="0" nodeType="withEffect" p14:presetBounceEnd="5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7" dur="1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78" dur="1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61000" fill="hold" nodeType="withEffect" p14:presetBounceEnd="55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81" dur="1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2" dur="1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4" accel="61000" fill="hold" grpId="0" nodeType="withEffect" p14:presetBounceEnd="55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85" dur="1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6" dur="1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9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4150"/>
                                </p:stCondLst>
                                <p:childTnLst>
                                  <p:par>
                                    <p:cTn id="9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4650"/>
                                </p:stCondLst>
                                <p:childTnLst>
                                  <p:par>
                                    <p:cTn id="10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animBg="1"/>
          <p:bldP spid="10" grpId="0"/>
          <p:bldP spid="19" grpId="0"/>
          <p:bldP spid="25" grpId="0"/>
          <p:bldP spid="31" grpId="0"/>
          <p:bldP spid="32" grpId="0" animBg="1"/>
          <p:bldP spid="33" grpId="0" animBg="1"/>
          <p:bldP spid="34" grpId="0" animBg="1"/>
          <p:bldP spid="35" grpId="0" animBg="1"/>
          <p:bldP spid="36" grpId="0" animBg="1"/>
          <p:bldP spid="37" grpId="0" animBg="1"/>
          <p:bldP spid="38" grpId="0" animBg="1"/>
          <p:bldP spid="39" grpId="0" animBg="1"/>
          <p:bldP spid="41" grpId="0"/>
          <p:bldP spid="42" grpId="0"/>
          <p:bldP spid="4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615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3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3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accel="46154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4615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3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3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accel="46154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3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3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1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1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31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31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1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accel="61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accel="61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4" accel="61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13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13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accel="6100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accel="61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accel="61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61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4" accel="61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1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1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9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4150"/>
                                </p:stCondLst>
                                <p:childTnLst>
                                  <p:par>
                                    <p:cTn id="9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4650"/>
                                </p:stCondLst>
                                <p:childTnLst>
                                  <p:par>
                                    <p:cTn id="10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animBg="1"/>
          <p:bldP spid="10" grpId="0"/>
          <p:bldP spid="19" grpId="0"/>
          <p:bldP spid="25" grpId="0"/>
          <p:bldP spid="31" grpId="0"/>
          <p:bldP spid="32" grpId="0" animBg="1"/>
          <p:bldP spid="33" grpId="0" animBg="1"/>
          <p:bldP spid="34" grpId="0" animBg="1"/>
          <p:bldP spid="35" grpId="0" animBg="1"/>
          <p:bldP spid="36" grpId="0" animBg="1"/>
          <p:bldP spid="37" grpId="0" animBg="1"/>
          <p:bldP spid="38" grpId="0" animBg="1"/>
          <p:bldP spid="39" grpId="0" animBg="1"/>
          <p:bldP spid="41" grpId="0"/>
          <p:bldP spid="42" grpId="0"/>
          <p:bldP spid="43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F89A645C-CA89-3036-0A70-DA70ACE75FC6}"/>
              </a:ext>
            </a:extLst>
          </p:cNvPr>
          <p:cNvSpPr>
            <a:spLocks noChangeAspect="1"/>
          </p:cNvSpPr>
          <p:nvPr/>
        </p:nvSpPr>
        <p:spPr>
          <a:xfrm rot="540000">
            <a:off x="4314367" y="24830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8BEE9AE-E591-0D6A-663F-E5F81A4CD500}"/>
              </a:ext>
            </a:extLst>
          </p:cNvPr>
          <p:cNvSpPr txBox="1"/>
          <p:nvPr/>
        </p:nvSpPr>
        <p:spPr>
          <a:xfrm>
            <a:off x="3430041" y="1536174"/>
            <a:ext cx="56886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嶺 東 高 中</a:t>
            </a:r>
            <a:endParaRPr lang="en-US" altLang="zh-TW" sz="48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廣 告 </a:t>
            </a:r>
            <a:r>
              <a:rPr lang="zh-CN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設</a:t>
            </a:r>
            <a: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計</a:t>
            </a:r>
            <a: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科</a:t>
            </a:r>
            <a:endParaRPr lang="en-US" altLang="zh-TW" sz="48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altLang="zh-TW" sz="4800" b="1" dirty="0">
              <a:solidFill>
                <a:srgbClr val="7030A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48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歡 迎 您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B525705-D242-58F9-FED6-694403DCC783}"/>
              </a:ext>
            </a:extLst>
          </p:cNvPr>
          <p:cNvSpPr/>
          <p:nvPr/>
        </p:nvSpPr>
        <p:spPr>
          <a:xfrm>
            <a:off x="1411979" y="277841"/>
            <a:ext cx="1656184" cy="161837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098AF62-5CFE-4483-971B-55F5280A6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041" y="359737"/>
            <a:ext cx="1430271" cy="143027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1BFDE082-905A-CD22-CB14-362A0900CA84}"/>
              </a:ext>
            </a:extLst>
          </p:cNvPr>
          <p:cNvSpPr txBox="1"/>
          <p:nvPr/>
        </p:nvSpPr>
        <p:spPr>
          <a:xfrm>
            <a:off x="1416008" y="1912739"/>
            <a:ext cx="1656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TW" altLang="en-US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嶺東高中ＦＢ</a:t>
            </a:r>
          </a:p>
        </p:txBody>
      </p:sp>
    </p:spTree>
    <p:extLst>
      <p:ext uri="{BB962C8B-B14F-4D97-AF65-F5344CB8AC3E}">
        <p14:creationId xmlns:p14="http://schemas.microsoft.com/office/powerpoint/2010/main" val="1515555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6D98D91-8D3A-FEF9-C3F8-BD039D800DCB}"/>
              </a:ext>
            </a:extLst>
          </p:cNvPr>
          <p:cNvSpPr txBox="1"/>
          <p:nvPr/>
        </p:nvSpPr>
        <p:spPr>
          <a:xfrm>
            <a:off x="3372307" y="1955232"/>
            <a:ext cx="763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科教育目標及科專業能力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175A8AB-D77A-FA05-440E-CFF69541A6A8}"/>
              </a:ext>
            </a:extLst>
          </p:cNvPr>
          <p:cNvSpPr txBox="1"/>
          <p:nvPr/>
        </p:nvSpPr>
        <p:spPr>
          <a:xfrm>
            <a:off x="3442542" y="3073399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學校願景與學生圖像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FCD2A95-868B-641B-3282-9CBBF2C7BF98}"/>
              </a:ext>
            </a:extLst>
          </p:cNvPr>
          <p:cNvSpPr txBox="1"/>
          <p:nvPr/>
        </p:nvSpPr>
        <p:spPr>
          <a:xfrm>
            <a:off x="3408245" y="3908403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科教育目標及科專業能力</a:t>
            </a:r>
          </a:p>
        </p:txBody>
      </p:sp>
    </p:spTree>
    <p:extLst>
      <p:ext uri="{BB962C8B-B14F-4D97-AF65-F5344CB8AC3E}">
        <p14:creationId xmlns:p14="http://schemas.microsoft.com/office/powerpoint/2010/main" val="1244352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E29FC3A-C993-88A6-25F5-E757EC5A01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3/12/26</a:t>
            </a:fld>
            <a:endParaRPr 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21618B2-3C98-9527-68A4-5335B8A609C7}"/>
              </a:ext>
            </a:extLst>
          </p:cNvPr>
          <p:cNvSpPr txBox="1"/>
          <p:nvPr/>
        </p:nvSpPr>
        <p:spPr>
          <a:xfrm>
            <a:off x="1202267" y="298377"/>
            <a:ext cx="763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科教育目標及科專業能力</a:t>
            </a:r>
          </a:p>
        </p:txBody>
      </p:sp>
      <p:sp>
        <p:nvSpPr>
          <p:cNvPr id="4" name="圓角矩形 3">
            <a:extLst>
              <a:ext uri="{FF2B5EF4-FFF2-40B4-BE49-F238E27FC236}">
                <a16:creationId xmlns:a16="http://schemas.microsoft.com/office/drawing/2014/main" id="{72C9A5D3-F852-C6AA-825D-165F22806085}"/>
              </a:ext>
            </a:extLst>
          </p:cNvPr>
          <p:cNvSpPr/>
          <p:nvPr/>
        </p:nvSpPr>
        <p:spPr>
          <a:xfrm>
            <a:off x="1276572" y="1205683"/>
            <a:ext cx="5092956" cy="48952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266ADB3-9F63-F97F-4D41-AE43D219C05E}"/>
              </a:ext>
            </a:extLst>
          </p:cNvPr>
          <p:cNvSpPr txBox="1"/>
          <p:nvPr/>
        </p:nvSpPr>
        <p:spPr>
          <a:xfrm>
            <a:off x="2494641" y="1223091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solidFill>
                  <a:srgbClr val="FFCC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科教育目標</a:t>
            </a:r>
          </a:p>
        </p:txBody>
      </p:sp>
      <p:sp>
        <p:nvSpPr>
          <p:cNvPr id="6" name="圓角矩形 5">
            <a:extLst>
              <a:ext uri="{FF2B5EF4-FFF2-40B4-BE49-F238E27FC236}">
                <a16:creationId xmlns:a16="http://schemas.microsoft.com/office/drawing/2014/main" id="{582512D9-AF40-7E16-827A-DBEEB1CD8EF6}"/>
              </a:ext>
            </a:extLst>
          </p:cNvPr>
          <p:cNvSpPr/>
          <p:nvPr/>
        </p:nvSpPr>
        <p:spPr>
          <a:xfrm>
            <a:off x="7029826" y="1205683"/>
            <a:ext cx="4608512" cy="48952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37DA878-EE92-61D5-3C6E-01E0E790C061}"/>
              </a:ext>
            </a:extLst>
          </p:cNvPr>
          <p:cNvSpPr txBox="1"/>
          <p:nvPr/>
        </p:nvSpPr>
        <p:spPr>
          <a:xfrm>
            <a:off x="7896495" y="1223091"/>
            <a:ext cx="2901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solidFill>
                  <a:srgbClr val="FFCC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科專業能力</a:t>
            </a:r>
          </a:p>
        </p:txBody>
      </p:sp>
      <p:sp>
        <p:nvSpPr>
          <p:cNvPr id="8" name="向右箭號 7">
            <a:extLst>
              <a:ext uri="{FF2B5EF4-FFF2-40B4-BE49-F238E27FC236}">
                <a16:creationId xmlns:a16="http://schemas.microsoft.com/office/drawing/2014/main" id="{EF7B789D-1A0F-0461-38C8-B4D485742EFA}"/>
              </a:ext>
            </a:extLst>
          </p:cNvPr>
          <p:cNvSpPr/>
          <p:nvPr/>
        </p:nvSpPr>
        <p:spPr>
          <a:xfrm>
            <a:off x="6422867" y="3830759"/>
            <a:ext cx="555430" cy="330721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3B066E0-087D-CCAD-347E-1D5DBA61DC26}"/>
              </a:ext>
            </a:extLst>
          </p:cNvPr>
          <p:cNvSpPr/>
          <p:nvPr/>
        </p:nvSpPr>
        <p:spPr>
          <a:xfrm>
            <a:off x="1202267" y="1761069"/>
            <a:ext cx="5167261" cy="469956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softEdge rad="43889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TW" altLang="en-US" dirty="0">
              <a:highlight>
                <a:srgbClr val="FFFF00"/>
              </a:highlight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F7AC581-5B09-D23C-0700-654027DA4821}"/>
              </a:ext>
            </a:extLst>
          </p:cNvPr>
          <p:cNvSpPr txBox="1"/>
          <p:nvPr/>
        </p:nvSpPr>
        <p:spPr>
          <a:xfrm>
            <a:off x="1025342" y="1803906"/>
            <a:ext cx="5276325" cy="4613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2860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</a:t>
            </a:r>
            <a:r>
              <a:rPr lang="zh-TW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培養繪畫、設計基礎知能學識與理論基礎人才。</a:t>
            </a:r>
            <a:b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lang="en-US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2.培養廣告設計、平面設計、攝影、編排設計之</a:t>
            </a:r>
          </a:p>
          <a:p>
            <a:pPr marL="22860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   </a:t>
            </a:r>
            <a:r>
              <a:rPr lang="en-US" altLang="zh-TW" sz="1800" kern="1200" dirty="0" err="1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專業人才</a:t>
            </a:r>
            <a:r>
              <a:rPr lang="en-US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b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3.培養數位影音剪輯專業人才。</a:t>
            </a:r>
            <a:b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lang="en-US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4.培養動畫、插畫與漫畫專業</a:t>
            </a:r>
          </a:p>
          <a:p>
            <a:pPr marL="22860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5.培養空間設計與造形設計實作能力之人才。</a:t>
            </a:r>
          </a:p>
          <a:p>
            <a:pPr marL="228600">
              <a:lnSpc>
                <a:spcPct val="150000"/>
              </a:lnSpc>
            </a:pPr>
            <a:r>
              <a:rPr lang="zh-TW" altLang="en-US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   </a:t>
            </a:r>
            <a:r>
              <a:rPr lang="en-US" altLang="zh-TW" sz="1800" kern="1200" dirty="0" err="1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人才</a:t>
            </a: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 。</a:t>
            </a:r>
            <a:b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lang="en-US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6.培養良好安全的工作習慣及建立正確的職業道</a:t>
            </a:r>
          </a:p>
          <a:p>
            <a:pPr marL="228600">
              <a:lnSpc>
                <a:spcPct val="150000"/>
              </a:lnSpc>
            </a:pPr>
            <a:r>
              <a:rPr lang="zh-TW" altLang="en-US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   </a:t>
            </a:r>
            <a:r>
              <a:rPr lang="en-US" altLang="zh-TW" sz="1800" kern="1200" dirty="0" err="1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德</a:t>
            </a:r>
            <a:r>
              <a:rPr lang="en-US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b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7.提升人文素養及終身學習的能力，奠定生涯發</a:t>
            </a:r>
          </a:p>
          <a:p>
            <a:pPr marL="228600">
              <a:lnSpc>
                <a:spcPct val="150000"/>
              </a:lnSpc>
            </a:pPr>
            <a:r>
              <a:rPr lang="zh-TW" altLang="en-US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   </a:t>
            </a:r>
            <a:r>
              <a:rPr lang="en-US" altLang="zh-TW" sz="1800" kern="1200" dirty="0" err="1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展的基礎</a:t>
            </a: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  <a:endParaRPr lang="zh-TW" altLang="zh-TW" sz="18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28AAA48-9C08-106A-8879-7CDC38F1D22C}"/>
              </a:ext>
            </a:extLst>
          </p:cNvPr>
          <p:cNvSpPr/>
          <p:nvPr/>
        </p:nvSpPr>
        <p:spPr>
          <a:xfrm>
            <a:off x="6993468" y="1761069"/>
            <a:ext cx="4662974" cy="469956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softEdge rad="43889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TW" altLang="en-US" dirty="0">
              <a:highlight>
                <a:srgbClr val="FFFF00"/>
              </a:highlight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956BE87-5105-7B3B-2C85-276229F958A8}"/>
              </a:ext>
            </a:extLst>
          </p:cNvPr>
          <p:cNvSpPr txBox="1"/>
          <p:nvPr/>
        </p:nvSpPr>
        <p:spPr>
          <a:xfrm>
            <a:off x="7068791" y="1803906"/>
            <a:ext cx="4569547" cy="4198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</a:t>
            </a:r>
            <a:r>
              <a:rPr lang="zh-TW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具備繪畫、設計基礎知能學識與理論基礎</a:t>
            </a:r>
            <a:endParaRPr lang="en-US" altLang="zh-TW" sz="18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   </a:t>
            </a:r>
            <a:r>
              <a:rPr lang="zh-TW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能力</a:t>
            </a:r>
          </a:p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2.</a:t>
            </a:r>
            <a:r>
              <a:rPr lang="zh-TW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具備廣告設計、平面設計、攝影、編排設</a:t>
            </a:r>
            <a:endParaRPr lang="en-US" altLang="zh-TW" sz="1800" kern="1200" dirty="0">
              <a:solidFill>
                <a:srgbClr val="0070C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   </a:t>
            </a:r>
            <a:r>
              <a:rPr lang="zh-TW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計之能力</a:t>
            </a:r>
            <a:r>
              <a:rPr lang="zh-TW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3.</a:t>
            </a:r>
            <a:r>
              <a:rPr lang="zh-TW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具備數位影音剪輯實作能力。</a:t>
            </a:r>
          </a:p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4.</a:t>
            </a:r>
            <a:r>
              <a:rPr lang="zh-TW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具備動畫、插畫與漫畫創作能力</a:t>
            </a:r>
          </a:p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5.</a:t>
            </a:r>
            <a:r>
              <a:rPr lang="zh-TW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具備空間與造形設計能力</a:t>
            </a:r>
          </a:p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6.</a:t>
            </a:r>
            <a:r>
              <a:rPr lang="zh-TW" altLang="zh-TW" sz="1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具備創意思考與規劃執行能力</a:t>
            </a:r>
          </a:p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7.</a:t>
            </a:r>
            <a:r>
              <a:rPr lang="zh-TW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具備職業道德與設計相關專業終身學習的</a:t>
            </a:r>
            <a:endParaRPr lang="en-US" altLang="zh-TW" sz="1800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en-US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  </a:t>
            </a:r>
            <a:r>
              <a:rPr lang="zh-TW" altLang="zh-TW" sz="1800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能力</a:t>
            </a:r>
          </a:p>
        </p:txBody>
      </p:sp>
    </p:spTree>
    <p:extLst>
      <p:ext uri="{BB962C8B-B14F-4D97-AF65-F5344CB8AC3E}">
        <p14:creationId xmlns:p14="http://schemas.microsoft.com/office/powerpoint/2010/main" val="3829263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190286E-D8AE-FDB0-D78E-D8232F2F2CBF}"/>
              </a:ext>
            </a:extLst>
          </p:cNvPr>
          <p:cNvSpPr txBox="1"/>
          <p:nvPr/>
        </p:nvSpPr>
        <p:spPr>
          <a:xfrm>
            <a:off x="1152314" y="462341"/>
            <a:ext cx="9815357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4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課程規劃：部定必修、專業技能領域</a:t>
            </a:r>
            <a:endParaRPr lang="en-US" altLang="zh-TW" sz="44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3A897E87-54F5-7DB7-4BC4-99E8BE2EF6A2}"/>
              </a:ext>
            </a:extLst>
          </p:cNvPr>
          <p:cNvSpPr/>
          <p:nvPr/>
        </p:nvSpPr>
        <p:spPr>
          <a:xfrm>
            <a:off x="3823283" y="1595627"/>
            <a:ext cx="6723746" cy="703981"/>
          </a:xfrm>
          <a:custGeom>
            <a:avLst/>
            <a:gdLst/>
            <a:ahLst/>
            <a:cxnLst/>
            <a:rect l="l" t="t" r="r" b="b"/>
            <a:pathLst>
              <a:path w="5149850" h="1245235">
                <a:moveTo>
                  <a:pt x="4942078" y="0"/>
                </a:moveTo>
                <a:lnTo>
                  <a:pt x="0" y="0"/>
                </a:lnTo>
                <a:lnTo>
                  <a:pt x="0" y="1245108"/>
                </a:lnTo>
                <a:lnTo>
                  <a:pt x="4942078" y="1245108"/>
                </a:lnTo>
                <a:lnTo>
                  <a:pt x="4989642" y="1239624"/>
                </a:lnTo>
                <a:lnTo>
                  <a:pt x="5033315" y="1224006"/>
                </a:lnTo>
                <a:lnTo>
                  <a:pt x="5071846" y="1199501"/>
                </a:lnTo>
                <a:lnTo>
                  <a:pt x="5103989" y="1167358"/>
                </a:lnTo>
                <a:lnTo>
                  <a:pt x="5128494" y="1128827"/>
                </a:lnTo>
                <a:lnTo>
                  <a:pt x="5144112" y="1085154"/>
                </a:lnTo>
                <a:lnTo>
                  <a:pt x="5149596" y="1037589"/>
                </a:lnTo>
                <a:lnTo>
                  <a:pt x="5149596" y="207517"/>
                </a:lnTo>
                <a:lnTo>
                  <a:pt x="5144112" y="159953"/>
                </a:lnTo>
                <a:lnTo>
                  <a:pt x="5128494" y="116280"/>
                </a:lnTo>
                <a:lnTo>
                  <a:pt x="5103989" y="77749"/>
                </a:lnTo>
                <a:lnTo>
                  <a:pt x="5071846" y="45606"/>
                </a:lnTo>
                <a:lnTo>
                  <a:pt x="5033315" y="21101"/>
                </a:lnTo>
                <a:lnTo>
                  <a:pt x="4989642" y="5483"/>
                </a:lnTo>
                <a:lnTo>
                  <a:pt x="4942078" y="0"/>
                </a:lnTo>
                <a:close/>
              </a:path>
            </a:pathLst>
          </a:custGeom>
          <a:solidFill>
            <a:srgbClr val="CFD4EA">
              <a:alpha val="90194"/>
            </a:srgbClr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object 5">
            <a:extLst>
              <a:ext uri="{FF2B5EF4-FFF2-40B4-BE49-F238E27FC236}">
                <a16:creationId xmlns:a16="http://schemas.microsoft.com/office/drawing/2014/main" id="{429D3C58-DCF0-B71E-A214-385694E79884}"/>
              </a:ext>
            </a:extLst>
          </p:cNvPr>
          <p:cNvSpPr txBox="1"/>
          <p:nvPr/>
        </p:nvSpPr>
        <p:spPr>
          <a:xfrm>
            <a:off x="3969036" y="1559231"/>
            <a:ext cx="7058776" cy="540533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335"/>
              </a:spcBef>
              <a:spcAft>
                <a:spcPts val="0"/>
              </a:spcAft>
              <a:buClrTx/>
              <a:buSzTx/>
              <a:buFont typeface="Microsoft JhengHei"/>
              <a:buNone/>
              <a:tabLst>
                <a:tab pos="241300" algn="l"/>
              </a:tabLst>
              <a:defRPr/>
            </a:pPr>
            <a:r>
              <a:rPr lang="zh-CN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色彩學，</a:t>
            </a:r>
            <a:r>
              <a:rPr lang="zh-TW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設計概概論</a:t>
            </a:r>
            <a:r>
              <a:rPr lang="zh-CN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、</a:t>
            </a:r>
            <a:r>
              <a:rPr lang="zh-TW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造型原理</a:t>
            </a:r>
            <a:r>
              <a:rPr lang="zh-CN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、</a:t>
            </a:r>
            <a:r>
              <a:rPr lang="zh-TW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設計生活美學</a:t>
            </a:r>
            <a:endParaRPr sz="2400" dirty="0">
              <a:solidFill>
                <a:srgbClr val="0070C0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4E2EEB18-6CFE-2671-05A6-C3285939483C}"/>
              </a:ext>
            </a:extLst>
          </p:cNvPr>
          <p:cNvSpPr/>
          <p:nvPr/>
        </p:nvSpPr>
        <p:spPr>
          <a:xfrm>
            <a:off x="1168854" y="1595627"/>
            <a:ext cx="2417123" cy="657399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2637790" y="0"/>
                </a:moveTo>
                <a:lnTo>
                  <a:pt x="259334" y="0"/>
                </a:lnTo>
                <a:lnTo>
                  <a:pt x="212717" y="4177"/>
                </a:lnTo>
                <a:lnTo>
                  <a:pt x="168842" y="16221"/>
                </a:lnTo>
                <a:lnTo>
                  <a:pt x="128441" y="35400"/>
                </a:lnTo>
                <a:lnTo>
                  <a:pt x="92246" y="60982"/>
                </a:lnTo>
                <a:lnTo>
                  <a:pt x="60990" y="92236"/>
                </a:lnTo>
                <a:lnTo>
                  <a:pt x="35405" y="128429"/>
                </a:lnTo>
                <a:lnTo>
                  <a:pt x="16224" y="168831"/>
                </a:lnTo>
                <a:lnTo>
                  <a:pt x="4178" y="212710"/>
                </a:lnTo>
                <a:lnTo>
                  <a:pt x="0" y="259334"/>
                </a:lnTo>
                <a:lnTo>
                  <a:pt x="0" y="1296670"/>
                </a:lnTo>
                <a:lnTo>
                  <a:pt x="4178" y="1343293"/>
                </a:lnTo>
                <a:lnTo>
                  <a:pt x="16224" y="1387172"/>
                </a:lnTo>
                <a:lnTo>
                  <a:pt x="35405" y="1427574"/>
                </a:lnTo>
                <a:lnTo>
                  <a:pt x="60990" y="1463767"/>
                </a:lnTo>
                <a:lnTo>
                  <a:pt x="92246" y="1495021"/>
                </a:lnTo>
                <a:lnTo>
                  <a:pt x="128441" y="1520603"/>
                </a:lnTo>
                <a:lnTo>
                  <a:pt x="168842" y="1539782"/>
                </a:lnTo>
                <a:lnTo>
                  <a:pt x="212717" y="1551826"/>
                </a:lnTo>
                <a:lnTo>
                  <a:pt x="259334" y="1556003"/>
                </a:lnTo>
                <a:lnTo>
                  <a:pt x="2637790" y="1556003"/>
                </a:lnTo>
                <a:lnTo>
                  <a:pt x="2684413" y="1551826"/>
                </a:lnTo>
                <a:lnTo>
                  <a:pt x="2728292" y="1539782"/>
                </a:lnTo>
                <a:lnTo>
                  <a:pt x="2768694" y="1520603"/>
                </a:lnTo>
                <a:lnTo>
                  <a:pt x="2804887" y="1495021"/>
                </a:lnTo>
                <a:lnTo>
                  <a:pt x="2836141" y="1463767"/>
                </a:lnTo>
                <a:lnTo>
                  <a:pt x="2861723" y="1427574"/>
                </a:lnTo>
                <a:lnTo>
                  <a:pt x="2880902" y="1387172"/>
                </a:lnTo>
                <a:lnTo>
                  <a:pt x="2892946" y="1343293"/>
                </a:lnTo>
                <a:lnTo>
                  <a:pt x="2897124" y="1296670"/>
                </a:lnTo>
                <a:lnTo>
                  <a:pt x="2897124" y="259334"/>
                </a:lnTo>
                <a:lnTo>
                  <a:pt x="2892946" y="212710"/>
                </a:lnTo>
                <a:lnTo>
                  <a:pt x="2880902" y="168831"/>
                </a:lnTo>
                <a:lnTo>
                  <a:pt x="2861723" y="128429"/>
                </a:lnTo>
                <a:lnTo>
                  <a:pt x="2836141" y="92236"/>
                </a:lnTo>
                <a:lnTo>
                  <a:pt x="2804887" y="60982"/>
                </a:lnTo>
                <a:lnTo>
                  <a:pt x="2768694" y="35400"/>
                </a:lnTo>
                <a:lnTo>
                  <a:pt x="2728292" y="16221"/>
                </a:lnTo>
                <a:lnTo>
                  <a:pt x="2684413" y="4177"/>
                </a:lnTo>
                <a:lnTo>
                  <a:pt x="263779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A7B721C9-71B9-733F-860C-582B08E25559}"/>
              </a:ext>
            </a:extLst>
          </p:cNvPr>
          <p:cNvSpPr txBox="1"/>
          <p:nvPr/>
        </p:nvSpPr>
        <p:spPr>
          <a:xfrm>
            <a:off x="1168854" y="1720309"/>
            <a:ext cx="241712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部定專業科目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FED874D7-82FC-4968-D325-BD047164F649}"/>
              </a:ext>
            </a:extLst>
          </p:cNvPr>
          <p:cNvSpPr/>
          <p:nvPr/>
        </p:nvSpPr>
        <p:spPr>
          <a:xfrm>
            <a:off x="3823283" y="2524279"/>
            <a:ext cx="6723746" cy="1017177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4942332" y="0"/>
                </a:moveTo>
                <a:lnTo>
                  <a:pt x="0" y="0"/>
                </a:lnTo>
                <a:lnTo>
                  <a:pt x="0" y="1243584"/>
                </a:lnTo>
                <a:lnTo>
                  <a:pt x="4942332" y="1243584"/>
                </a:lnTo>
                <a:lnTo>
                  <a:pt x="4989842" y="1238107"/>
                </a:lnTo>
                <a:lnTo>
                  <a:pt x="5033463" y="1222510"/>
                </a:lnTo>
                <a:lnTo>
                  <a:pt x="5071947" y="1198037"/>
                </a:lnTo>
                <a:lnTo>
                  <a:pt x="5104049" y="1165935"/>
                </a:lnTo>
                <a:lnTo>
                  <a:pt x="5128522" y="1127451"/>
                </a:lnTo>
                <a:lnTo>
                  <a:pt x="5144119" y="1083830"/>
                </a:lnTo>
                <a:lnTo>
                  <a:pt x="5149596" y="1036319"/>
                </a:lnTo>
                <a:lnTo>
                  <a:pt x="5149596" y="207263"/>
                </a:lnTo>
                <a:lnTo>
                  <a:pt x="5144119" y="159753"/>
                </a:lnTo>
                <a:lnTo>
                  <a:pt x="5128522" y="116132"/>
                </a:lnTo>
                <a:lnTo>
                  <a:pt x="5104049" y="77648"/>
                </a:lnTo>
                <a:lnTo>
                  <a:pt x="5071947" y="45546"/>
                </a:lnTo>
                <a:lnTo>
                  <a:pt x="5033463" y="21073"/>
                </a:lnTo>
                <a:lnTo>
                  <a:pt x="4989842" y="5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CFE6DF">
              <a:alpha val="90194"/>
            </a:srgbClr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8D135CB0-0E08-ACC9-6853-DD951E4128BF}"/>
              </a:ext>
            </a:extLst>
          </p:cNvPr>
          <p:cNvSpPr txBox="1"/>
          <p:nvPr/>
        </p:nvSpPr>
        <p:spPr>
          <a:xfrm>
            <a:off x="3964664" y="2464879"/>
            <a:ext cx="7188451" cy="1076577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335"/>
              </a:spcBef>
              <a:buFont typeface="Microsoft JhengHei"/>
              <a:buNone/>
              <a:tabLst>
                <a:tab pos="241300" algn="l"/>
              </a:tabLst>
            </a:pPr>
            <a:r>
              <a:rPr lang="zh-TW" altLang="en-US" sz="2400" dirty="0">
                <a:solidFill>
                  <a:srgbClr val="002060"/>
                </a:solidFill>
                <a:latin typeface="Heiti SC Medium" pitchFamily="2" charset="-128"/>
                <a:ea typeface="Heiti SC Medium" pitchFamily="2" charset="-128"/>
              </a:rPr>
              <a:t>繪畫基礎</a:t>
            </a:r>
            <a:r>
              <a:rPr lang="zh-CN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、</a:t>
            </a:r>
            <a:r>
              <a:rPr lang="zh-TW" altLang="en-US" sz="2400" dirty="0">
                <a:solidFill>
                  <a:srgbClr val="002060"/>
                </a:solidFill>
                <a:latin typeface="Heiti SC Medium" pitchFamily="2" charset="-128"/>
                <a:ea typeface="Heiti SC Medium" pitchFamily="2" charset="-128"/>
              </a:rPr>
              <a:t>表現技法</a:t>
            </a:r>
            <a:r>
              <a:rPr lang="zh-CN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、</a:t>
            </a:r>
            <a:r>
              <a:rPr lang="zh-TW" altLang="en-US" sz="2400" dirty="0">
                <a:solidFill>
                  <a:srgbClr val="002060"/>
                </a:solidFill>
                <a:latin typeface="Heiti SC Medium" pitchFamily="2" charset="-128"/>
                <a:ea typeface="Heiti SC Medium" pitchFamily="2" charset="-128"/>
              </a:rPr>
              <a:t>基本設計</a:t>
            </a:r>
            <a:endParaRPr lang="en-US" altLang="zh-TW" sz="2400" dirty="0">
              <a:solidFill>
                <a:srgbClr val="002060"/>
              </a:solidFill>
              <a:latin typeface="Heiti SC Medium" pitchFamily="2" charset="-128"/>
              <a:ea typeface="Heiti SC Medium" pitchFamily="2" charset="-128"/>
            </a:endParaRPr>
          </a:p>
          <a:p>
            <a:pPr marL="12700" indent="0">
              <a:lnSpc>
                <a:spcPct val="100000"/>
              </a:lnSpc>
              <a:spcBef>
                <a:spcPts val="1335"/>
              </a:spcBef>
              <a:buFont typeface="Microsoft JhengHei"/>
              <a:buNone/>
              <a:tabLst>
                <a:tab pos="241300" algn="l"/>
              </a:tabLst>
            </a:pPr>
            <a:r>
              <a:rPr lang="zh-TW" altLang="en-US" sz="2400" dirty="0">
                <a:solidFill>
                  <a:srgbClr val="002060"/>
                </a:solidFill>
                <a:latin typeface="Heiti SC Medium" pitchFamily="2" charset="-128"/>
                <a:ea typeface="Heiti SC Medium" pitchFamily="2" charset="-128"/>
                <a:cs typeface="Microsoft JhengHei"/>
              </a:rPr>
              <a:t>電腦向量繪圖</a:t>
            </a:r>
            <a:r>
              <a:rPr lang="zh-CN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、</a:t>
            </a:r>
            <a:r>
              <a:rPr lang="zh-TW" altLang="en-US" sz="2400" dirty="0">
                <a:solidFill>
                  <a:srgbClr val="002060"/>
                </a:solidFill>
                <a:latin typeface="Heiti SC Medium" pitchFamily="2" charset="-128"/>
                <a:ea typeface="Heiti SC Medium" pitchFamily="2" charset="-128"/>
                <a:cs typeface="Microsoft JhengHei"/>
              </a:rPr>
              <a:t>數位影像處理</a:t>
            </a:r>
            <a:r>
              <a:rPr lang="zh-CN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、</a:t>
            </a:r>
            <a:r>
              <a:rPr lang="zh-TW" altLang="en-US" sz="2400" dirty="0">
                <a:solidFill>
                  <a:srgbClr val="002060"/>
                </a:solidFill>
                <a:latin typeface="Heiti SC Medium" pitchFamily="2" charset="-128"/>
                <a:ea typeface="Heiti SC Medium" pitchFamily="2" charset="-128"/>
                <a:cs typeface="Microsoft JhengHei"/>
              </a:rPr>
              <a:t>基礎圖學</a:t>
            </a:r>
            <a:r>
              <a:rPr lang="zh-CN" altLang="en-US" sz="2400" dirty="0">
                <a:solidFill>
                  <a:srgbClr val="0070C0"/>
                </a:solidFill>
                <a:latin typeface="Heiti SC Medium" pitchFamily="2" charset="-128"/>
                <a:ea typeface="Heiti SC Medium" pitchFamily="2" charset="-128"/>
              </a:rPr>
              <a:t>、</a:t>
            </a:r>
            <a:endParaRPr lang="en-US" altLang="zh-TW" sz="2400" dirty="0">
              <a:solidFill>
                <a:srgbClr val="002060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26" name="object 13">
            <a:extLst>
              <a:ext uri="{FF2B5EF4-FFF2-40B4-BE49-F238E27FC236}">
                <a16:creationId xmlns:a16="http://schemas.microsoft.com/office/drawing/2014/main" id="{3BAAA9C9-E9AE-AFC7-BE6A-F0B5DCBF7060}"/>
              </a:ext>
            </a:extLst>
          </p:cNvPr>
          <p:cNvSpPr/>
          <p:nvPr/>
        </p:nvSpPr>
        <p:spPr>
          <a:xfrm>
            <a:off x="1168854" y="2502583"/>
            <a:ext cx="2417123" cy="977946"/>
          </a:xfrm>
          <a:custGeom>
            <a:avLst/>
            <a:gdLst/>
            <a:ahLst/>
            <a:cxnLst/>
            <a:rect l="l" t="t" r="r" b="b"/>
            <a:pathLst>
              <a:path w="2897505" h="1554479">
                <a:moveTo>
                  <a:pt x="2638044" y="0"/>
                </a:moveTo>
                <a:lnTo>
                  <a:pt x="259079" y="0"/>
                </a:lnTo>
                <a:lnTo>
                  <a:pt x="212512" y="4172"/>
                </a:lnTo>
                <a:lnTo>
                  <a:pt x="168681" y="16203"/>
                </a:lnTo>
                <a:lnTo>
                  <a:pt x="128320" y="35362"/>
                </a:lnTo>
                <a:lnTo>
                  <a:pt x="92161" y="60918"/>
                </a:lnTo>
                <a:lnTo>
                  <a:pt x="60934" y="92140"/>
                </a:lnTo>
                <a:lnTo>
                  <a:pt x="35373" y="128298"/>
                </a:lnTo>
                <a:lnTo>
                  <a:pt x="16209" y="168661"/>
                </a:lnTo>
                <a:lnTo>
                  <a:pt x="4174" y="212498"/>
                </a:lnTo>
                <a:lnTo>
                  <a:pt x="0" y="259080"/>
                </a:lnTo>
                <a:lnTo>
                  <a:pt x="0" y="1295400"/>
                </a:lnTo>
                <a:lnTo>
                  <a:pt x="4174" y="1341981"/>
                </a:lnTo>
                <a:lnTo>
                  <a:pt x="16209" y="1385818"/>
                </a:lnTo>
                <a:lnTo>
                  <a:pt x="35373" y="1426181"/>
                </a:lnTo>
                <a:lnTo>
                  <a:pt x="60934" y="1462339"/>
                </a:lnTo>
                <a:lnTo>
                  <a:pt x="92161" y="1493561"/>
                </a:lnTo>
                <a:lnTo>
                  <a:pt x="128320" y="1519117"/>
                </a:lnTo>
                <a:lnTo>
                  <a:pt x="168681" y="1538276"/>
                </a:lnTo>
                <a:lnTo>
                  <a:pt x="212512" y="1550307"/>
                </a:lnTo>
                <a:lnTo>
                  <a:pt x="259079" y="1554480"/>
                </a:lnTo>
                <a:lnTo>
                  <a:pt x="2638044" y="1554480"/>
                </a:lnTo>
                <a:lnTo>
                  <a:pt x="2684625" y="1550307"/>
                </a:lnTo>
                <a:lnTo>
                  <a:pt x="2728462" y="1538276"/>
                </a:lnTo>
                <a:lnTo>
                  <a:pt x="2768825" y="1519117"/>
                </a:lnTo>
                <a:lnTo>
                  <a:pt x="2804983" y="1493561"/>
                </a:lnTo>
                <a:lnTo>
                  <a:pt x="2836205" y="1462339"/>
                </a:lnTo>
                <a:lnTo>
                  <a:pt x="2861761" y="1426181"/>
                </a:lnTo>
                <a:lnTo>
                  <a:pt x="2880920" y="1385818"/>
                </a:lnTo>
                <a:lnTo>
                  <a:pt x="2892951" y="1341981"/>
                </a:lnTo>
                <a:lnTo>
                  <a:pt x="2897124" y="1295400"/>
                </a:lnTo>
                <a:lnTo>
                  <a:pt x="2897124" y="259080"/>
                </a:lnTo>
                <a:lnTo>
                  <a:pt x="2892951" y="212498"/>
                </a:lnTo>
                <a:lnTo>
                  <a:pt x="2880920" y="168661"/>
                </a:lnTo>
                <a:lnTo>
                  <a:pt x="2861761" y="128298"/>
                </a:lnTo>
                <a:lnTo>
                  <a:pt x="2836205" y="92140"/>
                </a:lnTo>
                <a:lnTo>
                  <a:pt x="2804983" y="60918"/>
                </a:lnTo>
                <a:lnTo>
                  <a:pt x="2768825" y="35362"/>
                </a:lnTo>
                <a:lnTo>
                  <a:pt x="2728462" y="16203"/>
                </a:lnTo>
                <a:lnTo>
                  <a:pt x="2684625" y="4172"/>
                </a:lnTo>
                <a:lnTo>
                  <a:pt x="2638044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id="{ADBABFFF-12A2-6229-D98B-B90E1364A1D0}"/>
              </a:ext>
            </a:extLst>
          </p:cNvPr>
          <p:cNvSpPr txBox="1"/>
          <p:nvPr/>
        </p:nvSpPr>
        <p:spPr>
          <a:xfrm>
            <a:off x="1152314" y="2778380"/>
            <a:ext cx="241712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4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部定實習科目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3DACFEAC-6ACD-DAE1-8A0B-C9E6737561BC}"/>
              </a:ext>
            </a:extLst>
          </p:cNvPr>
          <p:cNvSpPr/>
          <p:nvPr/>
        </p:nvSpPr>
        <p:spPr>
          <a:xfrm>
            <a:off x="3801736" y="3725382"/>
            <a:ext cx="6745294" cy="1055740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4942332" y="0"/>
                </a:moveTo>
                <a:lnTo>
                  <a:pt x="0" y="0"/>
                </a:lnTo>
                <a:lnTo>
                  <a:pt x="0" y="1243583"/>
                </a:lnTo>
                <a:lnTo>
                  <a:pt x="4942332" y="1243583"/>
                </a:lnTo>
                <a:lnTo>
                  <a:pt x="4989842" y="1238109"/>
                </a:lnTo>
                <a:lnTo>
                  <a:pt x="5033463" y="1222516"/>
                </a:lnTo>
                <a:lnTo>
                  <a:pt x="5071947" y="1198049"/>
                </a:lnTo>
                <a:lnTo>
                  <a:pt x="5104049" y="1165951"/>
                </a:lnTo>
                <a:lnTo>
                  <a:pt x="5128522" y="1127467"/>
                </a:lnTo>
                <a:lnTo>
                  <a:pt x="5144119" y="1083842"/>
                </a:lnTo>
                <a:lnTo>
                  <a:pt x="5149596" y="1036319"/>
                </a:lnTo>
                <a:lnTo>
                  <a:pt x="5149596" y="207263"/>
                </a:lnTo>
                <a:lnTo>
                  <a:pt x="5144119" y="159753"/>
                </a:lnTo>
                <a:lnTo>
                  <a:pt x="5128522" y="116132"/>
                </a:lnTo>
                <a:lnTo>
                  <a:pt x="5104049" y="77648"/>
                </a:lnTo>
                <a:lnTo>
                  <a:pt x="5071947" y="45546"/>
                </a:lnTo>
                <a:lnTo>
                  <a:pt x="5033463" y="21073"/>
                </a:lnTo>
                <a:lnTo>
                  <a:pt x="4989842" y="5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object 19">
            <a:extLst>
              <a:ext uri="{FF2B5EF4-FFF2-40B4-BE49-F238E27FC236}">
                <a16:creationId xmlns:a16="http://schemas.microsoft.com/office/drawing/2014/main" id="{74FA4638-4260-3B43-11B2-12FBFB8471DE}"/>
              </a:ext>
            </a:extLst>
          </p:cNvPr>
          <p:cNvSpPr txBox="1"/>
          <p:nvPr/>
        </p:nvSpPr>
        <p:spPr>
          <a:xfrm>
            <a:off x="3976194" y="3890060"/>
            <a:ext cx="6205074" cy="539891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0" indent="0" algn="l" defTabSz="457200" rtl="0" eaLnBrk="1" latinLnBrk="0" hangingPunct="1">
              <a:lnSpc>
                <a:spcPct val="100000"/>
              </a:lnSpc>
              <a:spcBef>
                <a:spcPts val="1335"/>
              </a:spcBef>
              <a:buFont typeface="Microsoft JhengHei"/>
              <a:buNone/>
              <a:tabLst>
                <a:tab pos="241300" algn="l"/>
              </a:tabLst>
            </a:pPr>
            <a:r>
              <a:rPr lang="zh-TW" altLang="en-US" sz="2400" kern="1200" dirty="0">
                <a:solidFill>
                  <a:srgbClr val="002060"/>
                </a:solidFill>
                <a:latin typeface="Heiti SC Medium" pitchFamily="2" charset="-128"/>
                <a:ea typeface="Heiti SC Medium" pitchFamily="2" charset="-128"/>
                <a:cs typeface="+mn-cs"/>
              </a:rPr>
              <a:t>圖文編排、基礎攝影、印刷與設計</a:t>
            </a:r>
            <a:endParaRPr lang="en-US" altLang="zh-TW" sz="2400" kern="1200" dirty="0">
              <a:solidFill>
                <a:srgbClr val="002060"/>
              </a:solidFill>
              <a:latin typeface="Heiti SC Medium" pitchFamily="2" charset="-128"/>
              <a:ea typeface="Heiti SC Medium" pitchFamily="2" charset="-128"/>
              <a:cs typeface="+mn-cs"/>
            </a:endParaRPr>
          </a:p>
        </p:txBody>
      </p:sp>
      <p:sp>
        <p:nvSpPr>
          <p:cNvPr id="30" name="object 20">
            <a:extLst>
              <a:ext uri="{FF2B5EF4-FFF2-40B4-BE49-F238E27FC236}">
                <a16:creationId xmlns:a16="http://schemas.microsoft.com/office/drawing/2014/main" id="{EDA0BB44-A02F-E0B8-7813-7EA75EF6AB32}"/>
              </a:ext>
            </a:extLst>
          </p:cNvPr>
          <p:cNvSpPr/>
          <p:nvPr/>
        </p:nvSpPr>
        <p:spPr>
          <a:xfrm>
            <a:off x="1174541" y="3706470"/>
            <a:ext cx="2417123" cy="1107890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2637790" y="0"/>
                </a:moveTo>
                <a:lnTo>
                  <a:pt x="259334" y="0"/>
                </a:lnTo>
                <a:lnTo>
                  <a:pt x="212717" y="4177"/>
                </a:lnTo>
                <a:lnTo>
                  <a:pt x="168842" y="16221"/>
                </a:lnTo>
                <a:lnTo>
                  <a:pt x="128441" y="35400"/>
                </a:lnTo>
                <a:lnTo>
                  <a:pt x="92246" y="60982"/>
                </a:lnTo>
                <a:lnTo>
                  <a:pt x="60990" y="92236"/>
                </a:lnTo>
                <a:lnTo>
                  <a:pt x="35405" y="128429"/>
                </a:lnTo>
                <a:lnTo>
                  <a:pt x="16224" y="168831"/>
                </a:lnTo>
                <a:lnTo>
                  <a:pt x="4178" y="212710"/>
                </a:lnTo>
                <a:lnTo>
                  <a:pt x="0" y="259333"/>
                </a:lnTo>
                <a:lnTo>
                  <a:pt x="0" y="1296669"/>
                </a:lnTo>
                <a:lnTo>
                  <a:pt x="4178" y="1343283"/>
                </a:lnTo>
                <a:lnTo>
                  <a:pt x="16224" y="1387156"/>
                </a:lnTo>
                <a:lnTo>
                  <a:pt x="35405" y="1427557"/>
                </a:lnTo>
                <a:lnTo>
                  <a:pt x="60990" y="1463752"/>
                </a:lnTo>
                <a:lnTo>
                  <a:pt x="92246" y="1495009"/>
                </a:lnTo>
                <a:lnTo>
                  <a:pt x="128441" y="1520595"/>
                </a:lnTo>
                <a:lnTo>
                  <a:pt x="168842" y="1539778"/>
                </a:lnTo>
                <a:lnTo>
                  <a:pt x="212717" y="1551825"/>
                </a:lnTo>
                <a:lnTo>
                  <a:pt x="259334" y="1556003"/>
                </a:lnTo>
                <a:lnTo>
                  <a:pt x="2637790" y="1556003"/>
                </a:lnTo>
                <a:lnTo>
                  <a:pt x="2684413" y="1551825"/>
                </a:lnTo>
                <a:lnTo>
                  <a:pt x="2728292" y="1539778"/>
                </a:lnTo>
                <a:lnTo>
                  <a:pt x="2768694" y="1520595"/>
                </a:lnTo>
                <a:lnTo>
                  <a:pt x="2804887" y="1495009"/>
                </a:lnTo>
                <a:lnTo>
                  <a:pt x="2836141" y="1463752"/>
                </a:lnTo>
                <a:lnTo>
                  <a:pt x="2861723" y="1427557"/>
                </a:lnTo>
                <a:lnTo>
                  <a:pt x="2880902" y="1387156"/>
                </a:lnTo>
                <a:lnTo>
                  <a:pt x="2892946" y="1343283"/>
                </a:lnTo>
                <a:lnTo>
                  <a:pt x="2897124" y="1296669"/>
                </a:lnTo>
                <a:lnTo>
                  <a:pt x="2897124" y="259333"/>
                </a:lnTo>
                <a:lnTo>
                  <a:pt x="2892946" y="212710"/>
                </a:lnTo>
                <a:lnTo>
                  <a:pt x="2880902" y="168831"/>
                </a:lnTo>
                <a:lnTo>
                  <a:pt x="2861723" y="128429"/>
                </a:lnTo>
                <a:lnTo>
                  <a:pt x="2836141" y="92236"/>
                </a:lnTo>
                <a:lnTo>
                  <a:pt x="2804887" y="60982"/>
                </a:lnTo>
                <a:lnTo>
                  <a:pt x="2768694" y="35400"/>
                </a:lnTo>
                <a:lnTo>
                  <a:pt x="2728292" y="16221"/>
                </a:lnTo>
                <a:lnTo>
                  <a:pt x="2684413" y="4177"/>
                </a:lnTo>
                <a:lnTo>
                  <a:pt x="263779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object 22">
            <a:extLst>
              <a:ext uri="{FF2B5EF4-FFF2-40B4-BE49-F238E27FC236}">
                <a16:creationId xmlns:a16="http://schemas.microsoft.com/office/drawing/2014/main" id="{EEB62CBF-2244-82C7-F74A-AB6BA109574C}"/>
              </a:ext>
            </a:extLst>
          </p:cNvPr>
          <p:cNvSpPr txBox="1"/>
          <p:nvPr/>
        </p:nvSpPr>
        <p:spPr>
          <a:xfrm>
            <a:off x="1048304" y="3712572"/>
            <a:ext cx="2417123" cy="988732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平面設計</a:t>
            </a:r>
            <a:endParaRPr lang="en-US" altLang="zh-TW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sz="2400" b="1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技能領</a:t>
            </a:r>
            <a:r>
              <a:rPr sz="2400" b="1" spc="-5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域</a:t>
            </a:r>
            <a:endParaRPr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32" name="向右箭號 31">
            <a:extLst>
              <a:ext uri="{FF2B5EF4-FFF2-40B4-BE49-F238E27FC236}">
                <a16:creationId xmlns:a16="http://schemas.microsoft.com/office/drawing/2014/main" id="{CF153231-190A-2E96-1D98-FBB2A1897D9F}"/>
              </a:ext>
            </a:extLst>
          </p:cNvPr>
          <p:cNvSpPr/>
          <p:nvPr/>
        </p:nvSpPr>
        <p:spPr>
          <a:xfrm>
            <a:off x="3444595" y="1870229"/>
            <a:ext cx="378687" cy="382797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3" name="向右箭號 32">
            <a:extLst>
              <a:ext uri="{FF2B5EF4-FFF2-40B4-BE49-F238E27FC236}">
                <a16:creationId xmlns:a16="http://schemas.microsoft.com/office/drawing/2014/main" id="{27F1FFF8-1A36-E21E-D9F2-831E4C5F4FEB}"/>
              </a:ext>
            </a:extLst>
          </p:cNvPr>
          <p:cNvSpPr/>
          <p:nvPr/>
        </p:nvSpPr>
        <p:spPr>
          <a:xfrm>
            <a:off x="3444595" y="2824962"/>
            <a:ext cx="378687" cy="382797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4" name="向右箭號 33">
            <a:extLst>
              <a:ext uri="{FF2B5EF4-FFF2-40B4-BE49-F238E27FC236}">
                <a16:creationId xmlns:a16="http://schemas.microsoft.com/office/drawing/2014/main" id="{8290D360-D9F3-6D77-5191-5B682FFD5759}"/>
              </a:ext>
            </a:extLst>
          </p:cNvPr>
          <p:cNvSpPr/>
          <p:nvPr/>
        </p:nvSpPr>
        <p:spPr>
          <a:xfrm>
            <a:off x="3444595" y="5479823"/>
            <a:ext cx="378687" cy="382797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5" name="object 16">
            <a:extLst>
              <a:ext uri="{FF2B5EF4-FFF2-40B4-BE49-F238E27FC236}">
                <a16:creationId xmlns:a16="http://schemas.microsoft.com/office/drawing/2014/main" id="{562F0428-61AC-A18E-619F-AC00E7A4052D}"/>
              </a:ext>
            </a:extLst>
          </p:cNvPr>
          <p:cNvSpPr/>
          <p:nvPr/>
        </p:nvSpPr>
        <p:spPr>
          <a:xfrm>
            <a:off x="3801736" y="4968966"/>
            <a:ext cx="6745294" cy="1055740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4942332" y="0"/>
                </a:moveTo>
                <a:lnTo>
                  <a:pt x="0" y="0"/>
                </a:lnTo>
                <a:lnTo>
                  <a:pt x="0" y="1243583"/>
                </a:lnTo>
                <a:lnTo>
                  <a:pt x="4942332" y="1243583"/>
                </a:lnTo>
                <a:lnTo>
                  <a:pt x="4989842" y="1238109"/>
                </a:lnTo>
                <a:lnTo>
                  <a:pt x="5033463" y="1222516"/>
                </a:lnTo>
                <a:lnTo>
                  <a:pt x="5071947" y="1198049"/>
                </a:lnTo>
                <a:lnTo>
                  <a:pt x="5104049" y="1165951"/>
                </a:lnTo>
                <a:lnTo>
                  <a:pt x="5128522" y="1127467"/>
                </a:lnTo>
                <a:lnTo>
                  <a:pt x="5144119" y="1083842"/>
                </a:lnTo>
                <a:lnTo>
                  <a:pt x="5149596" y="1036319"/>
                </a:lnTo>
                <a:lnTo>
                  <a:pt x="5149596" y="207263"/>
                </a:lnTo>
                <a:lnTo>
                  <a:pt x="5144119" y="159753"/>
                </a:lnTo>
                <a:lnTo>
                  <a:pt x="5128522" y="116132"/>
                </a:lnTo>
                <a:lnTo>
                  <a:pt x="5104049" y="77648"/>
                </a:lnTo>
                <a:lnTo>
                  <a:pt x="5071947" y="45546"/>
                </a:lnTo>
                <a:lnTo>
                  <a:pt x="5033463" y="21073"/>
                </a:lnTo>
                <a:lnTo>
                  <a:pt x="4989842" y="5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object 19">
            <a:extLst>
              <a:ext uri="{FF2B5EF4-FFF2-40B4-BE49-F238E27FC236}">
                <a16:creationId xmlns:a16="http://schemas.microsoft.com/office/drawing/2014/main" id="{E960A871-5F6B-9207-1ED9-897306237EF2}"/>
              </a:ext>
            </a:extLst>
          </p:cNvPr>
          <p:cNvSpPr txBox="1"/>
          <p:nvPr/>
        </p:nvSpPr>
        <p:spPr>
          <a:xfrm>
            <a:off x="3976194" y="5133644"/>
            <a:ext cx="6205074" cy="539891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0" indent="0" algn="l" defTabSz="457200" rtl="0" eaLnBrk="1" latinLnBrk="0" hangingPunct="1">
              <a:lnSpc>
                <a:spcPct val="100000"/>
              </a:lnSpc>
              <a:spcBef>
                <a:spcPts val="1335"/>
              </a:spcBef>
              <a:buFont typeface="Microsoft JhengHei"/>
              <a:buNone/>
              <a:tabLst>
                <a:tab pos="241300" algn="l"/>
              </a:tabLst>
            </a:pPr>
            <a:r>
              <a:rPr lang="zh-TW" altLang="en-US" sz="2400" kern="1200" dirty="0">
                <a:solidFill>
                  <a:srgbClr val="002060"/>
                </a:solidFill>
                <a:latin typeface="Heiti SC Medium" pitchFamily="2" charset="-128"/>
                <a:ea typeface="Heiti SC Medium" pitchFamily="2" charset="-128"/>
                <a:cs typeface="+mn-cs"/>
              </a:rPr>
              <a:t>數位與商業攝影、影音製作、影音剪輯</a:t>
            </a:r>
            <a:endParaRPr lang="en-US" altLang="zh-TW" sz="2400" kern="1200" dirty="0">
              <a:solidFill>
                <a:srgbClr val="002060"/>
              </a:solidFill>
              <a:latin typeface="Heiti SC Medium" pitchFamily="2" charset="-128"/>
              <a:ea typeface="Heiti SC Medium" pitchFamily="2" charset="-128"/>
              <a:cs typeface="+mn-cs"/>
            </a:endParaRPr>
          </a:p>
        </p:txBody>
      </p:sp>
      <p:sp>
        <p:nvSpPr>
          <p:cNvPr id="37" name="object 20">
            <a:extLst>
              <a:ext uri="{FF2B5EF4-FFF2-40B4-BE49-F238E27FC236}">
                <a16:creationId xmlns:a16="http://schemas.microsoft.com/office/drawing/2014/main" id="{F58F5020-4621-1A06-2888-393FC4F26BA3}"/>
              </a:ext>
            </a:extLst>
          </p:cNvPr>
          <p:cNvSpPr/>
          <p:nvPr/>
        </p:nvSpPr>
        <p:spPr>
          <a:xfrm>
            <a:off x="1174541" y="4950054"/>
            <a:ext cx="2417123" cy="1107890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2637790" y="0"/>
                </a:moveTo>
                <a:lnTo>
                  <a:pt x="259334" y="0"/>
                </a:lnTo>
                <a:lnTo>
                  <a:pt x="212717" y="4177"/>
                </a:lnTo>
                <a:lnTo>
                  <a:pt x="168842" y="16221"/>
                </a:lnTo>
                <a:lnTo>
                  <a:pt x="128441" y="35400"/>
                </a:lnTo>
                <a:lnTo>
                  <a:pt x="92246" y="60982"/>
                </a:lnTo>
                <a:lnTo>
                  <a:pt x="60990" y="92236"/>
                </a:lnTo>
                <a:lnTo>
                  <a:pt x="35405" y="128429"/>
                </a:lnTo>
                <a:lnTo>
                  <a:pt x="16224" y="168831"/>
                </a:lnTo>
                <a:lnTo>
                  <a:pt x="4178" y="212710"/>
                </a:lnTo>
                <a:lnTo>
                  <a:pt x="0" y="259333"/>
                </a:lnTo>
                <a:lnTo>
                  <a:pt x="0" y="1296669"/>
                </a:lnTo>
                <a:lnTo>
                  <a:pt x="4178" y="1343283"/>
                </a:lnTo>
                <a:lnTo>
                  <a:pt x="16224" y="1387156"/>
                </a:lnTo>
                <a:lnTo>
                  <a:pt x="35405" y="1427557"/>
                </a:lnTo>
                <a:lnTo>
                  <a:pt x="60990" y="1463752"/>
                </a:lnTo>
                <a:lnTo>
                  <a:pt x="92246" y="1495009"/>
                </a:lnTo>
                <a:lnTo>
                  <a:pt x="128441" y="1520595"/>
                </a:lnTo>
                <a:lnTo>
                  <a:pt x="168842" y="1539778"/>
                </a:lnTo>
                <a:lnTo>
                  <a:pt x="212717" y="1551825"/>
                </a:lnTo>
                <a:lnTo>
                  <a:pt x="259334" y="1556003"/>
                </a:lnTo>
                <a:lnTo>
                  <a:pt x="2637790" y="1556003"/>
                </a:lnTo>
                <a:lnTo>
                  <a:pt x="2684413" y="1551825"/>
                </a:lnTo>
                <a:lnTo>
                  <a:pt x="2728292" y="1539778"/>
                </a:lnTo>
                <a:lnTo>
                  <a:pt x="2768694" y="1520595"/>
                </a:lnTo>
                <a:lnTo>
                  <a:pt x="2804887" y="1495009"/>
                </a:lnTo>
                <a:lnTo>
                  <a:pt x="2836141" y="1463752"/>
                </a:lnTo>
                <a:lnTo>
                  <a:pt x="2861723" y="1427557"/>
                </a:lnTo>
                <a:lnTo>
                  <a:pt x="2880902" y="1387156"/>
                </a:lnTo>
                <a:lnTo>
                  <a:pt x="2892946" y="1343283"/>
                </a:lnTo>
                <a:lnTo>
                  <a:pt x="2897124" y="1296669"/>
                </a:lnTo>
                <a:lnTo>
                  <a:pt x="2897124" y="259333"/>
                </a:lnTo>
                <a:lnTo>
                  <a:pt x="2892946" y="212710"/>
                </a:lnTo>
                <a:lnTo>
                  <a:pt x="2880902" y="168831"/>
                </a:lnTo>
                <a:lnTo>
                  <a:pt x="2861723" y="128429"/>
                </a:lnTo>
                <a:lnTo>
                  <a:pt x="2836141" y="92236"/>
                </a:lnTo>
                <a:lnTo>
                  <a:pt x="2804887" y="60982"/>
                </a:lnTo>
                <a:lnTo>
                  <a:pt x="2768694" y="35400"/>
                </a:lnTo>
                <a:lnTo>
                  <a:pt x="2728292" y="16221"/>
                </a:lnTo>
                <a:lnTo>
                  <a:pt x="2684413" y="4177"/>
                </a:lnTo>
                <a:lnTo>
                  <a:pt x="263779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8" name="object 22">
            <a:extLst>
              <a:ext uri="{FF2B5EF4-FFF2-40B4-BE49-F238E27FC236}">
                <a16:creationId xmlns:a16="http://schemas.microsoft.com/office/drawing/2014/main" id="{BF51238B-1076-DF59-F763-AFE6C2369E5C}"/>
              </a:ext>
            </a:extLst>
          </p:cNvPr>
          <p:cNvSpPr txBox="1"/>
          <p:nvPr/>
        </p:nvSpPr>
        <p:spPr>
          <a:xfrm>
            <a:off x="1048304" y="4956156"/>
            <a:ext cx="2417123" cy="988732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數位影音</a:t>
            </a:r>
            <a:endParaRPr lang="en-US" altLang="zh-TW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sz="2400" b="1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技能領</a:t>
            </a:r>
            <a:r>
              <a:rPr sz="2400" b="1" spc="-5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域</a:t>
            </a:r>
            <a:endParaRPr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517270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C1DBB04-E8F2-C97D-6D0B-0CC94F962FF7}"/>
              </a:ext>
            </a:extLst>
          </p:cNvPr>
          <p:cNvSpPr txBox="1"/>
          <p:nvPr/>
        </p:nvSpPr>
        <p:spPr>
          <a:xfrm>
            <a:off x="1826348" y="449543"/>
            <a:ext cx="690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課程規劃：多元選修</a:t>
            </a:r>
            <a:endParaRPr lang="en-US" altLang="zh-TW" sz="48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DC77918-46FB-11E7-B77A-199D45EA588A}"/>
              </a:ext>
            </a:extLst>
          </p:cNvPr>
          <p:cNvSpPr/>
          <p:nvPr/>
        </p:nvSpPr>
        <p:spPr>
          <a:xfrm>
            <a:off x="1826348" y="4824024"/>
            <a:ext cx="8539304" cy="179845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33CF775-8E37-6838-3AB8-7A098893FBD2}"/>
              </a:ext>
            </a:extLst>
          </p:cNvPr>
          <p:cNvSpPr/>
          <p:nvPr/>
        </p:nvSpPr>
        <p:spPr>
          <a:xfrm>
            <a:off x="1826348" y="3047239"/>
            <a:ext cx="8539304" cy="164880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0AA21EB-B6F9-B63A-2299-7978BACF65E4}"/>
              </a:ext>
            </a:extLst>
          </p:cNvPr>
          <p:cNvSpPr/>
          <p:nvPr/>
        </p:nvSpPr>
        <p:spPr>
          <a:xfrm>
            <a:off x="1826348" y="1287161"/>
            <a:ext cx="8539304" cy="166782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object 19">
            <a:extLst>
              <a:ext uri="{FF2B5EF4-FFF2-40B4-BE49-F238E27FC236}">
                <a16:creationId xmlns:a16="http://schemas.microsoft.com/office/drawing/2014/main" id="{13CEF180-3230-65EE-0A5F-B2B76E4B9904}"/>
              </a:ext>
            </a:extLst>
          </p:cNvPr>
          <p:cNvSpPr/>
          <p:nvPr/>
        </p:nvSpPr>
        <p:spPr>
          <a:xfrm>
            <a:off x="4989092" y="1669675"/>
            <a:ext cx="1832610" cy="534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0">
            <a:extLst>
              <a:ext uri="{FF2B5EF4-FFF2-40B4-BE49-F238E27FC236}">
                <a16:creationId xmlns:a16="http://schemas.microsoft.com/office/drawing/2014/main" id="{1DFEB7F5-6DE3-7556-7503-4D2D036CCAB5}"/>
              </a:ext>
            </a:extLst>
          </p:cNvPr>
          <p:cNvSpPr/>
          <p:nvPr/>
        </p:nvSpPr>
        <p:spPr>
          <a:xfrm>
            <a:off x="4521464" y="1427951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5F95DC38-5147-5DAC-46AF-4C3582D7DBCF}"/>
              </a:ext>
            </a:extLst>
          </p:cNvPr>
          <p:cNvSpPr txBox="1"/>
          <p:nvPr/>
        </p:nvSpPr>
        <p:spPr>
          <a:xfrm>
            <a:off x="4727966" y="1482277"/>
            <a:ext cx="212153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  <a:cs typeface="Microsoft JhengHei"/>
              </a:rPr>
              <a:t>創意數位影像實習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  <a:cs typeface="Microsoft JhengHei"/>
            </a:endParaRPr>
          </a:p>
        </p:txBody>
      </p:sp>
      <p:sp>
        <p:nvSpPr>
          <p:cNvPr id="9" name="object 24">
            <a:extLst>
              <a:ext uri="{FF2B5EF4-FFF2-40B4-BE49-F238E27FC236}">
                <a16:creationId xmlns:a16="http://schemas.microsoft.com/office/drawing/2014/main" id="{59D28A96-9B91-2AE0-4B49-FA786942F6ED}"/>
              </a:ext>
            </a:extLst>
          </p:cNvPr>
          <p:cNvSpPr/>
          <p:nvPr/>
        </p:nvSpPr>
        <p:spPr>
          <a:xfrm>
            <a:off x="4517083" y="1915638"/>
            <a:ext cx="2442210" cy="429895"/>
          </a:xfrm>
          <a:custGeom>
            <a:avLst/>
            <a:gdLst/>
            <a:ahLst/>
            <a:cxnLst/>
            <a:rect l="l" t="t" r="r" b="b"/>
            <a:pathLst>
              <a:path w="2600325" h="429895">
                <a:moveTo>
                  <a:pt x="2385060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8"/>
                </a:lnTo>
                <a:lnTo>
                  <a:pt x="2385060" y="429768"/>
                </a:lnTo>
                <a:lnTo>
                  <a:pt x="2434312" y="424089"/>
                </a:lnTo>
                <a:lnTo>
                  <a:pt x="2479534" y="407916"/>
                </a:lnTo>
                <a:lnTo>
                  <a:pt x="2519434" y="382541"/>
                </a:lnTo>
                <a:lnTo>
                  <a:pt x="2552717" y="349258"/>
                </a:lnTo>
                <a:lnTo>
                  <a:pt x="2578092" y="309358"/>
                </a:lnTo>
                <a:lnTo>
                  <a:pt x="2594265" y="264136"/>
                </a:lnTo>
                <a:lnTo>
                  <a:pt x="2599943" y="214883"/>
                </a:lnTo>
                <a:lnTo>
                  <a:pt x="2594265" y="165631"/>
                </a:lnTo>
                <a:lnTo>
                  <a:pt x="2578092" y="120409"/>
                </a:lnTo>
                <a:lnTo>
                  <a:pt x="2552717" y="80509"/>
                </a:lnTo>
                <a:lnTo>
                  <a:pt x="2519434" y="47226"/>
                </a:lnTo>
                <a:lnTo>
                  <a:pt x="2479534" y="21851"/>
                </a:lnTo>
                <a:lnTo>
                  <a:pt x="2434312" y="5678"/>
                </a:lnTo>
                <a:lnTo>
                  <a:pt x="238506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5">
            <a:extLst>
              <a:ext uri="{FF2B5EF4-FFF2-40B4-BE49-F238E27FC236}">
                <a16:creationId xmlns:a16="http://schemas.microsoft.com/office/drawing/2014/main" id="{7BDFA682-BF27-826D-CA2C-6B3797F72400}"/>
              </a:ext>
            </a:extLst>
          </p:cNvPr>
          <p:cNvSpPr txBox="1"/>
          <p:nvPr/>
        </p:nvSpPr>
        <p:spPr>
          <a:xfrm>
            <a:off x="4926849" y="1973286"/>
            <a:ext cx="15380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企業識別實務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1659AD6F-112E-332A-FB9B-9DE35C5E2813}"/>
              </a:ext>
            </a:extLst>
          </p:cNvPr>
          <p:cNvSpPr/>
          <p:nvPr/>
        </p:nvSpPr>
        <p:spPr>
          <a:xfrm>
            <a:off x="2051127" y="1803519"/>
            <a:ext cx="2008553" cy="640896"/>
          </a:xfrm>
          <a:custGeom>
            <a:avLst/>
            <a:gdLst/>
            <a:ahLst/>
            <a:cxnLst/>
            <a:rect l="l" t="t" r="r" b="b"/>
            <a:pathLst>
              <a:path w="1827530" h="584200">
                <a:moveTo>
                  <a:pt x="1535430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5"/>
                </a:lnTo>
                <a:lnTo>
                  <a:pt x="3819" y="339180"/>
                </a:lnTo>
                <a:lnTo>
                  <a:pt x="14879" y="384084"/>
                </a:lnTo>
                <a:lnTo>
                  <a:pt x="32576" y="425957"/>
                </a:lnTo>
                <a:lnTo>
                  <a:pt x="56311" y="464198"/>
                </a:lnTo>
                <a:lnTo>
                  <a:pt x="85482" y="498205"/>
                </a:lnTo>
                <a:lnTo>
                  <a:pt x="119488" y="527377"/>
                </a:lnTo>
                <a:lnTo>
                  <a:pt x="157728" y="551113"/>
                </a:lnTo>
                <a:lnTo>
                  <a:pt x="199602" y="568811"/>
                </a:lnTo>
                <a:lnTo>
                  <a:pt x="244508" y="579871"/>
                </a:lnTo>
                <a:lnTo>
                  <a:pt x="291845" y="583691"/>
                </a:lnTo>
                <a:lnTo>
                  <a:pt x="1535430" y="583691"/>
                </a:lnTo>
                <a:lnTo>
                  <a:pt x="1582764" y="579871"/>
                </a:lnTo>
                <a:lnTo>
                  <a:pt x="1627668" y="568811"/>
                </a:lnTo>
                <a:lnTo>
                  <a:pt x="1669541" y="551113"/>
                </a:lnTo>
                <a:lnTo>
                  <a:pt x="1707782" y="527377"/>
                </a:lnTo>
                <a:lnTo>
                  <a:pt x="1741789" y="498205"/>
                </a:lnTo>
                <a:lnTo>
                  <a:pt x="1770961" y="464198"/>
                </a:lnTo>
                <a:lnTo>
                  <a:pt x="1794697" y="425957"/>
                </a:lnTo>
                <a:lnTo>
                  <a:pt x="1812395" y="384084"/>
                </a:lnTo>
                <a:lnTo>
                  <a:pt x="1823455" y="339180"/>
                </a:lnTo>
                <a:lnTo>
                  <a:pt x="1827276" y="291845"/>
                </a:lnTo>
                <a:lnTo>
                  <a:pt x="1823455" y="244511"/>
                </a:lnTo>
                <a:lnTo>
                  <a:pt x="1812395" y="199607"/>
                </a:lnTo>
                <a:lnTo>
                  <a:pt x="1794697" y="157734"/>
                </a:lnTo>
                <a:lnTo>
                  <a:pt x="1770961" y="119493"/>
                </a:lnTo>
                <a:lnTo>
                  <a:pt x="1741789" y="85486"/>
                </a:lnTo>
                <a:lnTo>
                  <a:pt x="1707782" y="56314"/>
                </a:lnTo>
                <a:lnTo>
                  <a:pt x="1669541" y="32578"/>
                </a:lnTo>
                <a:lnTo>
                  <a:pt x="1627668" y="14880"/>
                </a:lnTo>
                <a:lnTo>
                  <a:pt x="1582764" y="3820"/>
                </a:lnTo>
                <a:lnTo>
                  <a:pt x="153543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7100DE94-E878-5BF1-4A96-70AB7927B1A8}"/>
              </a:ext>
            </a:extLst>
          </p:cNvPr>
          <p:cNvSpPr txBox="1"/>
          <p:nvPr/>
        </p:nvSpPr>
        <p:spPr>
          <a:xfrm>
            <a:off x="2297476" y="1951435"/>
            <a:ext cx="164471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二</a:t>
            </a:r>
            <a:r>
              <a:rPr sz="24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年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級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(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上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)</a:t>
            </a:r>
            <a:endParaRPr sz="24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6" name="向右箭號 15">
            <a:extLst>
              <a:ext uri="{FF2B5EF4-FFF2-40B4-BE49-F238E27FC236}">
                <a16:creationId xmlns:a16="http://schemas.microsoft.com/office/drawing/2014/main" id="{CC0AE31A-E0A7-3496-2CC9-D30F484ABF3C}"/>
              </a:ext>
            </a:extLst>
          </p:cNvPr>
          <p:cNvSpPr/>
          <p:nvPr/>
        </p:nvSpPr>
        <p:spPr>
          <a:xfrm>
            <a:off x="7319050" y="1942458"/>
            <a:ext cx="500435" cy="373928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7" name="object 43">
            <a:extLst>
              <a:ext uri="{FF2B5EF4-FFF2-40B4-BE49-F238E27FC236}">
                <a16:creationId xmlns:a16="http://schemas.microsoft.com/office/drawing/2014/main" id="{84589ED2-5FB7-CFE1-9DEB-75EDBB3B0807}"/>
              </a:ext>
            </a:extLst>
          </p:cNvPr>
          <p:cNvSpPr/>
          <p:nvPr/>
        </p:nvSpPr>
        <p:spPr>
          <a:xfrm>
            <a:off x="8276887" y="2230020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40">
            <a:extLst>
              <a:ext uri="{FF2B5EF4-FFF2-40B4-BE49-F238E27FC236}">
                <a16:creationId xmlns:a16="http://schemas.microsoft.com/office/drawing/2014/main" id="{047EEFDB-61CB-2A07-4ACE-7A4D2FEEAD54}"/>
              </a:ext>
            </a:extLst>
          </p:cNvPr>
          <p:cNvSpPr txBox="1"/>
          <p:nvPr/>
        </p:nvSpPr>
        <p:spPr>
          <a:xfrm>
            <a:off x="8389891" y="2302209"/>
            <a:ext cx="114109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同</a:t>
            </a: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群跨科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19" name="object 43">
            <a:extLst>
              <a:ext uri="{FF2B5EF4-FFF2-40B4-BE49-F238E27FC236}">
                <a16:creationId xmlns:a16="http://schemas.microsoft.com/office/drawing/2014/main" id="{A6EA9F6A-0A42-5534-745B-16ADBFC63BAC}"/>
              </a:ext>
            </a:extLst>
          </p:cNvPr>
          <p:cNvSpPr/>
          <p:nvPr/>
        </p:nvSpPr>
        <p:spPr>
          <a:xfrm>
            <a:off x="8277287" y="3252168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44">
            <a:extLst>
              <a:ext uri="{FF2B5EF4-FFF2-40B4-BE49-F238E27FC236}">
                <a16:creationId xmlns:a16="http://schemas.microsoft.com/office/drawing/2014/main" id="{C5E03C93-F3E8-B586-A704-5A693F233F9D}"/>
              </a:ext>
            </a:extLst>
          </p:cNvPr>
          <p:cNvSpPr txBox="1"/>
          <p:nvPr/>
        </p:nvSpPr>
        <p:spPr>
          <a:xfrm>
            <a:off x="8513001" y="3346430"/>
            <a:ext cx="86360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三選一</a:t>
            </a:r>
          </a:p>
        </p:txBody>
      </p:sp>
      <p:sp>
        <p:nvSpPr>
          <p:cNvPr id="21" name="object 43">
            <a:extLst>
              <a:ext uri="{FF2B5EF4-FFF2-40B4-BE49-F238E27FC236}">
                <a16:creationId xmlns:a16="http://schemas.microsoft.com/office/drawing/2014/main" id="{751E9E22-A7F4-4C0F-A54B-C4C9BE369C3F}"/>
              </a:ext>
            </a:extLst>
          </p:cNvPr>
          <p:cNvSpPr/>
          <p:nvPr/>
        </p:nvSpPr>
        <p:spPr>
          <a:xfrm>
            <a:off x="8277287" y="3961272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40">
            <a:extLst>
              <a:ext uri="{FF2B5EF4-FFF2-40B4-BE49-F238E27FC236}">
                <a16:creationId xmlns:a16="http://schemas.microsoft.com/office/drawing/2014/main" id="{16AD7467-6C16-3BE2-D43A-6BEE945DF256}"/>
              </a:ext>
            </a:extLst>
          </p:cNvPr>
          <p:cNvSpPr txBox="1"/>
          <p:nvPr/>
        </p:nvSpPr>
        <p:spPr>
          <a:xfrm>
            <a:off x="8436073" y="4042665"/>
            <a:ext cx="114109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同群跨科</a:t>
            </a:r>
          </a:p>
        </p:txBody>
      </p:sp>
      <p:sp>
        <p:nvSpPr>
          <p:cNvPr id="23" name="object 43">
            <a:extLst>
              <a:ext uri="{FF2B5EF4-FFF2-40B4-BE49-F238E27FC236}">
                <a16:creationId xmlns:a16="http://schemas.microsoft.com/office/drawing/2014/main" id="{1DAFF9E1-3973-3053-7A2E-FDC7EF872E1F}"/>
              </a:ext>
            </a:extLst>
          </p:cNvPr>
          <p:cNvSpPr/>
          <p:nvPr/>
        </p:nvSpPr>
        <p:spPr>
          <a:xfrm>
            <a:off x="8277287" y="5122722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43">
            <a:extLst>
              <a:ext uri="{FF2B5EF4-FFF2-40B4-BE49-F238E27FC236}">
                <a16:creationId xmlns:a16="http://schemas.microsoft.com/office/drawing/2014/main" id="{EAD7E605-3BC1-70F4-5AFF-D1829AFB9160}"/>
              </a:ext>
            </a:extLst>
          </p:cNvPr>
          <p:cNvSpPr/>
          <p:nvPr/>
        </p:nvSpPr>
        <p:spPr>
          <a:xfrm>
            <a:off x="8277287" y="5813973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40">
            <a:extLst>
              <a:ext uri="{FF2B5EF4-FFF2-40B4-BE49-F238E27FC236}">
                <a16:creationId xmlns:a16="http://schemas.microsoft.com/office/drawing/2014/main" id="{FC791CCA-8362-E32B-9218-52D45726238A}"/>
              </a:ext>
            </a:extLst>
          </p:cNvPr>
          <p:cNvSpPr txBox="1"/>
          <p:nvPr/>
        </p:nvSpPr>
        <p:spPr>
          <a:xfrm>
            <a:off x="8405357" y="5909601"/>
            <a:ext cx="114109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同群跨科</a:t>
            </a:r>
          </a:p>
        </p:txBody>
      </p:sp>
      <p:sp>
        <p:nvSpPr>
          <p:cNvPr id="26" name="object 44">
            <a:extLst>
              <a:ext uri="{FF2B5EF4-FFF2-40B4-BE49-F238E27FC236}">
                <a16:creationId xmlns:a16="http://schemas.microsoft.com/office/drawing/2014/main" id="{7E9558CA-1BE7-3DDB-552F-645380075AC4}"/>
              </a:ext>
            </a:extLst>
          </p:cNvPr>
          <p:cNvSpPr txBox="1"/>
          <p:nvPr/>
        </p:nvSpPr>
        <p:spPr>
          <a:xfrm>
            <a:off x="8550398" y="5197902"/>
            <a:ext cx="86360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三選一</a:t>
            </a: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9A0FED30-564B-BAEB-4390-D23B021A29DC}"/>
              </a:ext>
            </a:extLst>
          </p:cNvPr>
          <p:cNvSpPr/>
          <p:nvPr/>
        </p:nvSpPr>
        <p:spPr>
          <a:xfrm>
            <a:off x="4521464" y="3193308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1">
            <a:extLst>
              <a:ext uri="{FF2B5EF4-FFF2-40B4-BE49-F238E27FC236}">
                <a16:creationId xmlns:a16="http://schemas.microsoft.com/office/drawing/2014/main" id="{95BDE419-2556-4709-C604-BCF159479098}"/>
              </a:ext>
            </a:extLst>
          </p:cNvPr>
          <p:cNvSpPr txBox="1"/>
          <p:nvPr/>
        </p:nvSpPr>
        <p:spPr>
          <a:xfrm>
            <a:off x="4967634" y="3248186"/>
            <a:ext cx="169080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數位漫實務</a:t>
            </a:r>
          </a:p>
        </p:txBody>
      </p:sp>
      <p:sp>
        <p:nvSpPr>
          <p:cNvPr id="29" name="object 20">
            <a:extLst>
              <a:ext uri="{FF2B5EF4-FFF2-40B4-BE49-F238E27FC236}">
                <a16:creationId xmlns:a16="http://schemas.microsoft.com/office/drawing/2014/main" id="{BD2DED53-27F4-F815-DC24-BFB2D7773412}"/>
              </a:ext>
            </a:extLst>
          </p:cNvPr>
          <p:cNvSpPr/>
          <p:nvPr/>
        </p:nvSpPr>
        <p:spPr>
          <a:xfrm>
            <a:off x="4521464" y="3673710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73299AF7-BA59-F2C3-DB72-B3E51CE3939F}"/>
              </a:ext>
            </a:extLst>
          </p:cNvPr>
          <p:cNvSpPr txBox="1"/>
          <p:nvPr/>
        </p:nvSpPr>
        <p:spPr>
          <a:xfrm>
            <a:off x="5059659" y="3732748"/>
            <a:ext cx="15380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創意插畫實習</a:t>
            </a:r>
            <a:endParaRPr sz="20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31" name="object 20">
            <a:extLst>
              <a:ext uri="{FF2B5EF4-FFF2-40B4-BE49-F238E27FC236}">
                <a16:creationId xmlns:a16="http://schemas.microsoft.com/office/drawing/2014/main" id="{41DCD5E7-CDD6-3C4C-DD00-AF2A55901426}"/>
              </a:ext>
            </a:extLst>
          </p:cNvPr>
          <p:cNvSpPr/>
          <p:nvPr/>
        </p:nvSpPr>
        <p:spPr>
          <a:xfrm>
            <a:off x="4521464" y="4984858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1">
            <a:extLst>
              <a:ext uri="{FF2B5EF4-FFF2-40B4-BE49-F238E27FC236}">
                <a16:creationId xmlns:a16="http://schemas.microsoft.com/office/drawing/2014/main" id="{7F08C567-3754-1E2E-2F18-533AB9BAFA32}"/>
              </a:ext>
            </a:extLst>
          </p:cNvPr>
          <p:cNvSpPr txBox="1"/>
          <p:nvPr/>
        </p:nvSpPr>
        <p:spPr>
          <a:xfrm>
            <a:off x="4936918" y="5041503"/>
            <a:ext cx="169080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室內設計實務</a:t>
            </a:r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EC5BD2C5-90EA-E089-8DC7-0C11521F4BE2}"/>
              </a:ext>
            </a:extLst>
          </p:cNvPr>
          <p:cNvSpPr/>
          <p:nvPr/>
        </p:nvSpPr>
        <p:spPr>
          <a:xfrm>
            <a:off x="4517084" y="5515158"/>
            <a:ext cx="2445956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5">
            <a:extLst>
              <a:ext uri="{FF2B5EF4-FFF2-40B4-BE49-F238E27FC236}">
                <a16:creationId xmlns:a16="http://schemas.microsoft.com/office/drawing/2014/main" id="{EF64CE6D-5B21-919B-434F-EFB11FE443A2}"/>
              </a:ext>
            </a:extLst>
          </p:cNvPr>
          <p:cNvSpPr txBox="1"/>
          <p:nvPr/>
        </p:nvSpPr>
        <p:spPr>
          <a:xfrm>
            <a:off x="4727966" y="5582757"/>
            <a:ext cx="209014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電競美術實務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35" name="object 43">
            <a:extLst>
              <a:ext uri="{FF2B5EF4-FFF2-40B4-BE49-F238E27FC236}">
                <a16:creationId xmlns:a16="http://schemas.microsoft.com/office/drawing/2014/main" id="{996D5FD7-5196-30B0-4C86-2325ABDEAC36}"/>
              </a:ext>
            </a:extLst>
          </p:cNvPr>
          <p:cNvSpPr/>
          <p:nvPr/>
        </p:nvSpPr>
        <p:spPr>
          <a:xfrm>
            <a:off x="8276887" y="1520916"/>
            <a:ext cx="1299881" cy="460035"/>
          </a:xfrm>
          <a:custGeom>
            <a:avLst/>
            <a:gdLst/>
            <a:ahLst/>
            <a:cxnLst/>
            <a:rect l="l" t="t" r="r" b="b"/>
            <a:pathLst>
              <a:path w="1815465" h="582295">
                <a:moveTo>
                  <a:pt x="1524000" y="0"/>
                </a:moveTo>
                <a:lnTo>
                  <a:pt x="291083" y="0"/>
                </a:lnTo>
                <a:lnTo>
                  <a:pt x="243863" y="3809"/>
                </a:lnTo>
                <a:lnTo>
                  <a:pt x="199070" y="14837"/>
                </a:lnTo>
                <a:lnTo>
                  <a:pt x="157304" y="32486"/>
                </a:lnTo>
                <a:lnTo>
                  <a:pt x="119164" y="56156"/>
                </a:lnTo>
                <a:lnTo>
                  <a:pt x="85248" y="85248"/>
                </a:lnTo>
                <a:lnTo>
                  <a:pt x="56156" y="119164"/>
                </a:lnTo>
                <a:lnTo>
                  <a:pt x="32486" y="157304"/>
                </a:lnTo>
                <a:lnTo>
                  <a:pt x="14837" y="199070"/>
                </a:lnTo>
                <a:lnTo>
                  <a:pt x="3809" y="243863"/>
                </a:lnTo>
                <a:lnTo>
                  <a:pt x="0" y="291084"/>
                </a:lnTo>
                <a:lnTo>
                  <a:pt x="3809" y="338304"/>
                </a:lnTo>
                <a:lnTo>
                  <a:pt x="14837" y="383097"/>
                </a:lnTo>
                <a:lnTo>
                  <a:pt x="32486" y="424863"/>
                </a:lnTo>
                <a:lnTo>
                  <a:pt x="56156" y="463003"/>
                </a:lnTo>
                <a:lnTo>
                  <a:pt x="85248" y="496919"/>
                </a:lnTo>
                <a:lnTo>
                  <a:pt x="119164" y="526011"/>
                </a:lnTo>
                <a:lnTo>
                  <a:pt x="157304" y="549681"/>
                </a:lnTo>
                <a:lnTo>
                  <a:pt x="199070" y="567330"/>
                </a:lnTo>
                <a:lnTo>
                  <a:pt x="243863" y="578358"/>
                </a:lnTo>
                <a:lnTo>
                  <a:pt x="291083" y="582168"/>
                </a:lnTo>
                <a:lnTo>
                  <a:pt x="1524000" y="582168"/>
                </a:lnTo>
                <a:lnTo>
                  <a:pt x="1571220" y="578358"/>
                </a:lnTo>
                <a:lnTo>
                  <a:pt x="1616013" y="567330"/>
                </a:lnTo>
                <a:lnTo>
                  <a:pt x="1657779" y="549681"/>
                </a:lnTo>
                <a:lnTo>
                  <a:pt x="1695919" y="526011"/>
                </a:lnTo>
                <a:lnTo>
                  <a:pt x="1729835" y="496919"/>
                </a:lnTo>
                <a:lnTo>
                  <a:pt x="1758927" y="463003"/>
                </a:lnTo>
                <a:lnTo>
                  <a:pt x="1782597" y="424863"/>
                </a:lnTo>
                <a:lnTo>
                  <a:pt x="1800246" y="383097"/>
                </a:lnTo>
                <a:lnTo>
                  <a:pt x="1811274" y="338304"/>
                </a:lnTo>
                <a:lnTo>
                  <a:pt x="1815083" y="291084"/>
                </a:lnTo>
                <a:lnTo>
                  <a:pt x="1811274" y="243863"/>
                </a:lnTo>
                <a:lnTo>
                  <a:pt x="1800246" y="199070"/>
                </a:lnTo>
                <a:lnTo>
                  <a:pt x="1782597" y="157304"/>
                </a:lnTo>
                <a:lnTo>
                  <a:pt x="1758927" y="119164"/>
                </a:lnTo>
                <a:lnTo>
                  <a:pt x="1729835" y="85248"/>
                </a:lnTo>
                <a:lnTo>
                  <a:pt x="1695919" y="56156"/>
                </a:lnTo>
                <a:lnTo>
                  <a:pt x="1657779" y="32486"/>
                </a:lnTo>
                <a:lnTo>
                  <a:pt x="1616013" y="14837"/>
                </a:lnTo>
                <a:lnTo>
                  <a:pt x="1571220" y="3809"/>
                </a:lnTo>
                <a:lnTo>
                  <a:pt x="152400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44">
            <a:extLst>
              <a:ext uri="{FF2B5EF4-FFF2-40B4-BE49-F238E27FC236}">
                <a16:creationId xmlns:a16="http://schemas.microsoft.com/office/drawing/2014/main" id="{12C95A7B-635B-11B4-F949-085A1B149C2C}"/>
              </a:ext>
            </a:extLst>
          </p:cNvPr>
          <p:cNvSpPr txBox="1"/>
          <p:nvPr/>
        </p:nvSpPr>
        <p:spPr>
          <a:xfrm>
            <a:off x="8466819" y="1606305"/>
            <a:ext cx="86360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0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選一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37" name="object 24">
            <a:extLst>
              <a:ext uri="{FF2B5EF4-FFF2-40B4-BE49-F238E27FC236}">
                <a16:creationId xmlns:a16="http://schemas.microsoft.com/office/drawing/2014/main" id="{EE5E5D27-7CED-7817-5A8E-88864124E7F1}"/>
              </a:ext>
            </a:extLst>
          </p:cNvPr>
          <p:cNvSpPr/>
          <p:nvPr/>
        </p:nvSpPr>
        <p:spPr>
          <a:xfrm>
            <a:off x="4517083" y="2401775"/>
            <a:ext cx="2442210" cy="429895"/>
          </a:xfrm>
          <a:custGeom>
            <a:avLst/>
            <a:gdLst/>
            <a:ahLst/>
            <a:cxnLst/>
            <a:rect l="l" t="t" r="r" b="b"/>
            <a:pathLst>
              <a:path w="2600325" h="429895">
                <a:moveTo>
                  <a:pt x="2385060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8"/>
                </a:lnTo>
                <a:lnTo>
                  <a:pt x="2385060" y="429768"/>
                </a:lnTo>
                <a:lnTo>
                  <a:pt x="2434312" y="424089"/>
                </a:lnTo>
                <a:lnTo>
                  <a:pt x="2479534" y="407916"/>
                </a:lnTo>
                <a:lnTo>
                  <a:pt x="2519434" y="382541"/>
                </a:lnTo>
                <a:lnTo>
                  <a:pt x="2552717" y="349258"/>
                </a:lnTo>
                <a:lnTo>
                  <a:pt x="2578092" y="309358"/>
                </a:lnTo>
                <a:lnTo>
                  <a:pt x="2594265" y="264136"/>
                </a:lnTo>
                <a:lnTo>
                  <a:pt x="2599943" y="214883"/>
                </a:lnTo>
                <a:lnTo>
                  <a:pt x="2594265" y="165631"/>
                </a:lnTo>
                <a:lnTo>
                  <a:pt x="2578092" y="120409"/>
                </a:lnTo>
                <a:lnTo>
                  <a:pt x="2552717" y="80509"/>
                </a:lnTo>
                <a:lnTo>
                  <a:pt x="2519434" y="47226"/>
                </a:lnTo>
                <a:lnTo>
                  <a:pt x="2479534" y="21851"/>
                </a:lnTo>
                <a:lnTo>
                  <a:pt x="2434312" y="5678"/>
                </a:lnTo>
                <a:lnTo>
                  <a:pt x="238506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25">
            <a:extLst>
              <a:ext uri="{FF2B5EF4-FFF2-40B4-BE49-F238E27FC236}">
                <a16:creationId xmlns:a16="http://schemas.microsoft.com/office/drawing/2014/main" id="{C250F7A9-366B-6E2B-08B6-5BA4BAA65387}"/>
              </a:ext>
            </a:extLst>
          </p:cNvPr>
          <p:cNvSpPr txBox="1"/>
          <p:nvPr/>
        </p:nvSpPr>
        <p:spPr>
          <a:xfrm>
            <a:off x="4926849" y="2459423"/>
            <a:ext cx="15380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包裝設計實習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39" name="object 20">
            <a:extLst>
              <a:ext uri="{FF2B5EF4-FFF2-40B4-BE49-F238E27FC236}">
                <a16:creationId xmlns:a16="http://schemas.microsoft.com/office/drawing/2014/main" id="{EC2BB0AD-3C68-F44B-77AB-69044C0CD004}"/>
              </a:ext>
            </a:extLst>
          </p:cNvPr>
          <p:cNvSpPr/>
          <p:nvPr/>
        </p:nvSpPr>
        <p:spPr>
          <a:xfrm>
            <a:off x="4521464" y="4148272"/>
            <a:ext cx="2441575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5">
            <a:extLst>
              <a:ext uri="{FF2B5EF4-FFF2-40B4-BE49-F238E27FC236}">
                <a16:creationId xmlns:a16="http://schemas.microsoft.com/office/drawing/2014/main" id="{17343587-9306-1BDC-0D21-42D0D97DF4A6}"/>
              </a:ext>
            </a:extLst>
          </p:cNvPr>
          <p:cNvSpPr txBox="1"/>
          <p:nvPr/>
        </p:nvSpPr>
        <p:spPr>
          <a:xfrm>
            <a:off x="5059659" y="4207310"/>
            <a:ext cx="15380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影音製作基礎</a:t>
            </a:r>
            <a:endParaRPr sz="20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41" name="object 20">
            <a:extLst>
              <a:ext uri="{FF2B5EF4-FFF2-40B4-BE49-F238E27FC236}">
                <a16:creationId xmlns:a16="http://schemas.microsoft.com/office/drawing/2014/main" id="{D617F68A-FD6F-4AE2-4504-BF3467EF1527}"/>
              </a:ext>
            </a:extLst>
          </p:cNvPr>
          <p:cNvSpPr/>
          <p:nvPr/>
        </p:nvSpPr>
        <p:spPr>
          <a:xfrm>
            <a:off x="4517084" y="6031471"/>
            <a:ext cx="2445956" cy="429895"/>
          </a:xfrm>
          <a:custGeom>
            <a:avLst/>
            <a:gdLst/>
            <a:ahLst/>
            <a:cxnLst/>
            <a:rect l="l" t="t" r="r" b="b"/>
            <a:pathLst>
              <a:path w="2441575" h="429895">
                <a:moveTo>
                  <a:pt x="2226564" y="0"/>
                </a:moveTo>
                <a:lnTo>
                  <a:pt x="214884" y="0"/>
                </a:lnTo>
                <a:lnTo>
                  <a:pt x="165631" y="5678"/>
                </a:lnTo>
                <a:lnTo>
                  <a:pt x="120409" y="21851"/>
                </a:lnTo>
                <a:lnTo>
                  <a:pt x="80509" y="47226"/>
                </a:lnTo>
                <a:lnTo>
                  <a:pt x="47226" y="80509"/>
                </a:lnTo>
                <a:lnTo>
                  <a:pt x="21851" y="120409"/>
                </a:lnTo>
                <a:lnTo>
                  <a:pt x="5678" y="165631"/>
                </a:lnTo>
                <a:lnTo>
                  <a:pt x="0" y="214883"/>
                </a:lnTo>
                <a:lnTo>
                  <a:pt x="5678" y="264136"/>
                </a:lnTo>
                <a:lnTo>
                  <a:pt x="21851" y="309358"/>
                </a:lnTo>
                <a:lnTo>
                  <a:pt x="47226" y="349258"/>
                </a:lnTo>
                <a:lnTo>
                  <a:pt x="80509" y="382541"/>
                </a:lnTo>
                <a:lnTo>
                  <a:pt x="120409" y="407916"/>
                </a:lnTo>
                <a:lnTo>
                  <a:pt x="165631" y="424089"/>
                </a:lnTo>
                <a:lnTo>
                  <a:pt x="214884" y="429767"/>
                </a:lnTo>
                <a:lnTo>
                  <a:pt x="2226564" y="429767"/>
                </a:lnTo>
                <a:lnTo>
                  <a:pt x="2275816" y="424089"/>
                </a:lnTo>
                <a:lnTo>
                  <a:pt x="2321038" y="407916"/>
                </a:lnTo>
                <a:lnTo>
                  <a:pt x="2360938" y="382541"/>
                </a:lnTo>
                <a:lnTo>
                  <a:pt x="2394221" y="349258"/>
                </a:lnTo>
                <a:lnTo>
                  <a:pt x="2419596" y="309358"/>
                </a:lnTo>
                <a:lnTo>
                  <a:pt x="2435769" y="264136"/>
                </a:lnTo>
                <a:lnTo>
                  <a:pt x="2441448" y="214883"/>
                </a:lnTo>
                <a:lnTo>
                  <a:pt x="2435769" y="165631"/>
                </a:lnTo>
                <a:lnTo>
                  <a:pt x="2419596" y="120409"/>
                </a:lnTo>
                <a:lnTo>
                  <a:pt x="2394221" y="80509"/>
                </a:lnTo>
                <a:lnTo>
                  <a:pt x="2360938" y="47226"/>
                </a:lnTo>
                <a:lnTo>
                  <a:pt x="2321038" y="21851"/>
                </a:lnTo>
                <a:lnTo>
                  <a:pt x="2275816" y="5678"/>
                </a:lnTo>
                <a:lnTo>
                  <a:pt x="2226564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5">
            <a:extLst>
              <a:ext uri="{FF2B5EF4-FFF2-40B4-BE49-F238E27FC236}">
                <a16:creationId xmlns:a16="http://schemas.microsoft.com/office/drawing/2014/main" id="{50ADAF84-CAB2-9F2F-FFB4-ACE2AEFB14E7}"/>
              </a:ext>
            </a:extLst>
          </p:cNvPr>
          <p:cNvSpPr txBox="1"/>
          <p:nvPr/>
        </p:nvSpPr>
        <p:spPr>
          <a:xfrm>
            <a:off x="4727966" y="6099070"/>
            <a:ext cx="209014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20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數位印刷實務</a:t>
            </a:r>
            <a:endParaRPr sz="20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43" name="向右箭號 42">
            <a:extLst>
              <a:ext uri="{FF2B5EF4-FFF2-40B4-BE49-F238E27FC236}">
                <a16:creationId xmlns:a16="http://schemas.microsoft.com/office/drawing/2014/main" id="{65F0FE12-5AC3-FDED-0016-A56614E78845}"/>
              </a:ext>
            </a:extLst>
          </p:cNvPr>
          <p:cNvSpPr/>
          <p:nvPr/>
        </p:nvSpPr>
        <p:spPr>
          <a:xfrm>
            <a:off x="7319050" y="3674280"/>
            <a:ext cx="500435" cy="373928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4" name="object 5">
            <a:extLst>
              <a:ext uri="{FF2B5EF4-FFF2-40B4-BE49-F238E27FC236}">
                <a16:creationId xmlns:a16="http://schemas.microsoft.com/office/drawing/2014/main" id="{19F49EF3-8F01-77BE-0865-26F26D5EEC08}"/>
              </a:ext>
            </a:extLst>
          </p:cNvPr>
          <p:cNvSpPr/>
          <p:nvPr/>
        </p:nvSpPr>
        <p:spPr>
          <a:xfrm>
            <a:off x="2098542" y="3580199"/>
            <a:ext cx="2008553" cy="640896"/>
          </a:xfrm>
          <a:custGeom>
            <a:avLst/>
            <a:gdLst/>
            <a:ahLst/>
            <a:cxnLst/>
            <a:rect l="l" t="t" r="r" b="b"/>
            <a:pathLst>
              <a:path w="1827530" h="584200">
                <a:moveTo>
                  <a:pt x="1535430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5"/>
                </a:lnTo>
                <a:lnTo>
                  <a:pt x="3819" y="339180"/>
                </a:lnTo>
                <a:lnTo>
                  <a:pt x="14879" y="384084"/>
                </a:lnTo>
                <a:lnTo>
                  <a:pt x="32576" y="425957"/>
                </a:lnTo>
                <a:lnTo>
                  <a:pt x="56311" y="464198"/>
                </a:lnTo>
                <a:lnTo>
                  <a:pt x="85482" y="498205"/>
                </a:lnTo>
                <a:lnTo>
                  <a:pt x="119488" y="527377"/>
                </a:lnTo>
                <a:lnTo>
                  <a:pt x="157728" y="551113"/>
                </a:lnTo>
                <a:lnTo>
                  <a:pt x="199602" y="568811"/>
                </a:lnTo>
                <a:lnTo>
                  <a:pt x="244508" y="579871"/>
                </a:lnTo>
                <a:lnTo>
                  <a:pt x="291845" y="583691"/>
                </a:lnTo>
                <a:lnTo>
                  <a:pt x="1535430" y="583691"/>
                </a:lnTo>
                <a:lnTo>
                  <a:pt x="1582764" y="579871"/>
                </a:lnTo>
                <a:lnTo>
                  <a:pt x="1627668" y="568811"/>
                </a:lnTo>
                <a:lnTo>
                  <a:pt x="1669541" y="551113"/>
                </a:lnTo>
                <a:lnTo>
                  <a:pt x="1707782" y="527377"/>
                </a:lnTo>
                <a:lnTo>
                  <a:pt x="1741789" y="498205"/>
                </a:lnTo>
                <a:lnTo>
                  <a:pt x="1770961" y="464198"/>
                </a:lnTo>
                <a:lnTo>
                  <a:pt x="1794697" y="425957"/>
                </a:lnTo>
                <a:lnTo>
                  <a:pt x="1812395" y="384084"/>
                </a:lnTo>
                <a:lnTo>
                  <a:pt x="1823455" y="339180"/>
                </a:lnTo>
                <a:lnTo>
                  <a:pt x="1827276" y="291845"/>
                </a:lnTo>
                <a:lnTo>
                  <a:pt x="1823455" y="244511"/>
                </a:lnTo>
                <a:lnTo>
                  <a:pt x="1812395" y="199607"/>
                </a:lnTo>
                <a:lnTo>
                  <a:pt x="1794697" y="157734"/>
                </a:lnTo>
                <a:lnTo>
                  <a:pt x="1770961" y="119493"/>
                </a:lnTo>
                <a:lnTo>
                  <a:pt x="1741789" y="85486"/>
                </a:lnTo>
                <a:lnTo>
                  <a:pt x="1707782" y="56314"/>
                </a:lnTo>
                <a:lnTo>
                  <a:pt x="1669541" y="32578"/>
                </a:lnTo>
                <a:lnTo>
                  <a:pt x="1627668" y="14880"/>
                </a:lnTo>
                <a:lnTo>
                  <a:pt x="1582764" y="3820"/>
                </a:lnTo>
                <a:lnTo>
                  <a:pt x="153543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向右箭號 44">
            <a:extLst>
              <a:ext uri="{FF2B5EF4-FFF2-40B4-BE49-F238E27FC236}">
                <a16:creationId xmlns:a16="http://schemas.microsoft.com/office/drawing/2014/main" id="{FFB33BA6-F9EF-754B-51B4-5948CAE68062}"/>
              </a:ext>
            </a:extLst>
          </p:cNvPr>
          <p:cNvSpPr/>
          <p:nvPr/>
        </p:nvSpPr>
        <p:spPr>
          <a:xfrm>
            <a:off x="7319050" y="5475375"/>
            <a:ext cx="500435" cy="373928"/>
          </a:xfrm>
          <a:prstGeom prst="strip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6" name="object 6">
            <a:extLst>
              <a:ext uri="{FF2B5EF4-FFF2-40B4-BE49-F238E27FC236}">
                <a16:creationId xmlns:a16="http://schemas.microsoft.com/office/drawing/2014/main" id="{D185DD2A-CD00-A819-10C7-B29530584002}"/>
              </a:ext>
            </a:extLst>
          </p:cNvPr>
          <p:cNvSpPr txBox="1"/>
          <p:nvPr/>
        </p:nvSpPr>
        <p:spPr>
          <a:xfrm>
            <a:off x="2327623" y="3714477"/>
            <a:ext cx="164471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二</a:t>
            </a:r>
            <a:r>
              <a:rPr sz="24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年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級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(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下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)</a:t>
            </a:r>
            <a:endParaRPr sz="24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  <p:sp>
        <p:nvSpPr>
          <p:cNvPr id="47" name="object 5">
            <a:extLst>
              <a:ext uri="{FF2B5EF4-FFF2-40B4-BE49-F238E27FC236}">
                <a16:creationId xmlns:a16="http://schemas.microsoft.com/office/drawing/2014/main" id="{BE12FC76-0B33-2F2E-8508-5BD5E7D30E83}"/>
              </a:ext>
            </a:extLst>
          </p:cNvPr>
          <p:cNvSpPr/>
          <p:nvPr/>
        </p:nvSpPr>
        <p:spPr>
          <a:xfrm>
            <a:off x="2098542" y="5341891"/>
            <a:ext cx="2008553" cy="640896"/>
          </a:xfrm>
          <a:custGeom>
            <a:avLst/>
            <a:gdLst/>
            <a:ahLst/>
            <a:cxnLst/>
            <a:rect l="l" t="t" r="r" b="b"/>
            <a:pathLst>
              <a:path w="1827530" h="584200">
                <a:moveTo>
                  <a:pt x="1535430" y="0"/>
                </a:moveTo>
                <a:lnTo>
                  <a:pt x="291845" y="0"/>
                </a:lnTo>
                <a:lnTo>
                  <a:pt x="244508" y="3820"/>
                </a:lnTo>
                <a:lnTo>
                  <a:pt x="199602" y="14880"/>
                </a:lnTo>
                <a:lnTo>
                  <a:pt x="157728" y="32578"/>
                </a:lnTo>
                <a:lnTo>
                  <a:pt x="119488" y="56314"/>
                </a:lnTo>
                <a:lnTo>
                  <a:pt x="85482" y="85486"/>
                </a:lnTo>
                <a:lnTo>
                  <a:pt x="56311" y="119493"/>
                </a:lnTo>
                <a:lnTo>
                  <a:pt x="32576" y="157734"/>
                </a:lnTo>
                <a:lnTo>
                  <a:pt x="14879" y="199607"/>
                </a:lnTo>
                <a:lnTo>
                  <a:pt x="3819" y="244511"/>
                </a:lnTo>
                <a:lnTo>
                  <a:pt x="0" y="291845"/>
                </a:lnTo>
                <a:lnTo>
                  <a:pt x="3819" y="339180"/>
                </a:lnTo>
                <a:lnTo>
                  <a:pt x="14879" y="384084"/>
                </a:lnTo>
                <a:lnTo>
                  <a:pt x="32576" y="425957"/>
                </a:lnTo>
                <a:lnTo>
                  <a:pt x="56311" y="464198"/>
                </a:lnTo>
                <a:lnTo>
                  <a:pt x="85482" y="498205"/>
                </a:lnTo>
                <a:lnTo>
                  <a:pt x="119488" y="527377"/>
                </a:lnTo>
                <a:lnTo>
                  <a:pt x="157728" y="551113"/>
                </a:lnTo>
                <a:lnTo>
                  <a:pt x="199602" y="568811"/>
                </a:lnTo>
                <a:lnTo>
                  <a:pt x="244508" y="579871"/>
                </a:lnTo>
                <a:lnTo>
                  <a:pt x="291845" y="583691"/>
                </a:lnTo>
                <a:lnTo>
                  <a:pt x="1535430" y="583691"/>
                </a:lnTo>
                <a:lnTo>
                  <a:pt x="1582764" y="579871"/>
                </a:lnTo>
                <a:lnTo>
                  <a:pt x="1627668" y="568811"/>
                </a:lnTo>
                <a:lnTo>
                  <a:pt x="1669541" y="551113"/>
                </a:lnTo>
                <a:lnTo>
                  <a:pt x="1707782" y="527377"/>
                </a:lnTo>
                <a:lnTo>
                  <a:pt x="1741789" y="498205"/>
                </a:lnTo>
                <a:lnTo>
                  <a:pt x="1770961" y="464198"/>
                </a:lnTo>
                <a:lnTo>
                  <a:pt x="1794697" y="425957"/>
                </a:lnTo>
                <a:lnTo>
                  <a:pt x="1812395" y="384084"/>
                </a:lnTo>
                <a:lnTo>
                  <a:pt x="1823455" y="339180"/>
                </a:lnTo>
                <a:lnTo>
                  <a:pt x="1827276" y="291845"/>
                </a:lnTo>
                <a:lnTo>
                  <a:pt x="1823455" y="244511"/>
                </a:lnTo>
                <a:lnTo>
                  <a:pt x="1812395" y="199607"/>
                </a:lnTo>
                <a:lnTo>
                  <a:pt x="1794697" y="157734"/>
                </a:lnTo>
                <a:lnTo>
                  <a:pt x="1770961" y="119493"/>
                </a:lnTo>
                <a:lnTo>
                  <a:pt x="1741789" y="85486"/>
                </a:lnTo>
                <a:lnTo>
                  <a:pt x="1707782" y="56314"/>
                </a:lnTo>
                <a:lnTo>
                  <a:pt x="1669541" y="32578"/>
                </a:lnTo>
                <a:lnTo>
                  <a:pt x="1627668" y="14880"/>
                </a:lnTo>
                <a:lnTo>
                  <a:pt x="1582764" y="3820"/>
                </a:lnTo>
                <a:lnTo>
                  <a:pt x="153543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6">
            <a:extLst>
              <a:ext uri="{FF2B5EF4-FFF2-40B4-BE49-F238E27FC236}">
                <a16:creationId xmlns:a16="http://schemas.microsoft.com/office/drawing/2014/main" id="{017045E0-4AFD-F428-5D31-794DAA836142}"/>
              </a:ext>
            </a:extLst>
          </p:cNvPr>
          <p:cNvSpPr txBox="1"/>
          <p:nvPr/>
        </p:nvSpPr>
        <p:spPr>
          <a:xfrm>
            <a:off x="2365519" y="5494176"/>
            <a:ext cx="1622049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三</a:t>
            </a:r>
            <a:r>
              <a:rPr sz="2400" b="1" dirty="0" err="1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年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級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(</a:t>
            </a:r>
            <a:r>
              <a:rPr lang="zh-TW" altLang="en-US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上</a:t>
            </a:r>
            <a:r>
              <a:rPr lang="en-US" altLang="zh-TW" sz="24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)</a:t>
            </a:r>
            <a:endParaRPr sz="24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9092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Freeform 6" title="scalloped circle">
            <a:extLst>
              <a:ext uri="{FF2B5EF4-FFF2-40B4-BE49-F238E27FC236}">
                <a16:creationId xmlns:a16="http://schemas.microsoft.com/office/drawing/2014/main" id="{DA398420-78AF-03BC-DA2E-0136D5BB6D88}"/>
              </a:ext>
            </a:extLst>
          </p:cNvPr>
          <p:cNvSpPr/>
          <p:nvPr/>
        </p:nvSpPr>
        <p:spPr bwMode="auto">
          <a:xfrm>
            <a:off x="3797195" y="1163779"/>
            <a:ext cx="5519625" cy="5559036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7F2FF7A-8A8D-F629-D921-BFA15E9C8ED8}"/>
              </a:ext>
            </a:extLst>
          </p:cNvPr>
          <p:cNvSpPr/>
          <p:nvPr/>
        </p:nvSpPr>
        <p:spPr>
          <a:xfrm>
            <a:off x="6542531" y="1707849"/>
            <a:ext cx="2371725" cy="2249170"/>
          </a:xfrm>
          <a:custGeom>
            <a:avLst/>
            <a:gdLst/>
            <a:ahLst/>
            <a:cxnLst/>
            <a:rect l="l" t="t" r="r" b="b"/>
            <a:pathLst>
              <a:path w="2371725" h="2249170">
                <a:moveTo>
                  <a:pt x="0" y="0"/>
                </a:moveTo>
                <a:lnTo>
                  <a:pt x="0" y="2248662"/>
                </a:lnTo>
                <a:lnTo>
                  <a:pt x="2371343" y="2248662"/>
                </a:lnTo>
                <a:lnTo>
                  <a:pt x="2370835" y="2201614"/>
                </a:lnTo>
                <a:lnTo>
                  <a:pt x="2369315" y="2154802"/>
                </a:lnTo>
                <a:lnTo>
                  <a:pt x="2366795" y="2108235"/>
                </a:lnTo>
                <a:lnTo>
                  <a:pt x="2363283" y="2061923"/>
                </a:lnTo>
                <a:lnTo>
                  <a:pt x="2358791" y="2015874"/>
                </a:lnTo>
                <a:lnTo>
                  <a:pt x="2353327" y="1970098"/>
                </a:lnTo>
                <a:lnTo>
                  <a:pt x="2346902" y="1924604"/>
                </a:lnTo>
                <a:lnTo>
                  <a:pt x="2339526" y="1879402"/>
                </a:lnTo>
                <a:lnTo>
                  <a:pt x="2331208" y="1834502"/>
                </a:lnTo>
                <a:lnTo>
                  <a:pt x="2321958" y="1789912"/>
                </a:lnTo>
                <a:lnTo>
                  <a:pt x="2311787" y="1745643"/>
                </a:lnTo>
                <a:lnTo>
                  <a:pt x="2300704" y="1701702"/>
                </a:lnTo>
                <a:lnTo>
                  <a:pt x="2288719" y="1658101"/>
                </a:lnTo>
                <a:lnTo>
                  <a:pt x="2275842" y="1614847"/>
                </a:lnTo>
                <a:lnTo>
                  <a:pt x="2262083" y="1571951"/>
                </a:lnTo>
                <a:lnTo>
                  <a:pt x="2247452" y="1529422"/>
                </a:lnTo>
                <a:lnTo>
                  <a:pt x="2231959" y="1487270"/>
                </a:lnTo>
                <a:lnTo>
                  <a:pt x="2215613" y="1445503"/>
                </a:lnTo>
                <a:lnTo>
                  <a:pt x="2198425" y="1404131"/>
                </a:lnTo>
                <a:lnTo>
                  <a:pt x="2180404" y="1363164"/>
                </a:lnTo>
                <a:lnTo>
                  <a:pt x="2161561" y="1322611"/>
                </a:lnTo>
                <a:lnTo>
                  <a:pt x="2141905" y="1282481"/>
                </a:lnTo>
                <a:lnTo>
                  <a:pt x="2121446" y="1242784"/>
                </a:lnTo>
                <a:lnTo>
                  <a:pt x="2100194" y="1203528"/>
                </a:lnTo>
                <a:lnTo>
                  <a:pt x="2078159" y="1164725"/>
                </a:lnTo>
                <a:lnTo>
                  <a:pt x="2055351" y="1126382"/>
                </a:lnTo>
                <a:lnTo>
                  <a:pt x="2031780" y="1088509"/>
                </a:lnTo>
                <a:lnTo>
                  <a:pt x="2007455" y="1051116"/>
                </a:lnTo>
                <a:lnTo>
                  <a:pt x="1982387" y="1014212"/>
                </a:lnTo>
                <a:lnTo>
                  <a:pt x="1956586" y="977806"/>
                </a:lnTo>
                <a:lnTo>
                  <a:pt x="1930060" y="941908"/>
                </a:lnTo>
                <a:lnTo>
                  <a:pt x="1902822" y="906528"/>
                </a:lnTo>
                <a:lnTo>
                  <a:pt x="1874879" y="871674"/>
                </a:lnTo>
                <a:lnTo>
                  <a:pt x="1846242" y="837356"/>
                </a:lnTo>
                <a:lnTo>
                  <a:pt x="1816922" y="803583"/>
                </a:lnTo>
                <a:lnTo>
                  <a:pt x="1786927" y="770365"/>
                </a:lnTo>
                <a:lnTo>
                  <a:pt x="1756268" y="737711"/>
                </a:lnTo>
                <a:lnTo>
                  <a:pt x="1724955" y="705630"/>
                </a:lnTo>
                <a:lnTo>
                  <a:pt x="1692998" y="674133"/>
                </a:lnTo>
                <a:lnTo>
                  <a:pt x="1660406" y="643228"/>
                </a:lnTo>
                <a:lnTo>
                  <a:pt x="1627189" y="612924"/>
                </a:lnTo>
                <a:lnTo>
                  <a:pt x="1593358" y="583232"/>
                </a:lnTo>
                <a:lnTo>
                  <a:pt x="1558922" y="554160"/>
                </a:lnTo>
                <a:lnTo>
                  <a:pt x="1523891" y="525717"/>
                </a:lnTo>
                <a:lnTo>
                  <a:pt x="1488275" y="497915"/>
                </a:lnTo>
                <a:lnTo>
                  <a:pt x="1452085" y="470760"/>
                </a:lnTo>
                <a:lnTo>
                  <a:pt x="1415329" y="444264"/>
                </a:lnTo>
                <a:lnTo>
                  <a:pt x="1378017" y="418435"/>
                </a:lnTo>
                <a:lnTo>
                  <a:pt x="1340161" y="393283"/>
                </a:lnTo>
                <a:lnTo>
                  <a:pt x="1301769" y="368817"/>
                </a:lnTo>
                <a:lnTo>
                  <a:pt x="1262851" y="345047"/>
                </a:lnTo>
                <a:lnTo>
                  <a:pt x="1223418" y="321981"/>
                </a:lnTo>
                <a:lnTo>
                  <a:pt x="1183479" y="299630"/>
                </a:lnTo>
                <a:lnTo>
                  <a:pt x="1143044" y="278003"/>
                </a:lnTo>
                <a:lnTo>
                  <a:pt x="1102123" y="257109"/>
                </a:lnTo>
                <a:lnTo>
                  <a:pt x="1060727" y="236957"/>
                </a:lnTo>
                <a:lnTo>
                  <a:pt x="1018864" y="217558"/>
                </a:lnTo>
                <a:lnTo>
                  <a:pt x="976545" y="198919"/>
                </a:lnTo>
                <a:lnTo>
                  <a:pt x="933780" y="181052"/>
                </a:lnTo>
                <a:lnTo>
                  <a:pt x="890578" y="163964"/>
                </a:lnTo>
                <a:lnTo>
                  <a:pt x="846950" y="147666"/>
                </a:lnTo>
                <a:lnTo>
                  <a:pt x="802905" y="132166"/>
                </a:lnTo>
                <a:lnTo>
                  <a:pt x="758453" y="117475"/>
                </a:lnTo>
                <a:lnTo>
                  <a:pt x="713605" y="103602"/>
                </a:lnTo>
                <a:lnTo>
                  <a:pt x="668370" y="90555"/>
                </a:lnTo>
                <a:lnTo>
                  <a:pt x="622757" y="78345"/>
                </a:lnTo>
                <a:lnTo>
                  <a:pt x="576778" y="66981"/>
                </a:lnTo>
                <a:lnTo>
                  <a:pt x="530442" y="56472"/>
                </a:lnTo>
                <a:lnTo>
                  <a:pt x="483758" y="46827"/>
                </a:lnTo>
                <a:lnTo>
                  <a:pt x="436737" y="38057"/>
                </a:lnTo>
                <a:lnTo>
                  <a:pt x="389388" y="30170"/>
                </a:lnTo>
                <a:lnTo>
                  <a:pt x="341722" y="23175"/>
                </a:lnTo>
                <a:lnTo>
                  <a:pt x="293748" y="17083"/>
                </a:lnTo>
                <a:lnTo>
                  <a:pt x="245477" y="11902"/>
                </a:lnTo>
                <a:lnTo>
                  <a:pt x="196917" y="7642"/>
                </a:lnTo>
                <a:lnTo>
                  <a:pt x="148080" y="4313"/>
                </a:lnTo>
                <a:lnTo>
                  <a:pt x="98975" y="1923"/>
                </a:lnTo>
                <a:lnTo>
                  <a:pt x="49611" y="482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5341E929-42BA-E271-0367-C6BF826100E5}"/>
              </a:ext>
            </a:extLst>
          </p:cNvPr>
          <p:cNvSpPr/>
          <p:nvPr/>
        </p:nvSpPr>
        <p:spPr>
          <a:xfrm>
            <a:off x="6557008" y="3953464"/>
            <a:ext cx="2345055" cy="2190750"/>
          </a:xfrm>
          <a:custGeom>
            <a:avLst/>
            <a:gdLst/>
            <a:ahLst/>
            <a:cxnLst/>
            <a:rect l="l" t="t" r="r" b="b"/>
            <a:pathLst>
              <a:path w="2345054" h="2190750">
                <a:moveTo>
                  <a:pt x="2344673" y="0"/>
                </a:moveTo>
                <a:lnTo>
                  <a:pt x="0" y="0"/>
                </a:lnTo>
                <a:lnTo>
                  <a:pt x="0" y="2190750"/>
                </a:lnTo>
                <a:lnTo>
                  <a:pt x="49680" y="2190267"/>
                </a:lnTo>
                <a:lnTo>
                  <a:pt x="99110" y="2188828"/>
                </a:lnTo>
                <a:lnTo>
                  <a:pt x="148277" y="2186440"/>
                </a:lnTo>
                <a:lnTo>
                  <a:pt x="197171" y="2183113"/>
                </a:lnTo>
                <a:lnTo>
                  <a:pt x="245784" y="2178857"/>
                </a:lnTo>
                <a:lnTo>
                  <a:pt x="294103" y="2173681"/>
                </a:lnTo>
                <a:lnTo>
                  <a:pt x="342120" y="2167594"/>
                </a:lnTo>
                <a:lnTo>
                  <a:pt x="389824" y="2160608"/>
                </a:lnTo>
                <a:lnTo>
                  <a:pt x="437205" y="2152729"/>
                </a:lnTo>
                <a:lnTo>
                  <a:pt x="484253" y="2143970"/>
                </a:lnTo>
                <a:lnTo>
                  <a:pt x="530957" y="2134337"/>
                </a:lnTo>
                <a:lnTo>
                  <a:pt x="577308" y="2123843"/>
                </a:lnTo>
                <a:lnTo>
                  <a:pt x="623294" y="2112495"/>
                </a:lnTo>
                <a:lnTo>
                  <a:pt x="668907" y="2100303"/>
                </a:lnTo>
                <a:lnTo>
                  <a:pt x="714136" y="2087277"/>
                </a:lnTo>
                <a:lnTo>
                  <a:pt x="758970" y="2073426"/>
                </a:lnTo>
                <a:lnTo>
                  <a:pt x="803400" y="2058760"/>
                </a:lnTo>
                <a:lnTo>
                  <a:pt x="847415" y="2043288"/>
                </a:lnTo>
                <a:lnTo>
                  <a:pt x="891005" y="2027021"/>
                </a:lnTo>
                <a:lnTo>
                  <a:pt x="934160" y="2009966"/>
                </a:lnTo>
                <a:lnTo>
                  <a:pt x="976870" y="1992134"/>
                </a:lnTo>
                <a:lnTo>
                  <a:pt x="1019124" y="1973535"/>
                </a:lnTo>
                <a:lnTo>
                  <a:pt x="1060913" y="1954177"/>
                </a:lnTo>
                <a:lnTo>
                  <a:pt x="1102227" y="1934071"/>
                </a:lnTo>
                <a:lnTo>
                  <a:pt x="1143054" y="1913226"/>
                </a:lnTo>
                <a:lnTo>
                  <a:pt x="1183385" y="1891650"/>
                </a:lnTo>
                <a:lnTo>
                  <a:pt x="1223211" y="1869355"/>
                </a:lnTo>
                <a:lnTo>
                  <a:pt x="1262519" y="1846349"/>
                </a:lnTo>
                <a:lnTo>
                  <a:pt x="1301301" y="1822642"/>
                </a:lnTo>
                <a:lnTo>
                  <a:pt x="1339547" y="1798243"/>
                </a:lnTo>
                <a:lnTo>
                  <a:pt x="1377245" y="1773162"/>
                </a:lnTo>
                <a:lnTo>
                  <a:pt x="1414386" y="1747409"/>
                </a:lnTo>
                <a:lnTo>
                  <a:pt x="1450960" y="1720992"/>
                </a:lnTo>
                <a:lnTo>
                  <a:pt x="1486957" y="1693922"/>
                </a:lnTo>
                <a:lnTo>
                  <a:pt x="1522365" y="1666207"/>
                </a:lnTo>
                <a:lnTo>
                  <a:pt x="1557177" y="1637858"/>
                </a:lnTo>
                <a:lnTo>
                  <a:pt x="1591380" y="1608884"/>
                </a:lnTo>
                <a:lnTo>
                  <a:pt x="1624964" y="1579294"/>
                </a:lnTo>
                <a:lnTo>
                  <a:pt x="1657921" y="1549098"/>
                </a:lnTo>
                <a:lnTo>
                  <a:pt x="1690239" y="1518305"/>
                </a:lnTo>
                <a:lnTo>
                  <a:pt x="1721908" y="1486926"/>
                </a:lnTo>
                <a:lnTo>
                  <a:pt x="1752919" y="1454968"/>
                </a:lnTo>
                <a:lnTo>
                  <a:pt x="1783260" y="1422443"/>
                </a:lnTo>
                <a:lnTo>
                  <a:pt x="1812923" y="1389359"/>
                </a:lnTo>
                <a:lnTo>
                  <a:pt x="1841896" y="1355726"/>
                </a:lnTo>
                <a:lnTo>
                  <a:pt x="1870169" y="1321553"/>
                </a:lnTo>
                <a:lnTo>
                  <a:pt x="1897733" y="1286850"/>
                </a:lnTo>
                <a:lnTo>
                  <a:pt x="1924576" y="1251627"/>
                </a:lnTo>
                <a:lnTo>
                  <a:pt x="1950690" y="1215893"/>
                </a:lnTo>
                <a:lnTo>
                  <a:pt x="1976063" y="1179657"/>
                </a:lnTo>
                <a:lnTo>
                  <a:pt x="2000686" y="1142929"/>
                </a:lnTo>
                <a:lnTo>
                  <a:pt x="2024549" y="1105718"/>
                </a:lnTo>
                <a:lnTo>
                  <a:pt x="2047640" y="1068034"/>
                </a:lnTo>
                <a:lnTo>
                  <a:pt x="2069951" y="1029887"/>
                </a:lnTo>
                <a:lnTo>
                  <a:pt x="2091471" y="991286"/>
                </a:lnTo>
                <a:lnTo>
                  <a:pt x="2112189" y="952240"/>
                </a:lnTo>
                <a:lnTo>
                  <a:pt x="2132096" y="912759"/>
                </a:lnTo>
                <a:lnTo>
                  <a:pt x="2151181" y="872853"/>
                </a:lnTo>
                <a:lnTo>
                  <a:pt x="2169434" y="832530"/>
                </a:lnTo>
                <a:lnTo>
                  <a:pt x="2186846" y="791801"/>
                </a:lnTo>
                <a:lnTo>
                  <a:pt x="2203405" y="750675"/>
                </a:lnTo>
                <a:lnTo>
                  <a:pt x="2219102" y="709162"/>
                </a:lnTo>
                <a:lnTo>
                  <a:pt x="2233926" y="667271"/>
                </a:lnTo>
                <a:lnTo>
                  <a:pt x="2247868" y="625011"/>
                </a:lnTo>
                <a:lnTo>
                  <a:pt x="2260917" y="582392"/>
                </a:lnTo>
                <a:lnTo>
                  <a:pt x="2273063" y="539423"/>
                </a:lnTo>
                <a:lnTo>
                  <a:pt x="2284295" y="496115"/>
                </a:lnTo>
                <a:lnTo>
                  <a:pt x="2294605" y="452476"/>
                </a:lnTo>
                <a:lnTo>
                  <a:pt x="2303980" y="408516"/>
                </a:lnTo>
                <a:lnTo>
                  <a:pt x="2312412" y="364244"/>
                </a:lnTo>
                <a:lnTo>
                  <a:pt x="2319891" y="319671"/>
                </a:lnTo>
                <a:lnTo>
                  <a:pt x="2326405" y="274805"/>
                </a:lnTo>
                <a:lnTo>
                  <a:pt x="2331944" y="229656"/>
                </a:lnTo>
                <a:lnTo>
                  <a:pt x="2336500" y="184233"/>
                </a:lnTo>
                <a:lnTo>
                  <a:pt x="2340060" y="138547"/>
                </a:lnTo>
                <a:lnTo>
                  <a:pt x="2342616" y="92606"/>
                </a:lnTo>
                <a:lnTo>
                  <a:pt x="2344158" y="46421"/>
                </a:lnTo>
                <a:lnTo>
                  <a:pt x="2344673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>
              <a:solidFill>
                <a:srgbClr val="0070C0"/>
              </a:solidFill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AD552743-0F87-3DF4-8B85-A16FB00E18A0}"/>
              </a:ext>
            </a:extLst>
          </p:cNvPr>
          <p:cNvSpPr/>
          <p:nvPr/>
        </p:nvSpPr>
        <p:spPr>
          <a:xfrm>
            <a:off x="4277866" y="3955749"/>
            <a:ext cx="2279650" cy="2186940"/>
          </a:xfrm>
          <a:custGeom>
            <a:avLst/>
            <a:gdLst/>
            <a:ahLst/>
            <a:cxnLst/>
            <a:rect l="l" t="t" r="r" b="b"/>
            <a:pathLst>
              <a:path w="2279650" h="2186940">
                <a:moveTo>
                  <a:pt x="2279142" y="0"/>
                </a:moveTo>
                <a:lnTo>
                  <a:pt x="0" y="0"/>
                </a:lnTo>
                <a:lnTo>
                  <a:pt x="528" y="47554"/>
                </a:lnTo>
                <a:lnTo>
                  <a:pt x="2105" y="94861"/>
                </a:lnTo>
                <a:lnTo>
                  <a:pt x="4721" y="141910"/>
                </a:lnTo>
                <a:lnTo>
                  <a:pt x="8366" y="188691"/>
                </a:lnTo>
                <a:lnTo>
                  <a:pt x="13027" y="235193"/>
                </a:lnTo>
                <a:lnTo>
                  <a:pt x="18695" y="281407"/>
                </a:lnTo>
                <a:lnTo>
                  <a:pt x="25359" y="327321"/>
                </a:lnTo>
                <a:lnTo>
                  <a:pt x="33008" y="372926"/>
                </a:lnTo>
                <a:lnTo>
                  <a:pt x="41631" y="418212"/>
                </a:lnTo>
                <a:lnTo>
                  <a:pt x="51219" y="463168"/>
                </a:lnTo>
                <a:lnTo>
                  <a:pt x="61759" y="507784"/>
                </a:lnTo>
                <a:lnTo>
                  <a:pt x="73242" y="552049"/>
                </a:lnTo>
                <a:lnTo>
                  <a:pt x="85656" y="595954"/>
                </a:lnTo>
                <a:lnTo>
                  <a:pt x="98992" y="639488"/>
                </a:lnTo>
                <a:lnTo>
                  <a:pt x="113238" y="682641"/>
                </a:lnTo>
                <a:lnTo>
                  <a:pt x="128383" y="725403"/>
                </a:lnTo>
                <a:lnTo>
                  <a:pt x="144418" y="767763"/>
                </a:lnTo>
                <a:lnTo>
                  <a:pt x="161331" y="809711"/>
                </a:lnTo>
                <a:lnTo>
                  <a:pt x="179111" y="851237"/>
                </a:lnTo>
                <a:lnTo>
                  <a:pt x="197748" y="892330"/>
                </a:lnTo>
                <a:lnTo>
                  <a:pt x="217232" y="932982"/>
                </a:lnTo>
                <a:lnTo>
                  <a:pt x="237551" y="973180"/>
                </a:lnTo>
                <a:lnTo>
                  <a:pt x="258695" y="1012915"/>
                </a:lnTo>
                <a:lnTo>
                  <a:pt x="280653" y="1052176"/>
                </a:lnTo>
                <a:lnTo>
                  <a:pt x="303414" y="1090954"/>
                </a:lnTo>
                <a:lnTo>
                  <a:pt x="326968" y="1129238"/>
                </a:lnTo>
                <a:lnTo>
                  <a:pt x="351304" y="1167018"/>
                </a:lnTo>
                <a:lnTo>
                  <a:pt x="376412" y="1204283"/>
                </a:lnTo>
                <a:lnTo>
                  <a:pt x="402280" y="1241023"/>
                </a:lnTo>
                <a:lnTo>
                  <a:pt x="428898" y="1277229"/>
                </a:lnTo>
                <a:lnTo>
                  <a:pt x="456255" y="1312889"/>
                </a:lnTo>
                <a:lnTo>
                  <a:pt x="484341" y="1347994"/>
                </a:lnTo>
                <a:lnTo>
                  <a:pt x="513145" y="1382533"/>
                </a:lnTo>
                <a:lnTo>
                  <a:pt x="542656" y="1416496"/>
                </a:lnTo>
                <a:lnTo>
                  <a:pt x="572864" y="1449873"/>
                </a:lnTo>
                <a:lnTo>
                  <a:pt x="603757" y="1482653"/>
                </a:lnTo>
                <a:lnTo>
                  <a:pt x="635326" y="1514827"/>
                </a:lnTo>
                <a:lnTo>
                  <a:pt x="667559" y="1546383"/>
                </a:lnTo>
                <a:lnTo>
                  <a:pt x="700446" y="1577312"/>
                </a:lnTo>
                <a:lnTo>
                  <a:pt x="733976" y="1607604"/>
                </a:lnTo>
                <a:lnTo>
                  <a:pt x="768138" y="1637248"/>
                </a:lnTo>
                <a:lnTo>
                  <a:pt x="802922" y="1666233"/>
                </a:lnTo>
                <a:lnTo>
                  <a:pt x="838317" y="1694551"/>
                </a:lnTo>
                <a:lnTo>
                  <a:pt x="874312" y="1722189"/>
                </a:lnTo>
                <a:lnTo>
                  <a:pt x="910897" y="1749139"/>
                </a:lnTo>
                <a:lnTo>
                  <a:pt x="948061" y="1775390"/>
                </a:lnTo>
                <a:lnTo>
                  <a:pt x="985793" y="1800932"/>
                </a:lnTo>
                <a:lnTo>
                  <a:pt x="1024082" y="1825753"/>
                </a:lnTo>
                <a:lnTo>
                  <a:pt x="1062919" y="1849845"/>
                </a:lnTo>
                <a:lnTo>
                  <a:pt x="1102291" y="1873197"/>
                </a:lnTo>
                <a:lnTo>
                  <a:pt x="1142189" y="1895798"/>
                </a:lnTo>
                <a:lnTo>
                  <a:pt x="1182602" y="1917639"/>
                </a:lnTo>
                <a:lnTo>
                  <a:pt x="1223519" y="1938708"/>
                </a:lnTo>
                <a:lnTo>
                  <a:pt x="1264929" y="1958997"/>
                </a:lnTo>
                <a:lnTo>
                  <a:pt x="1306822" y="1978494"/>
                </a:lnTo>
                <a:lnTo>
                  <a:pt x="1349187" y="1997189"/>
                </a:lnTo>
                <a:lnTo>
                  <a:pt x="1392013" y="2015073"/>
                </a:lnTo>
                <a:lnTo>
                  <a:pt x="1435290" y="2032134"/>
                </a:lnTo>
                <a:lnTo>
                  <a:pt x="1479006" y="2048363"/>
                </a:lnTo>
                <a:lnTo>
                  <a:pt x="1523152" y="2063749"/>
                </a:lnTo>
                <a:lnTo>
                  <a:pt x="1567717" y="2078282"/>
                </a:lnTo>
                <a:lnTo>
                  <a:pt x="1612689" y="2091951"/>
                </a:lnTo>
                <a:lnTo>
                  <a:pt x="1658059" y="2104747"/>
                </a:lnTo>
                <a:lnTo>
                  <a:pt x="1703815" y="2116660"/>
                </a:lnTo>
                <a:lnTo>
                  <a:pt x="1749947" y="2127678"/>
                </a:lnTo>
                <a:lnTo>
                  <a:pt x="1796444" y="2137792"/>
                </a:lnTo>
                <a:lnTo>
                  <a:pt x="1843295" y="2146992"/>
                </a:lnTo>
                <a:lnTo>
                  <a:pt x="1890490" y="2155266"/>
                </a:lnTo>
                <a:lnTo>
                  <a:pt x="1938018" y="2162606"/>
                </a:lnTo>
                <a:lnTo>
                  <a:pt x="1985869" y="2169000"/>
                </a:lnTo>
                <a:lnTo>
                  <a:pt x="2034031" y="2174439"/>
                </a:lnTo>
                <a:lnTo>
                  <a:pt x="2082494" y="2178912"/>
                </a:lnTo>
                <a:lnTo>
                  <a:pt x="2131247" y="2182409"/>
                </a:lnTo>
                <a:lnTo>
                  <a:pt x="2180280" y="2184919"/>
                </a:lnTo>
                <a:lnTo>
                  <a:pt x="2229582" y="2186433"/>
                </a:lnTo>
                <a:lnTo>
                  <a:pt x="2279142" y="2186939"/>
                </a:lnTo>
                <a:lnTo>
                  <a:pt x="227914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>
              <a:solidFill>
                <a:srgbClr val="FFD579"/>
              </a:solidFill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1D98559A-EA6F-B573-835B-0E2EAC09CA50}"/>
              </a:ext>
            </a:extLst>
          </p:cNvPr>
          <p:cNvSpPr/>
          <p:nvPr/>
        </p:nvSpPr>
        <p:spPr>
          <a:xfrm>
            <a:off x="4291582" y="1689562"/>
            <a:ext cx="2266315" cy="2266950"/>
          </a:xfrm>
          <a:custGeom>
            <a:avLst/>
            <a:gdLst/>
            <a:ahLst/>
            <a:cxnLst/>
            <a:rect l="l" t="t" r="r" b="b"/>
            <a:pathLst>
              <a:path w="2266315" h="2266950">
                <a:moveTo>
                  <a:pt x="2266188" y="0"/>
                </a:moveTo>
                <a:lnTo>
                  <a:pt x="2218168" y="498"/>
                </a:lnTo>
                <a:lnTo>
                  <a:pt x="2170392" y="1988"/>
                </a:lnTo>
                <a:lnTo>
                  <a:pt x="2122870" y="4460"/>
                </a:lnTo>
                <a:lnTo>
                  <a:pt x="2075611" y="7902"/>
                </a:lnTo>
                <a:lnTo>
                  <a:pt x="2028624" y="12307"/>
                </a:lnTo>
                <a:lnTo>
                  <a:pt x="1981921" y="17663"/>
                </a:lnTo>
                <a:lnTo>
                  <a:pt x="1935510" y="23961"/>
                </a:lnTo>
                <a:lnTo>
                  <a:pt x="1889402" y="31191"/>
                </a:lnTo>
                <a:lnTo>
                  <a:pt x="1843606" y="39344"/>
                </a:lnTo>
                <a:lnTo>
                  <a:pt x="1798133" y="48409"/>
                </a:lnTo>
                <a:lnTo>
                  <a:pt x="1752991" y="58376"/>
                </a:lnTo>
                <a:lnTo>
                  <a:pt x="1708192" y="69236"/>
                </a:lnTo>
                <a:lnTo>
                  <a:pt x="1663744" y="80980"/>
                </a:lnTo>
                <a:lnTo>
                  <a:pt x="1619657" y="93596"/>
                </a:lnTo>
                <a:lnTo>
                  <a:pt x="1575942" y="107076"/>
                </a:lnTo>
                <a:lnTo>
                  <a:pt x="1532608" y="121409"/>
                </a:lnTo>
                <a:lnTo>
                  <a:pt x="1489665" y="136585"/>
                </a:lnTo>
                <a:lnTo>
                  <a:pt x="1447123" y="152595"/>
                </a:lnTo>
                <a:lnTo>
                  <a:pt x="1404992" y="169430"/>
                </a:lnTo>
                <a:lnTo>
                  <a:pt x="1363281" y="187078"/>
                </a:lnTo>
                <a:lnTo>
                  <a:pt x="1322000" y="205531"/>
                </a:lnTo>
                <a:lnTo>
                  <a:pt x="1281160" y="224778"/>
                </a:lnTo>
                <a:lnTo>
                  <a:pt x="1240770" y="244809"/>
                </a:lnTo>
                <a:lnTo>
                  <a:pt x="1200839" y="265615"/>
                </a:lnTo>
                <a:lnTo>
                  <a:pt x="1161379" y="287186"/>
                </a:lnTo>
                <a:lnTo>
                  <a:pt x="1122397" y="309513"/>
                </a:lnTo>
                <a:lnTo>
                  <a:pt x="1083905" y="332584"/>
                </a:lnTo>
                <a:lnTo>
                  <a:pt x="1045913" y="356391"/>
                </a:lnTo>
                <a:lnTo>
                  <a:pt x="1008429" y="380923"/>
                </a:lnTo>
                <a:lnTo>
                  <a:pt x="971464" y="406171"/>
                </a:lnTo>
                <a:lnTo>
                  <a:pt x="935028" y="432125"/>
                </a:lnTo>
                <a:lnTo>
                  <a:pt x="899130" y="458775"/>
                </a:lnTo>
                <a:lnTo>
                  <a:pt x="863780" y="486111"/>
                </a:lnTo>
                <a:lnTo>
                  <a:pt x="828989" y="514124"/>
                </a:lnTo>
                <a:lnTo>
                  <a:pt x="794766" y="542803"/>
                </a:lnTo>
                <a:lnTo>
                  <a:pt x="761120" y="572138"/>
                </a:lnTo>
                <a:lnTo>
                  <a:pt x="728062" y="602121"/>
                </a:lnTo>
                <a:lnTo>
                  <a:pt x="695602" y="632741"/>
                </a:lnTo>
                <a:lnTo>
                  <a:pt x="663749" y="663987"/>
                </a:lnTo>
                <a:lnTo>
                  <a:pt x="632513" y="695851"/>
                </a:lnTo>
                <a:lnTo>
                  <a:pt x="601904" y="728323"/>
                </a:lnTo>
                <a:lnTo>
                  <a:pt x="571932" y="761392"/>
                </a:lnTo>
                <a:lnTo>
                  <a:pt x="542607" y="795049"/>
                </a:lnTo>
                <a:lnTo>
                  <a:pt x="513938" y="829284"/>
                </a:lnTo>
                <a:lnTo>
                  <a:pt x="485935" y="864088"/>
                </a:lnTo>
                <a:lnTo>
                  <a:pt x="458609" y="899449"/>
                </a:lnTo>
                <a:lnTo>
                  <a:pt x="431968" y="935359"/>
                </a:lnTo>
                <a:lnTo>
                  <a:pt x="406024" y="971808"/>
                </a:lnTo>
                <a:lnTo>
                  <a:pt x="380785" y="1008785"/>
                </a:lnTo>
                <a:lnTo>
                  <a:pt x="356261" y="1046282"/>
                </a:lnTo>
                <a:lnTo>
                  <a:pt x="332463" y="1084287"/>
                </a:lnTo>
                <a:lnTo>
                  <a:pt x="309400" y="1122792"/>
                </a:lnTo>
                <a:lnTo>
                  <a:pt x="287082" y="1161787"/>
                </a:lnTo>
                <a:lnTo>
                  <a:pt x="265518" y="1201261"/>
                </a:lnTo>
                <a:lnTo>
                  <a:pt x="244719" y="1241205"/>
                </a:lnTo>
                <a:lnTo>
                  <a:pt x="224695" y="1281608"/>
                </a:lnTo>
                <a:lnTo>
                  <a:pt x="205455" y="1322462"/>
                </a:lnTo>
                <a:lnTo>
                  <a:pt x="187009" y="1363756"/>
                </a:lnTo>
                <a:lnTo>
                  <a:pt x="169367" y="1405481"/>
                </a:lnTo>
                <a:lnTo>
                  <a:pt x="152539" y="1447626"/>
                </a:lnTo>
                <a:lnTo>
                  <a:pt x="136535" y="1490182"/>
                </a:lnTo>
                <a:lnTo>
                  <a:pt x="121364" y="1533139"/>
                </a:lnTo>
                <a:lnTo>
                  <a:pt x="107036" y="1576487"/>
                </a:lnTo>
                <a:lnTo>
                  <a:pt x="93561" y="1620216"/>
                </a:lnTo>
                <a:lnTo>
                  <a:pt x="80950" y="1664317"/>
                </a:lnTo>
                <a:lnTo>
                  <a:pt x="69211" y="1708779"/>
                </a:lnTo>
                <a:lnTo>
                  <a:pt x="58354" y="1753593"/>
                </a:lnTo>
                <a:lnTo>
                  <a:pt x="48391" y="1798749"/>
                </a:lnTo>
                <a:lnTo>
                  <a:pt x="39329" y="1844237"/>
                </a:lnTo>
                <a:lnTo>
                  <a:pt x="31180" y="1890047"/>
                </a:lnTo>
                <a:lnTo>
                  <a:pt x="23952" y="1936170"/>
                </a:lnTo>
                <a:lnTo>
                  <a:pt x="17656" y="1982595"/>
                </a:lnTo>
                <a:lnTo>
                  <a:pt x="12302" y="2029313"/>
                </a:lnTo>
                <a:lnTo>
                  <a:pt x="7899" y="2076314"/>
                </a:lnTo>
                <a:lnTo>
                  <a:pt x="4458" y="2123588"/>
                </a:lnTo>
                <a:lnTo>
                  <a:pt x="1988" y="2171125"/>
                </a:lnTo>
                <a:lnTo>
                  <a:pt x="498" y="2218915"/>
                </a:lnTo>
                <a:lnTo>
                  <a:pt x="0" y="2266950"/>
                </a:lnTo>
                <a:lnTo>
                  <a:pt x="2266188" y="2266950"/>
                </a:lnTo>
                <a:lnTo>
                  <a:pt x="2266188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140F81EF-5A43-D8AA-5C17-51778A27F05A}"/>
              </a:ext>
            </a:extLst>
          </p:cNvPr>
          <p:cNvSpPr txBox="1"/>
          <p:nvPr/>
        </p:nvSpPr>
        <p:spPr>
          <a:xfrm>
            <a:off x="4804576" y="2823037"/>
            <a:ext cx="1452245" cy="2380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3380" marR="5080" indent="-355600">
              <a:lnSpc>
                <a:spcPts val="349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學生自主 </a:t>
            </a:r>
            <a:r>
              <a:rPr sz="2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學習</a:t>
            </a:r>
            <a:endParaRPr sz="2800" dirty="0">
              <a:latin typeface="Microsoft JhengHei"/>
              <a:cs typeface="Microsoft JhengHe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950" dirty="0">
              <a:latin typeface="Times New Roman"/>
              <a:cs typeface="Times New Roman"/>
            </a:endParaRPr>
          </a:p>
          <a:p>
            <a:pPr marL="367665" marR="10795" indent="-355600">
              <a:lnSpc>
                <a:spcPct val="103899"/>
              </a:lnSpc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學校特色 </a:t>
            </a:r>
            <a:r>
              <a:rPr sz="2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活動</a:t>
            </a:r>
            <a:endParaRPr sz="2800" dirty="0">
              <a:latin typeface="Microsoft JhengHei"/>
              <a:cs typeface="Microsoft JhengHe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7CEE2459-8370-826F-D90E-FB8472424BA6}"/>
              </a:ext>
            </a:extLst>
          </p:cNvPr>
          <p:cNvSpPr txBox="1"/>
          <p:nvPr/>
        </p:nvSpPr>
        <p:spPr>
          <a:xfrm>
            <a:off x="6764671" y="2821855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選手培訓</a:t>
            </a:r>
            <a:endParaRPr sz="2800" dirty="0">
              <a:latin typeface="Microsoft JhengHei"/>
              <a:cs typeface="Microsoft JhengHei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71EFD623-A834-69CF-77A7-6845132DAB61}"/>
              </a:ext>
            </a:extLst>
          </p:cNvPr>
          <p:cNvSpPr txBox="1"/>
          <p:nvPr/>
        </p:nvSpPr>
        <p:spPr>
          <a:xfrm>
            <a:off x="6757820" y="4122247"/>
            <a:ext cx="1763395" cy="108140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24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充實(增廣)</a:t>
            </a:r>
            <a:r>
              <a:rPr sz="2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、</a:t>
            </a:r>
            <a:endParaRPr sz="2400" dirty="0">
              <a:latin typeface="Microsoft JhengHei"/>
              <a:cs typeface="Microsoft JhengHei"/>
            </a:endParaRPr>
          </a:p>
          <a:p>
            <a:pPr marL="83820">
              <a:lnSpc>
                <a:spcPct val="100000"/>
              </a:lnSpc>
              <a:spcBef>
                <a:spcPts val="1275"/>
              </a:spcBef>
            </a:pPr>
            <a:r>
              <a:rPr sz="2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補強性教學</a:t>
            </a:r>
            <a:endParaRPr sz="2400" dirty="0">
              <a:latin typeface="Microsoft JhengHei"/>
              <a:cs typeface="Microsoft JhengHei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07326D5-890B-3E32-5F08-4029C3A4430C}"/>
              </a:ext>
            </a:extLst>
          </p:cNvPr>
          <p:cNvSpPr txBox="1"/>
          <p:nvPr/>
        </p:nvSpPr>
        <p:spPr>
          <a:xfrm>
            <a:off x="3088757" y="433923"/>
            <a:ext cx="690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課程規劃：彈性學習</a:t>
            </a:r>
            <a:endParaRPr lang="en-US" altLang="zh-TW" sz="48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8844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6C14136-60EA-BB57-A265-3AF4C1802891}"/>
              </a:ext>
            </a:extLst>
          </p:cNvPr>
          <p:cNvSpPr txBox="1"/>
          <p:nvPr/>
        </p:nvSpPr>
        <p:spPr>
          <a:xfrm>
            <a:off x="1814223" y="721570"/>
            <a:ext cx="690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課程規劃：多元選修</a:t>
            </a:r>
            <a:endParaRPr lang="en-US" altLang="zh-TW" sz="48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8164E97-A0E8-4400-ACA4-86B695AD3B9F}"/>
              </a:ext>
            </a:extLst>
          </p:cNvPr>
          <p:cNvSpPr/>
          <p:nvPr/>
        </p:nvSpPr>
        <p:spPr>
          <a:xfrm>
            <a:off x="1899920" y="2274137"/>
            <a:ext cx="2571100" cy="2580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5370DE6-A259-F8CB-8359-D484AD2733B1}"/>
              </a:ext>
            </a:extLst>
          </p:cNvPr>
          <p:cNvSpPr txBox="1"/>
          <p:nvPr/>
        </p:nvSpPr>
        <p:spPr>
          <a:xfrm>
            <a:off x="2080626" y="2522970"/>
            <a:ext cx="2171948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一年級</a:t>
            </a:r>
            <a:endParaRPr sz="28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13664" indent="-101600">
              <a:lnSpc>
                <a:spcPct val="100000"/>
              </a:lnSpc>
              <a:spcBef>
                <a:spcPts val="2400"/>
              </a:spcBef>
              <a:buSzPct val="94444"/>
              <a:buFont typeface="Microsoft JhengHei"/>
              <a:buChar char="•"/>
              <a:tabLst>
                <a:tab pos="114300" algn="l"/>
              </a:tabLst>
            </a:pPr>
            <a:r>
              <a:rPr lang="zh-CN" altLang="en-US"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印前</a:t>
            </a:r>
            <a:r>
              <a:rPr lang="zh-TW" altLang="en-US"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製程</a:t>
            </a:r>
            <a:r>
              <a:rPr sz="24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丙級</a:t>
            </a:r>
            <a:endParaRPr lang="en-US" sz="24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BF61CD2-BF0A-5122-12A7-FA6A61B175C8}"/>
              </a:ext>
            </a:extLst>
          </p:cNvPr>
          <p:cNvSpPr/>
          <p:nvPr/>
        </p:nvSpPr>
        <p:spPr>
          <a:xfrm>
            <a:off x="4566735" y="3318966"/>
            <a:ext cx="453402" cy="5220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66264C02-0625-B7EF-44E6-5EB325025357}"/>
              </a:ext>
            </a:extLst>
          </p:cNvPr>
          <p:cNvSpPr/>
          <p:nvPr/>
        </p:nvSpPr>
        <p:spPr>
          <a:xfrm>
            <a:off x="5115852" y="2274137"/>
            <a:ext cx="3053478" cy="2580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F237148E-5F24-BD6C-E302-B9A79DEB7FF8}"/>
              </a:ext>
            </a:extLst>
          </p:cNvPr>
          <p:cNvSpPr txBox="1"/>
          <p:nvPr/>
        </p:nvSpPr>
        <p:spPr>
          <a:xfrm>
            <a:off x="5267997" y="2490161"/>
            <a:ext cx="277191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二年級</a:t>
            </a:r>
            <a:endParaRPr sz="28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90500" indent="-178435">
              <a:spcBef>
                <a:spcPts val="2400"/>
              </a:spcBef>
              <a:buFont typeface="Microsoft JhengHei"/>
              <a:buChar char="•"/>
              <a:tabLst>
                <a:tab pos="191135" algn="l"/>
              </a:tabLst>
            </a:pPr>
            <a:r>
              <a:rPr lang="zh-TW" altLang="en-US"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視覺傳達設計</a:t>
            </a:r>
            <a:r>
              <a:rPr sz="24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丙級</a:t>
            </a:r>
            <a:endParaRPr lang="en-US" sz="24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ABBB4F1-78E3-9DB7-3FF2-C25ADAF5196E}"/>
              </a:ext>
            </a:extLst>
          </p:cNvPr>
          <p:cNvSpPr/>
          <p:nvPr/>
        </p:nvSpPr>
        <p:spPr>
          <a:xfrm>
            <a:off x="8426522" y="3349963"/>
            <a:ext cx="453402" cy="5220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6E7D0F3C-C170-B0F3-D113-D93E4F4165A2}"/>
              </a:ext>
            </a:extLst>
          </p:cNvPr>
          <p:cNvSpPr/>
          <p:nvPr/>
        </p:nvSpPr>
        <p:spPr>
          <a:xfrm>
            <a:off x="9067750" y="2274137"/>
            <a:ext cx="2225830" cy="25807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C107F16-A880-229B-4244-92F86C0BCE7A}"/>
              </a:ext>
            </a:extLst>
          </p:cNvPr>
          <p:cNvSpPr txBox="1"/>
          <p:nvPr/>
        </p:nvSpPr>
        <p:spPr>
          <a:xfrm>
            <a:off x="9145500" y="2490161"/>
            <a:ext cx="2148080" cy="2585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三年級</a:t>
            </a:r>
            <a:endParaRPr sz="28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lnSpc>
                <a:spcPct val="100000"/>
              </a:lnSpc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lang="zh-TW" altLang="en-US"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印前製程</a:t>
            </a:r>
            <a:r>
              <a:rPr sz="24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乙級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lnSpc>
                <a:spcPct val="100000"/>
              </a:lnSpc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lang="zh-TW" altLang="en-US"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視覺傳達設計乙</a:t>
            </a:r>
            <a:r>
              <a:rPr sz="24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2065">
              <a:lnSpc>
                <a:spcPct val="100000"/>
              </a:lnSpc>
              <a:spcBef>
                <a:spcPts val="1105"/>
              </a:spcBef>
              <a:tabLst>
                <a:tab pos="185420" algn="l"/>
              </a:tabLst>
            </a:pPr>
            <a:endParaRPr sz="18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885275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3C22CB6-A912-DB11-5C29-42B82E114439}"/>
              </a:ext>
            </a:extLst>
          </p:cNvPr>
          <p:cNvSpPr txBox="1"/>
          <p:nvPr/>
        </p:nvSpPr>
        <p:spPr>
          <a:xfrm>
            <a:off x="1734263" y="362065"/>
            <a:ext cx="341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專業師資</a:t>
            </a:r>
            <a:endParaRPr lang="en-US" altLang="zh-TW" sz="48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605E866-3B9C-CE7E-1652-D043B4318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509206"/>
              </p:ext>
            </p:extLst>
          </p:nvPr>
        </p:nvGraphicFramePr>
        <p:xfrm>
          <a:off x="1955759" y="1415286"/>
          <a:ext cx="8280481" cy="4891392"/>
        </p:xfrm>
        <a:graphic>
          <a:graphicData uri="http://schemas.openxmlformats.org/drawingml/2006/table">
            <a:tbl>
              <a:tblPr/>
              <a:tblGrid>
                <a:gridCol w="1448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1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5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849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教師姓名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學歷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現職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授課科目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60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張多茂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臺灣科技大學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設計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研究所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多媒科</a:t>
                      </a:r>
                      <a:endParaRPr kumimoji="0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科主任</a:t>
                      </a:r>
                      <a:endParaRPr kumimoji="0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圖學、印前製程、攝影、</a:t>
                      </a:r>
                      <a:endParaRPr kumimoji="0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電腦繪圖、專題實作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林行行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國立臺灣藝術大學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造型設計研究所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導師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基本設計、電競美術、</a:t>
                      </a:r>
                      <a:endParaRPr kumimoji="0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影音製作實習、設計理論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0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王詩婷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朝陽科技大學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工業設計研究所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導師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企業識別、文字造型、</a:t>
                      </a:r>
                      <a:endParaRPr kumimoji="0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色彩原理、圖學、數位印刷、電腦繪圖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9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呂衍諭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國立臺中教育大學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美術研究所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導師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創</a:t>
                      </a: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意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數位影像、造型原理、影音製作實習、圖學、</a:t>
                      </a:r>
                      <a:endParaRPr kumimoji="0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電腦繪圖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459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CF2F53C-DCD8-0FBF-6650-7B4671F71A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Freeform 6" title="scalloped circle">
            <a:extLst>
              <a:ext uri="{FF2B5EF4-FFF2-40B4-BE49-F238E27FC236}">
                <a16:creationId xmlns:a16="http://schemas.microsoft.com/office/drawing/2014/main" id="{53000805-45D5-27F5-7543-2C3AFF656FD9}"/>
              </a:ext>
            </a:extLst>
          </p:cNvPr>
          <p:cNvSpPr/>
          <p:nvPr/>
        </p:nvSpPr>
        <p:spPr bwMode="auto">
          <a:xfrm>
            <a:off x="-4423465" y="-342038"/>
            <a:ext cx="5938955" cy="754207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4DBF63-B119-BD78-C865-4FABAC925E5E}"/>
              </a:ext>
            </a:extLst>
          </p:cNvPr>
          <p:cNvSpPr/>
          <p:nvPr/>
        </p:nvSpPr>
        <p:spPr>
          <a:xfrm>
            <a:off x="0" y="0"/>
            <a:ext cx="40990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1A5DBB22-73F2-F14E-437A-A6FFABD05815}"/>
              </a:ext>
            </a:extLst>
          </p:cNvPr>
          <p:cNvSpPr txBox="1"/>
          <p:nvPr/>
        </p:nvSpPr>
        <p:spPr>
          <a:xfrm>
            <a:off x="1734263" y="362065"/>
            <a:ext cx="341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800" b="0" i="0" dirty="0">
                <a:solidFill>
                  <a:schemeClr val="tx1"/>
                </a:solidFill>
                <a:latin typeface="PINGFANG SC SEMIBOLD" panose="020B0400000000000000" pitchFamily="34" charset="-122"/>
                <a:ea typeface="PINGFANG SC SEMIBOLD" panose="020B0400000000000000" pitchFamily="34" charset="-122"/>
              </a:rPr>
              <a:t>專業師資</a:t>
            </a:r>
            <a:endParaRPr lang="en-US" altLang="zh-TW" sz="4800" b="0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PINGFANG SC SEMIBOLD" panose="020B0400000000000000" pitchFamily="34" charset="-122"/>
              <a:ea typeface="PINGFANG SC SEMIBOLD" panose="020B0400000000000000" pitchFamily="34" charset="-122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DCA0FC7-6227-1AD1-D928-62BD844E1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632923"/>
              </p:ext>
            </p:extLst>
          </p:nvPr>
        </p:nvGraphicFramePr>
        <p:xfrm>
          <a:off x="1955759" y="1535100"/>
          <a:ext cx="8280481" cy="3528392"/>
        </p:xfrm>
        <a:graphic>
          <a:graphicData uri="http://schemas.openxmlformats.org/drawingml/2006/table">
            <a:tbl>
              <a:tblPr/>
              <a:tblGrid>
                <a:gridCol w="1448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1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教師姓名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學歷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現職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授課科目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許涵懿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南台科大多媒體與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電腦娛樂科學系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導師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網頁設計、設計理論</a:t>
                      </a:r>
                      <a:endParaRPr kumimoji="0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電腦繪圖、專題製作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鄭羽庭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朝陽科技大學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視覺傳達設計系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導師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設計基礎、繪畫基礎</a:t>
                      </a:r>
                      <a:endParaRPr kumimoji="0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造形原理、專題製作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蘇宜綸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朝陽科技大學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視覺傳達設計系研究所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導師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設計基礎、設計理論</a:t>
                      </a:r>
                      <a:endParaRPr kumimoji="0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itchFamily="18" charset="0"/>
                        </a:rPr>
                        <a:t>電腦繪圖</a:t>
                      </a: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0290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637</Words>
  <Application>Microsoft Macintosh PowerPoint</Application>
  <PresentationFormat>寬螢幕</PresentationFormat>
  <Paragraphs>146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7" baseType="lpstr">
      <vt:lpstr>華康中特圓體</vt:lpstr>
      <vt:lpstr>微軟正黑體</vt:lpstr>
      <vt:lpstr>微軟正黑體</vt:lpstr>
      <vt:lpstr>Heiti SC Medium</vt:lpstr>
      <vt:lpstr>Lantinghei SC Demibold</vt:lpstr>
      <vt:lpstr>Microsoft YaHei</vt:lpstr>
      <vt:lpstr>Microsoft YaHei</vt:lpstr>
      <vt:lpstr>PINGFANG SC SEMIBOLD</vt:lpstr>
      <vt:lpstr>Arial</vt:lpstr>
      <vt:lpstr>Calibri</vt:lpstr>
      <vt:lpstr>Calibri Light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mao to</cp:lastModifiedBy>
  <cp:revision>4</cp:revision>
  <dcterms:created xsi:type="dcterms:W3CDTF">2023-01-18T01:00:56Z</dcterms:created>
  <dcterms:modified xsi:type="dcterms:W3CDTF">2026-03-12T07:35:31Z</dcterms:modified>
</cp:coreProperties>
</file>