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1" r:id="rId1"/>
  </p:sldMasterIdLst>
  <p:notesMasterIdLst>
    <p:notesMasterId r:id="rId28"/>
  </p:notesMasterIdLst>
  <p:sldIdLst>
    <p:sldId id="257" r:id="rId2"/>
    <p:sldId id="258" r:id="rId3"/>
    <p:sldId id="303" r:id="rId4"/>
    <p:sldId id="259" r:id="rId5"/>
    <p:sldId id="319" r:id="rId6"/>
    <p:sldId id="311" r:id="rId7"/>
    <p:sldId id="271" r:id="rId8"/>
    <p:sldId id="321" r:id="rId9"/>
    <p:sldId id="320" r:id="rId10"/>
    <p:sldId id="322" r:id="rId11"/>
    <p:sldId id="325" r:id="rId12"/>
    <p:sldId id="301" r:id="rId13"/>
    <p:sldId id="291" r:id="rId14"/>
    <p:sldId id="302" r:id="rId15"/>
    <p:sldId id="293" r:id="rId16"/>
    <p:sldId id="288" r:id="rId17"/>
    <p:sldId id="295" r:id="rId18"/>
    <p:sldId id="296" r:id="rId19"/>
    <p:sldId id="323" r:id="rId20"/>
    <p:sldId id="297" r:id="rId21"/>
    <p:sldId id="266" r:id="rId22"/>
    <p:sldId id="294" r:id="rId23"/>
    <p:sldId id="306" r:id="rId24"/>
    <p:sldId id="308" r:id="rId25"/>
    <p:sldId id="309" r:id="rId26"/>
    <p:sldId id="283" r:id="rId27"/>
  </p:sldIdLst>
  <p:sldSz cx="12192000" cy="6858000"/>
  <p:notesSz cx="6797675" cy="992822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84B23"/>
    <a:srgbClr val="EECE52"/>
    <a:srgbClr val="DF7A60"/>
    <a:srgbClr val="65C4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696" autoAdjust="0"/>
    <p:restoredTop sz="94730" autoAdjust="0"/>
  </p:normalViewPr>
  <p:slideViewPr>
    <p:cSldViewPr snapToGrid="0">
      <p:cViewPr varScale="1">
        <p:scale>
          <a:sx n="77" d="100"/>
          <a:sy n="77" d="100"/>
        </p:scale>
        <p:origin x="941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DFF2A42-AF5D-43CE-B5BB-FE82C38F5755}" type="doc">
      <dgm:prSet loTypeId="urn:microsoft.com/office/officeart/2009/3/layout/HorizontalOrganizationChart" loCatId="hierarchy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zh-TW" altLang="en-US"/>
        </a:p>
      </dgm:t>
    </dgm:pt>
    <dgm:pt modelId="{36FBBEF9-54BB-42F2-A8C8-43F1328A7FE9}">
      <dgm:prSet phldrT="[文字]" custT="1"/>
      <dgm:spPr/>
      <dgm:t>
        <a:bodyPr/>
        <a:lstStyle/>
        <a:p>
          <a:r>
            <a:rPr lang="zh-TW" altLang="en-US" sz="2200" b="1" dirty="0">
              <a:latin typeface="華康中特圓體" panose="020F0809000000000000" pitchFamily="49" charset="-120"/>
              <a:ea typeface="華康中特圓體" panose="020F0809000000000000" pitchFamily="49" charset="-120"/>
            </a:rPr>
            <a:t>觀光事業科</a:t>
          </a:r>
          <a:endParaRPr lang="en-US" altLang="zh-TW" sz="2200" b="1" dirty="0">
            <a:latin typeface="華康中特圓體" panose="020F0809000000000000" pitchFamily="49" charset="-120"/>
            <a:ea typeface="華康中特圓體" panose="020F0809000000000000" pitchFamily="49" charset="-120"/>
          </a:endParaRPr>
        </a:p>
        <a:p>
          <a:r>
            <a:rPr lang="zh-TW" altLang="en-US" sz="2200" b="1" dirty="0">
              <a:latin typeface="華康中特圓體" panose="020F0809000000000000" pitchFamily="49" charset="-120"/>
              <a:ea typeface="華康中特圓體" panose="020F0809000000000000" pitchFamily="49" charset="-120"/>
            </a:rPr>
            <a:t>餐飲管理科</a:t>
          </a:r>
          <a:endParaRPr lang="en-US" altLang="zh-TW" sz="2200" b="1" dirty="0">
            <a:latin typeface="華康中特圓體" panose="020F0809000000000000" pitchFamily="49" charset="-120"/>
            <a:ea typeface="華康中特圓體" panose="020F0809000000000000" pitchFamily="49" charset="-120"/>
          </a:endParaRPr>
        </a:p>
        <a:p>
          <a:r>
            <a:rPr lang="zh-TW" altLang="en-US" sz="2200" b="1" dirty="0">
              <a:latin typeface="華康中特圓體" panose="020F0809000000000000" pitchFamily="49" charset="-120"/>
              <a:ea typeface="華康中特圓體" panose="020F0809000000000000" pitchFamily="49" charset="-120"/>
            </a:rPr>
            <a:t>畢業門檻</a:t>
          </a:r>
          <a:r>
            <a:rPr lang="en-US" altLang="zh-TW" sz="2200" b="1" dirty="0">
              <a:latin typeface="華康中特圓體" panose="020F0809000000000000" pitchFamily="49" charset="-120"/>
              <a:ea typeface="華康中特圓體" panose="020F0809000000000000" pitchFamily="49" charset="-120"/>
            </a:rPr>
            <a:t>160</a:t>
          </a:r>
          <a:r>
            <a:rPr lang="zh-TW" altLang="en-US" sz="2200" b="1" dirty="0">
              <a:latin typeface="華康中特圓體" panose="020F0809000000000000" pitchFamily="49" charset="-120"/>
              <a:ea typeface="華康中特圓體" panose="020F0809000000000000" pitchFamily="49" charset="-120"/>
            </a:rPr>
            <a:t>學分</a:t>
          </a:r>
          <a:endParaRPr lang="en-US" altLang="zh-TW" sz="2200" b="1" dirty="0">
            <a:latin typeface="華康中特圓體" panose="020F0809000000000000" pitchFamily="49" charset="-120"/>
            <a:ea typeface="華康中特圓體" panose="020F0809000000000000" pitchFamily="49" charset="-120"/>
          </a:endParaRPr>
        </a:p>
      </dgm:t>
    </dgm:pt>
    <dgm:pt modelId="{775689A3-7E6A-4F73-B0F5-770D3EFD847C}" type="parTrans" cxnId="{FA59C1DC-133B-4BF2-A693-637670E885BE}">
      <dgm:prSet/>
      <dgm:spPr/>
      <dgm:t>
        <a:bodyPr/>
        <a:lstStyle/>
        <a:p>
          <a:endParaRPr lang="zh-TW" altLang="en-US"/>
        </a:p>
      </dgm:t>
    </dgm:pt>
    <dgm:pt modelId="{9EFB3F14-1069-4DF3-BA2A-E78DCA0CD7B4}" type="sibTrans" cxnId="{FA59C1DC-133B-4BF2-A693-637670E885BE}">
      <dgm:prSet/>
      <dgm:spPr/>
      <dgm:t>
        <a:bodyPr/>
        <a:lstStyle/>
        <a:p>
          <a:endParaRPr lang="zh-TW" altLang="en-US"/>
        </a:p>
      </dgm:t>
    </dgm:pt>
    <dgm:pt modelId="{30B88D08-4C7B-4E0E-9CA0-80CC46F9AC36}" type="asst">
      <dgm:prSet phldrT="[文字]" custT="1"/>
      <dgm:spPr/>
      <dgm:t>
        <a:bodyPr lIns="0" tIns="0" rIns="0" bIns="0"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zh-TW" altLang="en-US" sz="2000" b="0" dirty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專業及實習科目 </a:t>
          </a:r>
          <a:endParaRPr lang="en-US" altLang="zh-TW" sz="2000" b="0" dirty="0">
            <a:latin typeface="jf open 粉圓 2.0" panose="020B0000000000000000" pitchFamily="34" charset="-120"/>
            <a:ea typeface="jf open 粉圓 2.0" panose="020B0000000000000000" pitchFamily="34" charset="-120"/>
            <a:cs typeface="Microsoft JhengHei"/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zh-TW" altLang="en-US" sz="2000" b="0" dirty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須修習</a:t>
          </a:r>
          <a:r>
            <a:rPr lang="en-US" altLang="zh-TW" sz="2000" b="0" spc="-5" dirty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80</a:t>
          </a:r>
          <a:r>
            <a:rPr lang="zh-TW" altLang="en-US" sz="2000" b="0" dirty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學分</a:t>
          </a:r>
          <a:endParaRPr lang="zh-TW" altLang="en-US" sz="2000" b="0" dirty="0">
            <a:latin typeface="jf open 粉圓 2.0" panose="020B0000000000000000" pitchFamily="34" charset="-120"/>
            <a:ea typeface="jf open 粉圓 2.0" panose="020B0000000000000000" pitchFamily="34" charset="-120"/>
          </a:endParaRPr>
        </a:p>
      </dgm:t>
    </dgm:pt>
    <dgm:pt modelId="{A1158A28-CBE2-4D79-8D67-E92440FD6FC4}" type="parTrans" cxnId="{851260A2-617F-4D06-B86C-6E83254DCCD0}">
      <dgm:prSet/>
      <dgm:spPr/>
      <dgm:t>
        <a:bodyPr/>
        <a:lstStyle/>
        <a:p>
          <a:endParaRPr lang="zh-TW" altLang="en-US"/>
        </a:p>
      </dgm:t>
    </dgm:pt>
    <dgm:pt modelId="{C74AB619-8D56-4338-949A-C25714FA46CD}" type="sibTrans" cxnId="{851260A2-617F-4D06-B86C-6E83254DCCD0}">
      <dgm:prSet/>
      <dgm:spPr/>
      <dgm:t>
        <a:bodyPr/>
        <a:lstStyle/>
        <a:p>
          <a:endParaRPr lang="zh-TW" altLang="en-US"/>
        </a:p>
      </dgm:t>
    </dgm:pt>
    <dgm:pt modelId="{F9FF4210-6689-4E55-8AB8-A88425DBEC39}" type="asst">
      <dgm:prSet custT="1"/>
      <dgm:spPr/>
      <dgm:t>
        <a:bodyPr/>
        <a:lstStyle/>
        <a:p>
          <a:r>
            <a:rPr lang="zh-TW" altLang="en-US" sz="2000" b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部定必修</a:t>
          </a:r>
          <a:r>
            <a:rPr lang="en-US" altLang="zh-TW" sz="2000" b="0" spc="-5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116</a:t>
          </a:r>
          <a:r>
            <a:rPr lang="zh-TW" altLang="en-US" sz="2000" b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學分</a:t>
          </a:r>
          <a:endParaRPr lang="zh-TW" altLang="en-US" sz="2000" b="0" dirty="0">
            <a:latin typeface="jf open 粉圓 2.0" panose="020B0000000000000000" pitchFamily="34" charset="-120"/>
            <a:ea typeface="jf open 粉圓 2.0" panose="020B0000000000000000" pitchFamily="34" charset="-120"/>
          </a:endParaRPr>
        </a:p>
      </dgm:t>
    </dgm:pt>
    <dgm:pt modelId="{8893435E-1817-46F8-86A4-08DD61D86CFA}" type="parTrans" cxnId="{FED657B6-1F7C-4639-8BD8-6CAFF9988787}">
      <dgm:prSet/>
      <dgm:spPr/>
      <dgm:t>
        <a:bodyPr/>
        <a:lstStyle/>
        <a:p>
          <a:endParaRPr lang="zh-TW" altLang="en-US"/>
        </a:p>
      </dgm:t>
    </dgm:pt>
    <dgm:pt modelId="{E734EC51-C6E6-436E-BCF8-A7C0041267CF}" type="sibTrans" cxnId="{FED657B6-1F7C-4639-8BD8-6CAFF9988787}">
      <dgm:prSet/>
      <dgm:spPr/>
      <dgm:t>
        <a:bodyPr/>
        <a:lstStyle/>
        <a:p>
          <a:endParaRPr lang="zh-TW" altLang="en-US"/>
        </a:p>
      </dgm:t>
    </dgm:pt>
    <dgm:pt modelId="{1DE70711-5C94-4EEE-BC51-C0F50D41047A}" type="asst">
      <dgm:prSet custT="1"/>
      <dgm:spPr/>
      <dgm:t>
        <a:bodyPr/>
        <a:lstStyle/>
        <a:p>
          <a:r>
            <a:rPr lang="en-US" altLang="zh-TW" sz="2000" b="0" dirty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60</a:t>
          </a:r>
          <a:r>
            <a:rPr lang="zh-TW" altLang="en-US" sz="2000" b="0" dirty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學分及格</a:t>
          </a:r>
        </a:p>
      </dgm:t>
    </dgm:pt>
    <dgm:pt modelId="{2625481F-906B-4B34-87D2-050DEE76F5DA}" type="parTrans" cxnId="{ECC0A8D6-BE97-47AC-AFD7-D77758F9A2EB}">
      <dgm:prSet/>
      <dgm:spPr/>
      <dgm:t>
        <a:bodyPr/>
        <a:lstStyle/>
        <a:p>
          <a:endParaRPr lang="zh-TW" altLang="en-US"/>
        </a:p>
      </dgm:t>
    </dgm:pt>
    <dgm:pt modelId="{3452D34A-957D-4C0D-95C3-18C022297CB4}" type="sibTrans" cxnId="{ECC0A8D6-BE97-47AC-AFD7-D77758F9A2EB}">
      <dgm:prSet/>
      <dgm:spPr/>
      <dgm:t>
        <a:bodyPr/>
        <a:lstStyle/>
        <a:p>
          <a:endParaRPr lang="zh-TW" altLang="en-US"/>
        </a:p>
      </dgm:t>
    </dgm:pt>
    <dgm:pt modelId="{B6D042A7-B8D5-4CF2-BC0D-38CD3E65AC9C}" type="asst">
      <dgm:prSet custT="1"/>
      <dgm:spPr/>
      <dgm:t>
        <a:bodyPr/>
        <a:lstStyle/>
        <a:p>
          <a:r>
            <a:rPr lang="zh-TW" altLang="en-US" sz="2000" b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實習科目</a:t>
          </a:r>
          <a:r>
            <a:rPr lang="en-US" altLang="zh-TW" sz="2000" b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45</a:t>
          </a:r>
          <a:r>
            <a:rPr lang="zh-TW" altLang="en-US" sz="2000" b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學分及格</a:t>
          </a:r>
          <a:endParaRPr lang="zh-TW" altLang="en-US" sz="2000" b="0" dirty="0">
            <a:latin typeface="jf open 粉圓 2.0" panose="020B0000000000000000" pitchFamily="34" charset="-120"/>
            <a:ea typeface="jf open 粉圓 2.0" panose="020B0000000000000000" pitchFamily="34" charset="-120"/>
            <a:cs typeface="Microsoft JhengHei"/>
          </a:endParaRPr>
        </a:p>
      </dgm:t>
    </dgm:pt>
    <dgm:pt modelId="{B963CD64-D899-43E1-850C-BF3A567458BE}" type="parTrans" cxnId="{F62C765F-8D3F-475F-BDCC-6A0C29C2083F}">
      <dgm:prSet/>
      <dgm:spPr/>
      <dgm:t>
        <a:bodyPr/>
        <a:lstStyle/>
        <a:p>
          <a:endParaRPr lang="zh-TW" altLang="en-US"/>
        </a:p>
      </dgm:t>
    </dgm:pt>
    <dgm:pt modelId="{E1C9C19B-B264-4E56-B79E-54C54D07D024}" type="sibTrans" cxnId="{F62C765F-8D3F-475F-BDCC-6A0C29C2083F}">
      <dgm:prSet/>
      <dgm:spPr/>
      <dgm:t>
        <a:bodyPr/>
        <a:lstStyle/>
        <a:p>
          <a:endParaRPr lang="zh-TW" altLang="en-US"/>
        </a:p>
      </dgm:t>
    </dgm:pt>
    <dgm:pt modelId="{80F553EA-F9A4-4975-8CB3-1DDF40D43453}">
      <dgm:prSet custT="1"/>
      <dgm:spPr/>
      <dgm:t>
        <a:bodyPr/>
        <a:lstStyle/>
        <a:p>
          <a:r>
            <a:rPr lang="zh-TW" altLang="en-US" sz="2000" b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至少</a:t>
          </a:r>
          <a:r>
            <a:rPr lang="en-US" altLang="zh-TW" sz="2000" b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85%</a:t>
          </a:r>
          <a:r>
            <a:rPr lang="zh-TW" altLang="en-US" sz="2000" b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及格</a:t>
          </a:r>
          <a:endParaRPr lang="zh-TW" altLang="en-US" sz="2000" b="0" dirty="0">
            <a:latin typeface="jf open 粉圓 2.0" panose="020B0000000000000000" pitchFamily="34" charset="-120"/>
            <a:ea typeface="jf open 粉圓 2.0" panose="020B0000000000000000" pitchFamily="34" charset="-120"/>
            <a:cs typeface="Microsoft JhengHei"/>
          </a:endParaRPr>
        </a:p>
      </dgm:t>
    </dgm:pt>
    <dgm:pt modelId="{B78D0898-BF87-45C2-BCB2-ED32689A904A}" type="parTrans" cxnId="{F8A658FB-E49C-4A73-B2F5-BEFAA90B1CC7}">
      <dgm:prSet/>
      <dgm:spPr/>
      <dgm:t>
        <a:bodyPr/>
        <a:lstStyle/>
        <a:p>
          <a:endParaRPr lang="zh-TW" altLang="en-US"/>
        </a:p>
      </dgm:t>
    </dgm:pt>
    <dgm:pt modelId="{21263511-12ED-4ED5-9C75-799CD7DC7C10}" type="sibTrans" cxnId="{F8A658FB-E49C-4A73-B2F5-BEFAA90B1CC7}">
      <dgm:prSet/>
      <dgm:spPr/>
      <dgm:t>
        <a:bodyPr/>
        <a:lstStyle/>
        <a:p>
          <a:endParaRPr lang="zh-TW" altLang="en-US"/>
        </a:p>
      </dgm:t>
    </dgm:pt>
    <dgm:pt modelId="{F3314602-B812-4326-9FD3-D08468A341A3}" type="pres">
      <dgm:prSet presAssocID="{ADFF2A42-AF5D-43CE-B5BB-FE82C38F575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ED6E3F1-24E8-4D2E-9853-CD94C0761C63}" type="pres">
      <dgm:prSet presAssocID="{36FBBEF9-54BB-42F2-A8C8-43F1328A7FE9}" presName="hierRoot1" presStyleCnt="0">
        <dgm:presLayoutVars>
          <dgm:hierBranch val="init"/>
        </dgm:presLayoutVars>
      </dgm:prSet>
      <dgm:spPr/>
    </dgm:pt>
    <dgm:pt modelId="{9F9F89F6-82CC-4E82-BE18-8B70D606F821}" type="pres">
      <dgm:prSet presAssocID="{36FBBEF9-54BB-42F2-A8C8-43F1328A7FE9}" presName="rootComposite1" presStyleCnt="0"/>
      <dgm:spPr/>
    </dgm:pt>
    <dgm:pt modelId="{B912E5BA-921D-40BA-B9D8-E63EC19725EF}" type="pres">
      <dgm:prSet presAssocID="{36FBBEF9-54BB-42F2-A8C8-43F1328A7FE9}" presName="rootText1" presStyleLbl="node0" presStyleIdx="0" presStyleCnt="1" custScaleY="247220">
        <dgm:presLayoutVars>
          <dgm:chPref val="3"/>
        </dgm:presLayoutVars>
      </dgm:prSet>
      <dgm:spPr/>
    </dgm:pt>
    <dgm:pt modelId="{9D9E34F7-7BA4-428E-A3A1-C8B133A690F2}" type="pres">
      <dgm:prSet presAssocID="{36FBBEF9-54BB-42F2-A8C8-43F1328A7FE9}" presName="rootConnector1" presStyleLbl="node1" presStyleIdx="0" presStyleCnt="0"/>
      <dgm:spPr/>
    </dgm:pt>
    <dgm:pt modelId="{86253ABD-2E03-4218-9334-3F92C59454C7}" type="pres">
      <dgm:prSet presAssocID="{36FBBEF9-54BB-42F2-A8C8-43F1328A7FE9}" presName="hierChild2" presStyleCnt="0"/>
      <dgm:spPr/>
    </dgm:pt>
    <dgm:pt modelId="{52F134D6-7901-4BF8-804C-F3C2CE6C8061}" type="pres">
      <dgm:prSet presAssocID="{36FBBEF9-54BB-42F2-A8C8-43F1328A7FE9}" presName="hierChild3" presStyleCnt="0"/>
      <dgm:spPr/>
    </dgm:pt>
    <dgm:pt modelId="{1A949B9D-C533-4654-A150-C83E9A51C424}" type="pres">
      <dgm:prSet presAssocID="{A1158A28-CBE2-4D79-8D67-E92440FD6FC4}" presName="Name115" presStyleLbl="parChTrans1D2" presStyleIdx="0" presStyleCnt="2"/>
      <dgm:spPr/>
    </dgm:pt>
    <dgm:pt modelId="{D57EA131-81A9-4AEC-8474-54FA86901F03}" type="pres">
      <dgm:prSet presAssocID="{30B88D08-4C7B-4E0E-9CA0-80CC46F9AC36}" presName="hierRoot3" presStyleCnt="0">
        <dgm:presLayoutVars>
          <dgm:hierBranch val="init"/>
        </dgm:presLayoutVars>
      </dgm:prSet>
      <dgm:spPr/>
    </dgm:pt>
    <dgm:pt modelId="{A45E8ABA-5466-481E-B13F-EF00C238F85E}" type="pres">
      <dgm:prSet presAssocID="{30B88D08-4C7B-4E0E-9CA0-80CC46F9AC36}" presName="rootComposite3" presStyleCnt="0"/>
      <dgm:spPr/>
    </dgm:pt>
    <dgm:pt modelId="{5DB59D50-5028-4363-9F25-22C78D6FECEA}" type="pres">
      <dgm:prSet presAssocID="{30B88D08-4C7B-4E0E-9CA0-80CC46F9AC36}" presName="rootText3" presStyleLbl="asst1" presStyleIdx="0" presStyleCnt="4" custScaleY="119395">
        <dgm:presLayoutVars>
          <dgm:chPref val="3"/>
        </dgm:presLayoutVars>
      </dgm:prSet>
      <dgm:spPr/>
    </dgm:pt>
    <dgm:pt modelId="{11402782-750F-42F2-A94B-5DA66E8635B9}" type="pres">
      <dgm:prSet presAssocID="{30B88D08-4C7B-4E0E-9CA0-80CC46F9AC36}" presName="rootConnector3" presStyleLbl="asst1" presStyleIdx="0" presStyleCnt="4"/>
      <dgm:spPr/>
    </dgm:pt>
    <dgm:pt modelId="{68FD6E84-2D38-4714-8BAC-272DB3878344}" type="pres">
      <dgm:prSet presAssocID="{30B88D08-4C7B-4E0E-9CA0-80CC46F9AC36}" presName="hierChild6" presStyleCnt="0"/>
      <dgm:spPr/>
    </dgm:pt>
    <dgm:pt modelId="{44B8CA2D-13D7-4712-AE60-0A38CBD2225B}" type="pres">
      <dgm:prSet presAssocID="{30B88D08-4C7B-4E0E-9CA0-80CC46F9AC36}" presName="hierChild7" presStyleCnt="0"/>
      <dgm:spPr/>
    </dgm:pt>
    <dgm:pt modelId="{AD6F2198-9018-4B2C-B85E-3096A007621F}" type="pres">
      <dgm:prSet presAssocID="{2625481F-906B-4B34-87D2-050DEE76F5DA}" presName="Name115" presStyleLbl="parChTrans1D3" presStyleIdx="0" presStyleCnt="3"/>
      <dgm:spPr/>
    </dgm:pt>
    <dgm:pt modelId="{5BD785B2-F615-4C76-B991-21608048BF57}" type="pres">
      <dgm:prSet presAssocID="{1DE70711-5C94-4EEE-BC51-C0F50D41047A}" presName="hierRoot3" presStyleCnt="0">
        <dgm:presLayoutVars>
          <dgm:hierBranch val="init"/>
        </dgm:presLayoutVars>
      </dgm:prSet>
      <dgm:spPr/>
    </dgm:pt>
    <dgm:pt modelId="{65611BDE-525C-4271-BCD0-9456720EA289}" type="pres">
      <dgm:prSet presAssocID="{1DE70711-5C94-4EEE-BC51-C0F50D41047A}" presName="rootComposite3" presStyleCnt="0"/>
      <dgm:spPr/>
    </dgm:pt>
    <dgm:pt modelId="{58E99200-00C2-4990-B7FE-6ED5C691E8A0}" type="pres">
      <dgm:prSet presAssocID="{1DE70711-5C94-4EEE-BC51-C0F50D41047A}" presName="rootText3" presStyleLbl="asst1" presStyleIdx="1" presStyleCnt="4">
        <dgm:presLayoutVars>
          <dgm:chPref val="3"/>
        </dgm:presLayoutVars>
      </dgm:prSet>
      <dgm:spPr/>
    </dgm:pt>
    <dgm:pt modelId="{792DA097-41E5-4738-AA28-278968F02555}" type="pres">
      <dgm:prSet presAssocID="{1DE70711-5C94-4EEE-BC51-C0F50D41047A}" presName="rootConnector3" presStyleLbl="asst1" presStyleIdx="1" presStyleCnt="4"/>
      <dgm:spPr/>
    </dgm:pt>
    <dgm:pt modelId="{D3220CDD-5DD9-4A2A-AB1C-893F699BBA57}" type="pres">
      <dgm:prSet presAssocID="{1DE70711-5C94-4EEE-BC51-C0F50D41047A}" presName="hierChild6" presStyleCnt="0"/>
      <dgm:spPr/>
    </dgm:pt>
    <dgm:pt modelId="{0CA8B5C3-B53C-4BEB-B833-2940790E76D9}" type="pres">
      <dgm:prSet presAssocID="{1DE70711-5C94-4EEE-BC51-C0F50D41047A}" presName="hierChild7" presStyleCnt="0"/>
      <dgm:spPr/>
    </dgm:pt>
    <dgm:pt modelId="{4D0F46F7-2787-4814-8756-3C29916BBA19}" type="pres">
      <dgm:prSet presAssocID="{B963CD64-D899-43E1-850C-BF3A567458BE}" presName="Name115" presStyleLbl="parChTrans1D3" presStyleIdx="1" presStyleCnt="3"/>
      <dgm:spPr/>
    </dgm:pt>
    <dgm:pt modelId="{4F46415B-9A71-466C-AB34-D916DA1FC94E}" type="pres">
      <dgm:prSet presAssocID="{B6D042A7-B8D5-4CF2-BC0D-38CD3E65AC9C}" presName="hierRoot3" presStyleCnt="0">
        <dgm:presLayoutVars>
          <dgm:hierBranch val="init"/>
        </dgm:presLayoutVars>
      </dgm:prSet>
      <dgm:spPr/>
    </dgm:pt>
    <dgm:pt modelId="{EEA9B588-F514-415B-99A4-BAA289A9826C}" type="pres">
      <dgm:prSet presAssocID="{B6D042A7-B8D5-4CF2-BC0D-38CD3E65AC9C}" presName="rootComposite3" presStyleCnt="0"/>
      <dgm:spPr/>
    </dgm:pt>
    <dgm:pt modelId="{CDD29847-3F24-4808-B1F3-6473E9D87F60}" type="pres">
      <dgm:prSet presAssocID="{B6D042A7-B8D5-4CF2-BC0D-38CD3E65AC9C}" presName="rootText3" presStyleLbl="asst1" presStyleIdx="2" presStyleCnt="4">
        <dgm:presLayoutVars>
          <dgm:chPref val="3"/>
        </dgm:presLayoutVars>
      </dgm:prSet>
      <dgm:spPr/>
    </dgm:pt>
    <dgm:pt modelId="{3C50B052-AB5F-4067-866D-0AFE97B51528}" type="pres">
      <dgm:prSet presAssocID="{B6D042A7-B8D5-4CF2-BC0D-38CD3E65AC9C}" presName="rootConnector3" presStyleLbl="asst1" presStyleIdx="2" presStyleCnt="4"/>
      <dgm:spPr/>
    </dgm:pt>
    <dgm:pt modelId="{00D21498-8AA0-4D18-A943-BCD6857578F1}" type="pres">
      <dgm:prSet presAssocID="{B6D042A7-B8D5-4CF2-BC0D-38CD3E65AC9C}" presName="hierChild6" presStyleCnt="0"/>
      <dgm:spPr/>
    </dgm:pt>
    <dgm:pt modelId="{44D305AB-885D-487E-A371-28AB8F07DC1A}" type="pres">
      <dgm:prSet presAssocID="{B6D042A7-B8D5-4CF2-BC0D-38CD3E65AC9C}" presName="hierChild7" presStyleCnt="0"/>
      <dgm:spPr/>
    </dgm:pt>
    <dgm:pt modelId="{0022F053-2367-4BB5-8595-33D52C92A189}" type="pres">
      <dgm:prSet presAssocID="{8893435E-1817-46F8-86A4-08DD61D86CFA}" presName="Name115" presStyleLbl="parChTrans1D2" presStyleIdx="1" presStyleCnt="2"/>
      <dgm:spPr/>
    </dgm:pt>
    <dgm:pt modelId="{E288F4F6-5D09-4383-B86C-9FCD588864DE}" type="pres">
      <dgm:prSet presAssocID="{F9FF4210-6689-4E55-8AB8-A88425DBEC39}" presName="hierRoot3" presStyleCnt="0">
        <dgm:presLayoutVars>
          <dgm:hierBranch val="init"/>
        </dgm:presLayoutVars>
      </dgm:prSet>
      <dgm:spPr/>
    </dgm:pt>
    <dgm:pt modelId="{EE1FFA44-7632-4AE0-BCCF-291459543D04}" type="pres">
      <dgm:prSet presAssocID="{F9FF4210-6689-4E55-8AB8-A88425DBEC39}" presName="rootComposite3" presStyleCnt="0"/>
      <dgm:spPr/>
    </dgm:pt>
    <dgm:pt modelId="{706BF837-236F-4B44-BEEF-93038B3AA3BB}" type="pres">
      <dgm:prSet presAssocID="{F9FF4210-6689-4E55-8AB8-A88425DBEC39}" presName="rootText3" presStyleLbl="asst1" presStyleIdx="3" presStyleCnt="4">
        <dgm:presLayoutVars>
          <dgm:chPref val="3"/>
        </dgm:presLayoutVars>
      </dgm:prSet>
      <dgm:spPr/>
    </dgm:pt>
    <dgm:pt modelId="{F6CA6427-CAF8-4B7B-A0A2-C5795DDC6A19}" type="pres">
      <dgm:prSet presAssocID="{F9FF4210-6689-4E55-8AB8-A88425DBEC39}" presName="rootConnector3" presStyleLbl="asst1" presStyleIdx="3" presStyleCnt="4"/>
      <dgm:spPr/>
    </dgm:pt>
    <dgm:pt modelId="{B66CA321-342C-4C88-8496-AC14324FEDC2}" type="pres">
      <dgm:prSet presAssocID="{F9FF4210-6689-4E55-8AB8-A88425DBEC39}" presName="hierChild6" presStyleCnt="0"/>
      <dgm:spPr/>
    </dgm:pt>
    <dgm:pt modelId="{A42E9EDE-56C9-4990-8384-60053ED6BF5D}" type="pres">
      <dgm:prSet presAssocID="{B78D0898-BF87-45C2-BCB2-ED32689A904A}" presName="Name64" presStyleLbl="parChTrans1D3" presStyleIdx="2" presStyleCnt="3"/>
      <dgm:spPr/>
    </dgm:pt>
    <dgm:pt modelId="{5B1D11E3-7F6F-48A2-8B8B-3A3AE4A2972B}" type="pres">
      <dgm:prSet presAssocID="{80F553EA-F9A4-4975-8CB3-1DDF40D43453}" presName="hierRoot2" presStyleCnt="0">
        <dgm:presLayoutVars>
          <dgm:hierBranch val="init"/>
        </dgm:presLayoutVars>
      </dgm:prSet>
      <dgm:spPr/>
    </dgm:pt>
    <dgm:pt modelId="{FF8EA7AD-ED33-4B06-B4B3-F70F59C13CAB}" type="pres">
      <dgm:prSet presAssocID="{80F553EA-F9A4-4975-8CB3-1DDF40D43453}" presName="rootComposite" presStyleCnt="0"/>
      <dgm:spPr/>
    </dgm:pt>
    <dgm:pt modelId="{4C123616-41CC-4660-BFE3-689A365ED983}" type="pres">
      <dgm:prSet presAssocID="{80F553EA-F9A4-4975-8CB3-1DDF40D43453}" presName="rootText" presStyleLbl="node3" presStyleIdx="0" presStyleCnt="1">
        <dgm:presLayoutVars>
          <dgm:chPref val="3"/>
        </dgm:presLayoutVars>
      </dgm:prSet>
      <dgm:spPr/>
    </dgm:pt>
    <dgm:pt modelId="{86AC7846-A6DF-48C0-9CB5-D1433E455656}" type="pres">
      <dgm:prSet presAssocID="{80F553EA-F9A4-4975-8CB3-1DDF40D43453}" presName="rootConnector" presStyleLbl="node3" presStyleIdx="0" presStyleCnt="1"/>
      <dgm:spPr/>
    </dgm:pt>
    <dgm:pt modelId="{0E6BA7AE-905C-4559-9471-43BDD9B43E79}" type="pres">
      <dgm:prSet presAssocID="{80F553EA-F9A4-4975-8CB3-1DDF40D43453}" presName="hierChild4" presStyleCnt="0"/>
      <dgm:spPr/>
    </dgm:pt>
    <dgm:pt modelId="{B147D18A-B6C3-4512-A0DE-1FF5011C7587}" type="pres">
      <dgm:prSet presAssocID="{80F553EA-F9A4-4975-8CB3-1DDF40D43453}" presName="hierChild5" presStyleCnt="0"/>
      <dgm:spPr/>
    </dgm:pt>
    <dgm:pt modelId="{F1BED1C3-E529-481C-AACC-9332CFA35444}" type="pres">
      <dgm:prSet presAssocID="{F9FF4210-6689-4E55-8AB8-A88425DBEC39}" presName="hierChild7" presStyleCnt="0"/>
      <dgm:spPr/>
    </dgm:pt>
  </dgm:ptLst>
  <dgm:cxnLst>
    <dgm:cxn modelId="{C29E4D0A-6E22-4946-9EAA-FFF5630612DA}" type="presOf" srcId="{36FBBEF9-54BB-42F2-A8C8-43F1328A7FE9}" destId="{9D9E34F7-7BA4-428E-A3A1-C8B133A690F2}" srcOrd="1" destOrd="0" presId="urn:microsoft.com/office/officeart/2009/3/layout/HorizontalOrganizationChart"/>
    <dgm:cxn modelId="{F9EF9C1D-371E-4979-94E6-EEC13AB830B3}" type="presOf" srcId="{30B88D08-4C7B-4E0E-9CA0-80CC46F9AC36}" destId="{11402782-750F-42F2-A94B-5DA66E8635B9}" srcOrd="1" destOrd="0" presId="urn:microsoft.com/office/officeart/2009/3/layout/HorizontalOrganizationChart"/>
    <dgm:cxn modelId="{999E4E20-6567-4505-8E34-3D3C96ECDC95}" type="presOf" srcId="{B78D0898-BF87-45C2-BCB2-ED32689A904A}" destId="{A42E9EDE-56C9-4990-8384-60053ED6BF5D}" srcOrd="0" destOrd="0" presId="urn:microsoft.com/office/officeart/2009/3/layout/HorizontalOrganizationChart"/>
    <dgm:cxn modelId="{74E08429-173E-49B1-8C20-B9D4F5724C52}" type="presOf" srcId="{1DE70711-5C94-4EEE-BC51-C0F50D41047A}" destId="{792DA097-41E5-4738-AA28-278968F02555}" srcOrd="1" destOrd="0" presId="urn:microsoft.com/office/officeart/2009/3/layout/HorizontalOrganizationChart"/>
    <dgm:cxn modelId="{E739142D-066C-4D3D-BDC0-5B66B90F4A0E}" type="presOf" srcId="{36FBBEF9-54BB-42F2-A8C8-43F1328A7FE9}" destId="{B912E5BA-921D-40BA-B9D8-E63EC19725EF}" srcOrd="0" destOrd="0" presId="urn:microsoft.com/office/officeart/2009/3/layout/HorizontalOrganizationChart"/>
    <dgm:cxn modelId="{0631C52F-B94A-4981-9627-51E23F6E8CC1}" type="presOf" srcId="{B6D042A7-B8D5-4CF2-BC0D-38CD3E65AC9C}" destId="{3C50B052-AB5F-4067-866D-0AFE97B51528}" srcOrd="1" destOrd="0" presId="urn:microsoft.com/office/officeart/2009/3/layout/HorizontalOrganizationChart"/>
    <dgm:cxn modelId="{F62C765F-8D3F-475F-BDCC-6A0C29C2083F}" srcId="{30B88D08-4C7B-4E0E-9CA0-80CC46F9AC36}" destId="{B6D042A7-B8D5-4CF2-BC0D-38CD3E65AC9C}" srcOrd="1" destOrd="0" parTransId="{B963CD64-D899-43E1-850C-BF3A567458BE}" sibTransId="{E1C9C19B-B264-4E56-B79E-54C54D07D024}"/>
    <dgm:cxn modelId="{07AC5873-C406-47AC-9B38-86B3C5C225AF}" type="presOf" srcId="{B963CD64-D899-43E1-850C-BF3A567458BE}" destId="{4D0F46F7-2787-4814-8756-3C29916BBA19}" srcOrd="0" destOrd="0" presId="urn:microsoft.com/office/officeart/2009/3/layout/HorizontalOrganizationChart"/>
    <dgm:cxn modelId="{4C5FE253-C148-4661-87B3-FA76520B80C5}" type="presOf" srcId="{1DE70711-5C94-4EEE-BC51-C0F50D41047A}" destId="{58E99200-00C2-4990-B7FE-6ED5C691E8A0}" srcOrd="0" destOrd="0" presId="urn:microsoft.com/office/officeart/2009/3/layout/HorizontalOrganizationChart"/>
    <dgm:cxn modelId="{FAE6C277-6C57-4BED-801D-7BB95A182A5F}" type="presOf" srcId="{8893435E-1817-46F8-86A4-08DD61D86CFA}" destId="{0022F053-2367-4BB5-8595-33D52C92A189}" srcOrd="0" destOrd="0" presId="urn:microsoft.com/office/officeart/2009/3/layout/HorizontalOrganizationChart"/>
    <dgm:cxn modelId="{B75C0584-7EAB-452B-B081-B04B7ADADECF}" type="presOf" srcId="{A1158A28-CBE2-4D79-8D67-E92440FD6FC4}" destId="{1A949B9D-C533-4654-A150-C83E9A51C424}" srcOrd="0" destOrd="0" presId="urn:microsoft.com/office/officeart/2009/3/layout/HorizontalOrganizationChart"/>
    <dgm:cxn modelId="{371963A0-7FF8-4661-8727-A49A10D8D6AB}" type="presOf" srcId="{ADFF2A42-AF5D-43CE-B5BB-FE82C38F5755}" destId="{F3314602-B812-4326-9FD3-D08468A341A3}" srcOrd="0" destOrd="0" presId="urn:microsoft.com/office/officeart/2009/3/layout/HorizontalOrganizationChart"/>
    <dgm:cxn modelId="{F61958A0-9943-4BBB-B508-9BE445356CF8}" type="presOf" srcId="{F9FF4210-6689-4E55-8AB8-A88425DBEC39}" destId="{F6CA6427-CAF8-4B7B-A0A2-C5795DDC6A19}" srcOrd="1" destOrd="0" presId="urn:microsoft.com/office/officeart/2009/3/layout/HorizontalOrganizationChart"/>
    <dgm:cxn modelId="{851260A2-617F-4D06-B86C-6E83254DCCD0}" srcId="{36FBBEF9-54BB-42F2-A8C8-43F1328A7FE9}" destId="{30B88D08-4C7B-4E0E-9CA0-80CC46F9AC36}" srcOrd="0" destOrd="0" parTransId="{A1158A28-CBE2-4D79-8D67-E92440FD6FC4}" sibTransId="{C74AB619-8D56-4338-949A-C25714FA46CD}"/>
    <dgm:cxn modelId="{691701A3-879E-4CE9-AE7E-B74A529DCB41}" type="presOf" srcId="{B6D042A7-B8D5-4CF2-BC0D-38CD3E65AC9C}" destId="{CDD29847-3F24-4808-B1F3-6473E9D87F60}" srcOrd="0" destOrd="0" presId="urn:microsoft.com/office/officeart/2009/3/layout/HorizontalOrganizationChart"/>
    <dgm:cxn modelId="{088CE6A7-5457-476E-81D0-A1DF64862B24}" type="presOf" srcId="{F9FF4210-6689-4E55-8AB8-A88425DBEC39}" destId="{706BF837-236F-4B44-BEEF-93038B3AA3BB}" srcOrd="0" destOrd="0" presId="urn:microsoft.com/office/officeart/2009/3/layout/HorizontalOrganizationChart"/>
    <dgm:cxn modelId="{2FC8E1AE-72E2-4FCF-A7DC-14577803D508}" type="presOf" srcId="{80F553EA-F9A4-4975-8CB3-1DDF40D43453}" destId="{4C123616-41CC-4660-BFE3-689A365ED983}" srcOrd="0" destOrd="0" presId="urn:microsoft.com/office/officeart/2009/3/layout/HorizontalOrganizationChart"/>
    <dgm:cxn modelId="{FED657B6-1F7C-4639-8BD8-6CAFF9988787}" srcId="{36FBBEF9-54BB-42F2-A8C8-43F1328A7FE9}" destId="{F9FF4210-6689-4E55-8AB8-A88425DBEC39}" srcOrd="1" destOrd="0" parTransId="{8893435E-1817-46F8-86A4-08DD61D86CFA}" sibTransId="{E734EC51-C6E6-436E-BCF8-A7C0041267CF}"/>
    <dgm:cxn modelId="{DDB23ED6-6E90-46B3-B3C7-26E8179F2533}" type="presOf" srcId="{80F553EA-F9A4-4975-8CB3-1DDF40D43453}" destId="{86AC7846-A6DF-48C0-9CB5-D1433E455656}" srcOrd="1" destOrd="0" presId="urn:microsoft.com/office/officeart/2009/3/layout/HorizontalOrganizationChart"/>
    <dgm:cxn modelId="{ECC0A8D6-BE97-47AC-AFD7-D77758F9A2EB}" srcId="{30B88D08-4C7B-4E0E-9CA0-80CC46F9AC36}" destId="{1DE70711-5C94-4EEE-BC51-C0F50D41047A}" srcOrd="0" destOrd="0" parTransId="{2625481F-906B-4B34-87D2-050DEE76F5DA}" sibTransId="{3452D34A-957D-4C0D-95C3-18C022297CB4}"/>
    <dgm:cxn modelId="{FA59C1DC-133B-4BF2-A693-637670E885BE}" srcId="{ADFF2A42-AF5D-43CE-B5BB-FE82C38F5755}" destId="{36FBBEF9-54BB-42F2-A8C8-43F1328A7FE9}" srcOrd="0" destOrd="0" parTransId="{775689A3-7E6A-4F73-B0F5-770D3EFD847C}" sibTransId="{9EFB3F14-1069-4DF3-BA2A-E78DCA0CD7B4}"/>
    <dgm:cxn modelId="{01FA82DD-EA92-46E1-889C-E1C90FED8651}" type="presOf" srcId="{2625481F-906B-4B34-87D2-050DEE76F5DA}" destId="{AD6F2198-9018-4B2C-B85E-3096A007621F}" srcOrd="0" destOrd="0" presId="urn:microsoft.com/office/officeart/2009/3/layout/HorizontalOrganizationChart"/>
    <dgm:cxn modelId="{F8A658FB-E49C-4A73-B2F5-BEFAA90B1CC7}" srcId="{F9FF4210-6689-4E55-8AB8-A88425DBEC39}" destId="{80F553EA-F9A4-4975-8CB3-1DDF40D43453}" srcOrd="0" destOrd="0" parTransId="{B78D0898-BF87-45C2-BCB2-ED32689A904A}" sibTransId="{21263511-12ED-4ED5-9C75-799CD7DC7C10}"/>
    <dgm:cxn modelId="{1E0EE2FB-A329-4F1B-A264-1EB7CF39F8BA}" type="presOf" srcId="{30B88D08-4C7B-4E0E-9CA0-80CC46F9AC36}" destId="{5DB59D50-5028-4363-9F25-22C78D6FECEA}" srcOrd="0" destOrd="0" presId="urn:microsoft.com/office/officeart/2009/3/layout/HorizontalOrganizationChart"/>
    <dgm:cxn modelId="{D0188F6D-3A29-451E-BD9D-CEABFDFFB4FB}" type="presParOf" srcId="{F3314602-B812-4326-9FD3-D08468A341A3}" destId="{FED6E3F1-24E8-4D2E-9853-CD94C0761C63}" srcOrd="0" destOrd="0" presId="urn:microsoft.com/office/officeart/2009/3/layout/HorizontalOrganizationChart"/>
    <dgm:cxn modelId="{4BDEA707-77A2-4AAC-AA34-167E28163C9F}" type="presParOf" srcId="{FED6E3F1-24E8-4D2E-9853-CD94C0761C63}" destId="{9F9F89F6-82CC-4E82-BE18-8B70D606F821}" srcOrd="0" destOrd="0" presId="urn:microsoft.com/office/officeart/2009/3/layout/HorizontalOrganizationChart"/>
    <dgm:cxn modelId="{49DAC7D3-DACA-4710-B595-C62F41602E6E}" type="presParOf" srcId="{9F9F89F6-82CC-4E82-BE18-8B70D606F821}" destId="{B912E5BA-921D-40BA-B9D8-E63EC19725EF}" srcOrd="0" destOrd="0" presId="urn:microsoft.com/office/officeart/2009/3/layout/HorizontalOrganizationChart"/>
    <dgm:cxn modelId="{A520E879-9F00-4FE4-A2BC-A9F0EF4E27B1}" type="presParOf" srcId="{9F9F89F6-82CC-4E82-BE18-8B70D606F821}" destId="{9D9E34F7-7BA4-428E-A3A1-C8B133A690F2}" srcOrd="1" destOrd="0" presId="urn:microsoft.com/office/officeart/2009/3/layout/HorizontalOrganizationChart"/>
    <dgm:cxn modelId="{ADD05549-B4AA-43AA-A6F5-C839CAAFF4FA}" type="presParOf" srcId="{FED6E3F1-24E8-4D2E-9853-CD94C0761C63}" destId="{86253ABD-2E03-4218-9334-3F92C59454C7}" srcOrd="1" destOrd="0" presId="urn:microsoft.com/office/officeart/2009/3/layout/HorizontalOrganizationChart"/>
    <dgm:cxn modelId="{0191599E-E40D-497D-AC5A-C2FE71BFE616}" type="presParOf" srcId="{FED6E3F1-24E8-4D2E-9853-CD94C0761C63}" destId="{52F134D6-7901-4BF8-804C-F3C2CE6C8061}" srcOrd="2" destOrd="0" presId="urn:microsoft.com/office/officeart/2009/3/layout/HorizontalOrganizationChart"/>
    <dgm:cxn modelId="{D07C07A7-1424-4597-B365-D7D99DEE6874}" type="presParOf" srcId="{52F134D6-7901-4BF8-804C-F3C2CE6C8061}" destId="{1A949B9D-C533-4654-A150-C83E9A51C424}" srcOrd="0" destOrd="0" presId="urn:microsoft.com/office/officeart/2009/3/layout/HorizontalOrganizationChart"/>
    <dgm:cxn modelId="{13BCEDA2-023C-4248-8EA3-FBB906A85042}" type="presParOf" srcId="{52F134D6-7901-4BF8-804C-F3C2CE6C8061}" destId="{D57EA131-81A9-4AEC-8474-54FA86901F03}" srcOrd="1" destOrd="0" presId="urn:microsoft.com/office/officeart/2009/3/layout/HorizontalOrganizationChart"/>
    <dgm:cxn modelId="{0B820497-F102-403F-B611-709B349FB314}" type="presParOf" srcId="{D57EA131-81A9-4AEC-8474-54FA86901F03}" destId="{A45E8ABA-5466-481E-B13F-EF00C238F85E}" srcOrd="0" destOrd="0" presId="urn:microsoft.com/office/officeart/2009/3/layout/HorizontalOrganizationChart"/>
    <dgm:cxn modelId="{7C3C686E-6B62-4789-BAB0-01EFA2F9FE3A}" type="presParOf" srcId="{A45E8ABA-5466-481E-B13F-EF00C238F85E}" destId="{5DB59D50-5028-4363-9F25-22C78D6FECEA}" srcOrd="0" destOrd="0" presId="urn:microsoft.com/office/officeart/2009/3/layout/HorizontalOrganizationChart"/>
    <dgm:cxn modelId="{DE188F6C-682A-4927-A4A4-717FD0AF892D}" type="presParOf" srcId="{A45E8ABA-5466-481E-B13F-EF00C238F85E}" destId="{11402782-750F-42F2-A94B-5DA66E8635B9}" srcOrd="1" destOrd="0" presId="urn:microsoft.com/office/officeart/2009/3/layout/HorizontalOrganizationChart"/>
    <dgm:cxn modelId="{CF2AFE3D-7424-4710-B752-AE31581FF0AA}" type="presParOf" srcId="{D57EA131-81A9-4AEC-8474-54FA86901F03}" destId="{68FD6E84-2D38-4714-8BAC-272DB3878344}" srcOrd="1" destOrd="0" presId="urn:microsoft.com/office/officeart/2009/3/layout/HorizontalOrganizationChart"/>
    <dgm:cxn modelId="{520D2FB2-EF2C-4C7E-B0D6-FE021637E9D9}" type="presParOf" srcId="{D57EA131-81A9-4AEC-8474-54FA86901F03}" destId="{44B8CA2D-13D7-4712-AE60-0A38CBD2225B}" srcOrd="2" destOrd="0" presId="urn:microsoft.com/office/officeart/2009/3/layout/HorizontalOrganizationChart"/>
    <dgm:cxn modelId="{02C4989A-DE31-4672-89DA-BA5AB08E0ED6}" type="presParOf" srcId="{44B8CA2D-13D7-4712-AE60-0A38CBD2225B}" destId="{AD6F2198-9018-4B2C-B85E-3096A007621F}" srcOrd="0" destOrd="0" presId="urn:microsoft.com/office/officeart/2009/3/layout/HorizontalOrganizationChart"/>
    <dgm:cxn modelId="{A7F2E2F4-E5AF-4F6B-A978-D8A5E5BDFAE8}" type="presParOf" srcId="{44B8CA2D-13D7-4712-AE60-0A38CBD2225B}" destId="{5BD785B2-F615-4C76-B991-21608048BF57}" srcOrd="1" destOrd="0" presId="urn:microsoft.com/office/officeart/2009/3/layout/HorizontalOrganizationChart"/>
    <dgm:cxn modelId="{294EF2A5-F1BB-471F-A007-4EB399AC16B5}" type="presParOf" srcId="{5BD785B2-F615-4C76-B991-21608048BF57}" destId="{65611BDE-525C-4271-BCD0-9456720EA289}" srcOrd="0" destOrd="0" presId="urn:microsoft.com/office/officeart/2009/3/layout/HorizontalOrganizationChart"/>
    <dgm:cxn modelId="{2045D9A3-F12C-4181-B72F-F7D17D8CBE8D}" type="presParOf" srcId="{65611BDE-525C-4271-BCD0-9456720EA289}" destId="{58E99200-00C2-4990-B7FE-6ED5C691E8A0}" srcOrd="0" destOrd="0" presId="urn:microsoft.com/office/officeart/2009/3/layout/HorizontalOrganizationChart"/>
    <dgm:cxn modelId="{61D0908B-AEA0-4C58-A780-C90D356DFD08}" type="presParOf" srcId="{65611BDE-525C-4271-BCD0-9456720EA289}" destId="{792DA097-41E5-4738-AA28-278968F02555}" srcOrd="1" destOrd="0" presId="urn:microsoft.com/office/officeart/2009/3/layout/HorizontalOrganizationChart"/>
    <dgm:cxn modelId="{8A2C128A-3A57-4186-A40A-0057DED4120F}" type="presParOf" srcId="{5BD785B2-F615-4C76-B991-21608048BF57}" destId="{D3220CDD-5DD9-4A2A-AB1C-893F699BBA57}" srcOrd="1" destOrd="0" presId="urn:microsoft.com/office/officeart/2009/3/layout/HorizontalOrganizationChart"/>
    <dgm:cxn modelId="{8A8714B5-603C-4BFE-B4D2-0C9A83889627}" type="presParOf" srcId="{5BD785B2-F615-4C76-B991-21608048BF57}" destId="{0CA8B5C3-B53C-4BEB-B833-2940790E76D9}" srcOrd="2" destOrd="0" presId="urn:microsoft.com/office/officeart/2009/3/layout/HorizontalOrganizationChart"/>
    <dgm:cxn modelId="{E87E1E06-5875-41A9-B67F-1D7C42062314}" type="presParOf" srcId="{44B8CA2D-13D7-4712-AE60-0A38CBD2225B}" destId="{4D0F46F7-2787-4814-8756-3C29916BBA19}" srcOrd="2" destOrd="0" presId="urn:microsoft.com/office/officeart/2009/3/layout/HorizontalOrganizationChart"/>
    <dgm:cxn modelId="{3E4C9ACD-1B55-4DB7-81DD-46D0DB03A6E7}" type="presParOf" srcId="{44B8CA2D-13D7-4712-AE60-0A38CBD2225B}" destId="{4F46415B-9A71-466C-AB34-D916DA1FC94E}" srcOrd="3" destOrd="0" presId="urn:microsoft.com/office/officeart/2009/3/layout/HorizontalOrganizationChart"/>
    <dgm:cxn modelId="{2779AE1E-6D41-4441-9BF8-6CDB26163F32}" type="presParOf" srcId="{4F46415B-9A71-466C-AB34-D916DA1FC94E}" destId="{EEA9B588-F514-415B-99A4-BAA289A9826C}" srcOrd="0" destOrd="0" presId="urn:microsoft.com/office/officeart/2009/3/layout/HorizontalOrganizationChart"/>
    <dgm:cxn modelId="{ED5063E7-0E99-409B-9B13-D17A1F2429F0}" type="presParOf" srcId="{EEA9B588-F514-415B-99A4-BAA289A9826C}" destId="{CDD29847-3F24-4808-B1F3-6473E9D87F60}" srcOrd="0" destOrd="0" presId="urn:microsoft.com/office/officeart/2009/3/layout/HorizontalOrganizationChart"/>
    <dgm:cxn modelId="{3278357E-706D-4351-8982-C442A69CC7BA}" type="presParOf" srcId="{EEA9B588-F514-415B-99A4-BAA289A9826C}" destId="{3C50B052-AB5F-4067-866D-0AFE97B51528}" srcOrd="1" destOrd="0" presId="urn:microsoft.com/office/officeart/2009/3/layout/HorizontalOrganizationChart"/>
    <dgm:cxn modelId="{D5AF604D-ADFD-406E-A9EF-85E99E0CA077}" type="presParOf" srcId="{4F46415B-9A71-466C-AB34-D916DA1FC94E}" destId="{00D21498-8AA0-4D18-A943-BCD6857578F1}" srcOrd="1" destOrd="0" presId="urn:microsoft.com/office/officeart/2009/3/layout/HorizontalOrganizationChart"/>
    <dgm:cxn modelId="{D0D2FB7C-E6A2-46D7-97E0-CA63754C84AF}" type="presParOf" srcId="{4F46415B-9A71-466C-AB34-D916DA1FC94E}" destId="{44D305AB-885D-487E-A371-28AB8F07DC1A}" srcOrd="2" destOrd="0" presId="urn:microsoft.com/office/officeart/2009/3/layout/HorizontalOrganizationChart"/>
    <dgm:cxn modelId="{E63F968F-2AB4-4D4F-8440-D13893999928}" type="presParOf" srcId="{52F134D6-7901-4BF8-804C-F3C2CE6C8061}" destId="{0022F053-2367-4BB5-8595-33D52C92A189}" srcOrd="2" destOrd="0" presId="urn:microsoft.com/office/officeart/2009/3/layout/HorizontalOrganizationChart"/>
    <dgm:cxn modelId="{BC7A9B90-A4B0-4C8F-A41F-68469C1F0AAB}" type="presParOf" srcId="{52F134D6-7901-4BF8-804C-F3C2CE6C8061}" destId="{E288F4F6-5D09-4383-B86C-9FCD588864DE}" srcOrd="3" destOrd="0" presId="urn:microsoft.com/office/officeart/2009/3/layout/HorizontalOrganizationChart"/>
    <dgm:cxn modelId="{DD980EE9-EEA8-4CB1-BA35-66875D92B425}" type="presParOf" srcId="{E288F4F6-5D09-4383-B86C-9FCD588864DE}" destId="{EE1FFA44-7632-4AE0-BCCF-291459543D04}" srcOrd="0" destOrd="0" presId="urn:microsoft.com/office/officeart/2009/3/layout/HorizontalOrganizationChart"/>
    <dgm:cxn modelId="{45C038E5-ACB4-44F3-96B4-E885B9C26A87}" type="presParOf" srcId="{EE1FFA44-7632-4AE0-BCCF-291459543D04}" destId="{706BF837-236F-4B44-BEEF-93038B3AA3BB}" srcOrd="0" destOrd="0" presId="urn:microsoft.com/office/officeart/2009/3/layout/HorizontalOrganizationChart"/>
    <dgm:cxn modelId="{51549B5F-1DE2-44EC-8681-452672EB4F7D}" type="presParOf" srcId="{EE1FFA44-7632-4AE0-BCCF-291459543D04}" destId="{F6CA6427-CAF8-4B7B-A0A2-C5795DDC6A19}" srcOrd="1" destOrd="0" presId="urn:microsoft.com/office/officeart/2009/3/layout/HorizontalOrganizationChart"/>
    <dgm:cxn modelId="{1A863A00-CA3F-480B-92D1-DF21792A8E2C}" type="presParOf" srcId="{E288F4F6-5D09-4383-B86C-9FCD588864DE}" destId="{B66CA321-342C-4C88-8496-AC14324FEDC2}" srcOrd="1" destOrd="0" presId="urn:microsoft.com/office/officeart/2009/3/layout/HorizontalOrganizationChart"/>
    <dgm:cxn modelId="{56DEDF70-365A-4539-A4C5-FBB562E60261}" type="presParOf" srcId="{B66CA321-342C-4C88-8496-AC14324FEDC2}" destId="{A42E9EDE-56C9-4990-8384-60053ED6BF5D}" srcOrd="0" destOrd="0" presId="urn:microsoft.com/office/officeart/2009/3/layout/HorizontalOrganizationChart"/>
    <dgm:cxn modelId="{ACAC486C-A987-44BA-9660-F6D78808EBCF}" type="presParOf" srcId="{B66CA321-342C-4C88-8496-AC14324FEDC2}" destId="{5B1D11E3-7F6F-48A2-8B8B-3A3AE4A2972B}" srcOrd="1" destOrd="0" presId="urn:microsoft.com/office/officeart/2009/3/layout/HorizontalOrganizationChart"/>
    <dgm:cxn modelId="{A9535CCB-CD19-487E-A7D1-EA2048A276E0}" type="presParOf" srcId="{5B1D11E3-7F6F-48A2-8B8B-3A3AE4A2972B}" destId="{FF8EA7AD-ED33-4B06-B4B3-F70F59C13CAB}" srcOrd="0" destOrd="0" presId="urn:microsoft.com/office/officeart/2009/3/layout/HorizontalOrganizationChart"/>
    <dgm:cxn modelId="{9ABA6FE3-0596-473F-9F6D-4B29727F0FA2}" type="presParOf" srcId="{FF8EA7AD-ED33-4B06-B4B3-F70F59C13CAB}" destId="{4C123616-41CC-4660-BFE3-689A365ED983}" srcOrd="0" destOrd="0" presId="urn:microsoft.com/office/officeart/2009/3/layout/HorizontalOrganizationChart"/>
    <dgm:cxn modelId="{A7F30560-3D3C-4584-95AC-22D6C1491FDE}" type="presParOf" srcId="{FF8EA7AD-ED33-4B06-B4B3-F70F59C13CAB}" destId="{86AC7846-A6DF-48C0-9CB5-D1433E455656}" srcOrd="1" destOrd="0" presId="urn:microsoft.com/office/officeart/2009/3/layout/HorizontalOrganizationChart"/>
    <dgm:cxn modelId="{504CB5C1-A4F8-4E7B-B371-2C124E3DE298}" type="presParOf" srcId="{5B1D11E3-7F6F-48A2-8B8B-3A3AE4A2972B}" destId="{0E6BA7AE-905C-4559-9471-43BDD9B43E79}" srcOrd="1" destOrd="0" presId="urn:microsoft.com/office/officeart/2009/3/layout/HorizontalOrganizationChart"/>
    <dgm:cxn modelId="{8BD41D26-7BF2-459D-A59E-A51CF506E210}" type="presParOf" srcId="{5B1D11E3-7F6F-48A2-8B8B-3A3AE4A2972B}" destId="{B147D18A-B6C3-4512-A0DE-1FF5011C7587}" srcOrd="2" destOrd="0" presId="urn:microsoft.com/office/officeart/2009/3/layout/HorizontalOrganizationChart"/>
    <dgm:cxn modelId="{8D1EE8F3-0CE9-4FEB-B9D9-F3567402ABC7}" type="presParOf" srcId="{E288F4F6-5D09-4383-B86C-9FCD588864DE}" destId="{F1BED1C3-E529-481C-AACC-9332CFA35444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DFF2A42-AF5D-43CE-B5BB-FE82C38F5755}" type="doc">
      <dgm:prSet loTypeId="urn:microsoft.com/office/officeart/2009/3/layout/HorizontalOrganizationChart" loCatId="hierarchy" qsTypeId="urn:microsoft.com/office/officeart/2005/8/quickstyle/simple1" qsCatId="simple" csTypeId="urn:microsoft.com/office/officeart/2005/8/colors/accent3_3" csCatId="accent3" phldr="1"/>
      <dgm:spPr/>
      <dgm:t>
        <a:bodyPr/>
        <a:lstStyle/>
        <a:p>
          <a:endParaRPr lang="zh-TW" altLang="en-US"/>
        </a:p>
      </dgm:t>
    </dgm:pt>
    <dgm:pt modelId="{36FBBEF9-54BB-42F2-A8C8-43F1328A7FE9}">
      <dgm:prSet phldrT="[文字]" custT="1"/>
      <dgm:spPr/>
      <dgm:t>
        <a:bodyPr/>
        <a:lstStyle/>
        <a:p>
          <a:r>
            <a:rPr lang="zh-TW" altLang="en-US" sz="2200" b="1">
              <a:latin typeface="華康中特圓體" panose="020F0809000000000000" pitchFamily="49" charset="-120"/>
              <a:ea typeface="華康中特圓體" panose="020F0809000000000000" pitchFamily="49" charset="-120"/>
            </a:rPr>
            <a:t>餐飲技術科</a:t>
          </a:r>
          <a:endParaRPr lang="en-US" altLang="zh-TW" sz="2200" b="1">
            <a:latin typeface="華康中特圓體" panose="020F0809000000000000" pitchFamily="49" charset="-120"/>
            <a:ea typeface="華康中特圓體" panose="020F0809000000000000" pitchFamily="49" charset="-120"/>
          </a:endParaRPr>
        </a:p>
        <a:p>
          <a:r>
            <a:rPr lang="zh-TW" altLang="en-US" sz="2200" b="1">
              <a:latin typeface="華康中特圓體" panose="020F0809000000000000" pitchFamily="49" charset="-120"/>
              <a:ea typeface="華康中特圓體" panose="020F0809000000000000" pitchFamily="49" charset="-120"/>
            </a:rPr>
            <a:t>畢業門檻</a:t>
          </a:r>
          <a:r>
            <a:rPr lang="en-US" altLang="zh-TW" sz="2200" b="1">
              <a:latin typeface="華康中特圓體" panose="020F0809000000000000" pitchFamily="49" charset="-120"/>
              <a:ea typeface="華康中特圓體" panose="020F0809000000000000" pitchFamily="49" charset="-120"/>
            </a:rPr>
            <a:t>150</a:t>
          </a:r>
          <a:r>
            <a:rPr lang="zh-TW" altLang="en-US" sz="2200" b="1">
              <a:latin typeface="華康中特圓體" panose="020F0809000000000000" pitchFamily="49" charset="-120"/>
              <a:ea typeface="華康中特圓體" panose="020F0809000000000000" pitchFamily="49" charset="-120"/>
            </a:rPr>
            <a:t>學分</a:t>
          </a:r>
          <a:endParaRPr lang="en-US" altLang="zh-TW" sz="2200" b="1" dirty="0">
            <a:latin typeface="華康中特圓體" panose="020F0809000000000000" pitchFamily="49" charset="-120"/>
            <a:ea typeface="華康中特圓體" panose="020F0809000000000000" pitchFamily="49" charset="-120"/>
          </a:endParaRPr>
        </a:p>
      </dgm:t>
    </dgm:pt>
    <dgm:pt modelId="{775689A3-7E6A-4F73-B0F5-770D3EFD847C}" type="parTrans" cxnId="{FA59C1DC-133B-4BF2-A693-637670E885BE}">
      <dgm:prSet/>
      <dgm:spPr/>
      <dgm:t>
        <a:bodyPr/>
        <a:lstStyle/>
        <a:p>
          <a:endParaRPr lang="zh-TW" altLang="en-US"/>
        </a:p>
      </dgm:t>
    </dgm:pt>
    <dgm:pt modelId="{9EFB3F14-1069-4DF3-BA2A-E78DCA0CD7B4}" type="sibTrans" cxnId="{FA59C1DC-133B-4BF2-A693-637670E885BE}">
      <dgm:prSet/>
      <dgm:spPr/>
      <dgm:t>
        <a:bodyPr/>
        <a:lstStyle/>
        <a:p>
          <a:endParaRPr lang="zh-TW" altLang="en-US"/>
        </a:p>
      </dgm:t>
    </dgm:pt>
    <dgm:pt modelId="{30B88D08-4C7B-4E0E-9CA0-80CC46F9AC36}" type="asst">
      <dgm:prSet phldrT="[文字]" custT="1"/>
      <dgm:spPr/>
      <dgm:t>
        <a:bodyPr lIns="0" tIns="0" rIns="0" bIns="0"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zh-TW" altLang="en-US" sz="2000" b="0" dirty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專業及實習科目 </a:t>
          </a:r>
          <a:endParaRPr lang="en-US" altLang="zh-TW" sz="2000" b="0" dirty="0">
            <a:latin typeface="jf open 粉圓 2.0" panose="020B0000000000000000" pitchFamily="34" charset="-120"/>
            <a:ea typeface="jf open 粉圓 2.0" panose="020B0000000000000000" pitchFamily="34" charset="-120"/>
            <a:cs typeface="Microsoft JhengHei"/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zh-TW" altLang="en-US" sz="2000" b="0" dirty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至少</a:t>
          </a:r>
          <a:r>
            <a:rPr lang="en-US" altLang="zh-TW" sz="2000" b="0" dirty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80</a:t>
          </a:r>
          <a:r>
            <a:rPr lang="zh-TW" altLang="en-US" sz="2000" b="0" dirty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學分</a:t>
          </a:r>
          <a:endParaRPr lang="en-US" altLang="zh-TW" sz="2000" b="0" dirty="0">
            <a:latin typeface="jf open 粉圓 2.0" panose="020B0000000000000000" pitchFamily="34" charset="-120"/>
            <a:ea typeface="jf open 粉圓 2.0" panose="020B0000000000000000" pitchFamily="34" charset="-120"/>
            <a:cs typeface="Microsoft JhengHei"/>
          </a:endParaRPr>
        </a:p>
      </dgm:t>
    </dgm:pt>
    <dgm:pt modelId="{A1158A28-CBE2-4D79-8D67-E92440FD6FC4}" type="parTrans" cxnId="{851260A2-617F-4D06-B86C-6E83254DCCD0}">
      <dgm:prSet/>
      <dgm:spPr/>
      <dgm:t>
        <a:bodyPr/>
        <a:lstStyle/>
        <a:p>
          <a:endParaRPr lang="zh-TW" altLang="en-US"/>
        </a:p>
      </dgm:t>
    </dgm:pt>
    <dgm:pt modelId="{C74AB619-8D56-4338-949A-C25714FA46CD}" type="sibTrans" cxnId="{851260A2-617F-4D06-B86C-6E83254DCCD0}">
      <dgm:prSet/>
      <dgm:spPr/>
      <dgm:t>
        <a:bodyPr/>
        <a:lstStyle/>
        <a:p>
          <a:endParaRPr lang="zh-TW" altLang="en-US"/>
        </a:p>
      </dgm:t>
    </dgm:pt>
    <dgm:pt modelId="{F9FF4210-6689-4E55-8AB8-A88425DBEC39}" type="asst">
      <dgm:prSet custT="1"/>
      <dgm:spPr/>
      <dgm:t>
        <a:bodyPr/>
        <a:lstStyle/>
        <a:p>
          <a:r>
            <a:rPr lang="zh-TW" altLang="en-US" sz="2000" b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部定必修</a:t>
          </a:r>
          <a:r>
            <a:rPr lang="en-US" altLang="zh-TW" sz="2000" b="0" spc="-5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50</a:t>
          </a:r>
          <a:r>
            <a:rPr lang="zh-TW" altLang="en-US" sz="2000" b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學分</a:t>
          </a:r>
          <a:endParaRPr lang="zh-TW" altLang="en-US" sz="2000" b="0" dirty="0">
            <a:latin typeface="jf open 粉圓 2.0" panose="020B0000000000000000" pitchFamily="34" charset="-120"/>
            <a:ea typeface="jf open 粉圓 2.0" panose="020B0000000000000000" pitchFamily="34" charset="-120"/>
          </a:endParaRPr>
        </a:p>
      </dgm:t>
    </dgm:pt>
    <dgm:pt modelId="{8893435E-1817-46F8-86A4-08DD61D86CFA}" type="parTrans" cxnId="{FED657B6-1F7C-4639-8BD8-6CAFF9988787}">
      <dgm:prSet/>
      <dgm:spPr/>
      <dgm:t>
        <a:bodyPr/>
        <a:lstStyle/>
        <a:p>
          <a:endParaRPr lang="zh-TW" altLang="en-US"/>
        </a:p>
      </dgm:t>
    </dgm:pt>
    <dgm:pt modelId="{E734EC51-C6E6-436E-BCF8-A7C0041267CF}" type="sibTrans" cxnId="{FED657B6-1F7C-4639-8BD8-6CAFF9988787}">
      <dgm:prSet/>
      <dgm:spPr/>
      <dgm:t>
        <a:bodyPr/>
        <a:lstStyle/>
        <a:p>
          <a:endParaRPr lang="zh-TW" altLang="en-US"/>
        </a:p>
      </dgm:t>
    </dgm:pt>
    <dgm:pt modelId="{1DE70711-5C94-4EEE-BC51-C0F50D41047A}" type="asst">
      <dgm:prSet custT="1"/>
      <dgm:spPr/>
      <dgm:t>
        <a:bodyPr/>
        <a:lstStyle/>
        <a:p>
          <a:r>
            <a:rPr lang="en-US" altLang="zh-TW" sz="2000" b="0" dirty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50</a:t>
          </a:r>
          <a:r>
            <a:rPr lang="zh-TW" altLang="en-US" sz="2000" b="0" dirty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學分及格</a:t>
          </a:r>
        </a:p>
      </dgm:t>
    </dgm:pt>
    <dgm:pt modelId="{2625481F-906B-4B34-87D2-050DEE76F5DA}" type="parTrans" cxnId="{ECC0A8D6-BE97-47AC-AFD7-D77758F9A2EB}">
      <dgm:prSet/>
      <dgm:spPr/>
      <dgm:t>
        <a:bodyPr/>
        <a:lstStyle/>
        <a:p>
          <a:endParaRPr lang="zh-TW" altLang="en-US"/>
        </a:p>
      </dgm:t>
    </dgm:pt>
    <dgm:pt modelId="{3452D34A-957D-4C0D-95C3-18C022297CB4}" type="sibTrans" cxnId="{ECC0A8D6-BE97-47AC-AFD7-D77758F9A2EB}">
      <dgm:prSet/>
      <dgm:spPr/>
      <dgm:t>
        <a:bodyPr/>
        <a:lstStyle/>
        <a:p>
          <a:endParaRPr lang="zh-TW" altLang="en-US"/>
        </a:p>
      </dgm:t>
    </dgm:pt>
    <dgm:pt modelId="{B6D042A7-B8D5-4CF2-BC0D-38CD3E65AC9C}" type="asst">
      <dgm:prSet custT="1"/>
      <dgm:spPr/>
      <dgm:t>
        <a:bodyPr/>
        <a:lstStyle/>
        <a:p>
          <a:r>
            <a:rPr lang="zh-TW" altLang="en-US" sz="2000" b="0" dirty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實習科目</a:t>
          </a:r>
          <a:r>
            <a:rPr lang="en-US" altLang="zh-TW" sz="2000" b="0" dirty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50</a:t>
          </a:r>
          <a:r>
            <a:rPr lang="zh-TW" altLang="en-US" sz="2000" b="0" dirty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學分及格</a:t>
          </a:r>
        </a:p>
      </dgm:t>
    </dgm:pt>
    <dgm:pt modelId="{B963CD64-D899-43E1-850C-BF3A567458BE}" type="parTrans" cxnId="{F62C765F-8D3F-475F-BDCC-6A0C29C2083F}">
      <dgm:prSet/>
      <dgm:spPr/>
      <dgm:t>
        <a:bodyPr/>
        <a:lstStyle/>
        <a:p>
          <a:endParaRPr lang="zh-TW" altLang="en-US"/>
        </a:p>
      </dgm:t>
    </dgm:pt>
    <dgm:pt modelId="{E1C9C19B-B264-4E56-B79E-54C54D07D024}" type="sibTrans" cxnId="{F62C765F-8D3F-475F-BDCC-6A0C29C2083F}">
      <dgm:prSet/>
      <dgm:spPr/>
      <dgm:t>
        <a:bodyPr/>
        <a:lstStyle/>
        <a:p>
          <a:endParaRPr lang="zh-TW" altLang="en-US"/>
        </a:p>
      </dgm:t>
    </dgm:pt>
    <dgm:pt modelId="{80F553EA-F9A4-4975-8CB3-1DDF40D43453}">
      <dgm:prSet custT="1"/>
      <dgm:spPr/>
      <dgm:t>
        <a:bodyPr/>
        <a:lstStyle/>
        <a:p>
          <a:r>
            <a:rPr lang="zh-TW" altLang="en-US" sz="2000" b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至少</a:t>
          </a:r>
          <a:r>
            <a:rPr lang="en-US" altLang="zh-TW" sz="2000" b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85%</a:t>
          </a:r>
          <a:r>
            <a:rPr lang="zh-TW" altLang="en-US" sz="2000" b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及格</a:t>
          </a:r>
          <a:endParaRPr lang="zh-TW" altLang="en-US" sz="2000" b="0" dirty="0">
            <a:latin typeface="jf open 粉圓 2.0" panose="020B0000000000000000" pitchFamily="34" charset="-120"/>
            <a:ea typeface="jf open 粉圓 2.0" panose="020B0000000000000000" pitchFamily="34" charset="-120"/>
            <a:cs typeface="Microsoft JhengHei"/>
          </a:endParaRPr>
        </a:p>
      </dgm:t>
    </dgm:pt>
    <dgm:pt modelId="{B78D0898-BF87-45C2-BCB2-ED32689A904A}" type="parTrans" cxnId="{F8A658FB-E49C-4A73-B2F5-BEFAA90B1CC7}">
      <dgm:prSet/>
      <dgm:spPr/>
      <dgm:t>
        <a:bodyPr/>
        <a:lstStyle/>
        <a:p>
          <a:endParaRPr lang="zh-TW" altLang="en-US"/>
        </a:p>
      </dgm:t>
    </dgm:pt>
    <dgm:pt modelId="{21263511-12ED-4ED5-9C75-799CD7DC7C10}" type="sibTrans" cxnId="{F8A658FB-E49C-4A73-B2F5-BEFAA90B1CC7}">
      <dgm:prSet/>
      <dgm:spPr/>
      <dgm:t>
        <a:bodyPr/>
        <a:lstStyle/>
        <a:p>
          <a:endParaRPr lang="zh-TW" altLang="en-US"/>
        </a:p>
      </dgm:t>
    </dgm:pt>
    <dgm:pt modelId="{F3314602-B812-4326-9FD3-D08468A341A3}" type="pres">
      <dgm:prSet presAssocID="{ADFF2A42-AF5D-43CE-B5BB-FE82C38F575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ED6E3F1-24E8-4D2E-9853-CD94C0761C63}" type="pres">
      <dgm:prSet presAssocID="{36FBBEF9-54BB-42F2-A8C8-43F1328A7FE9}" presName="hierRoot1" presStyleCnt="0">
        <dgm:presLayoutVars>
          <dgm:hierBranch val="init"/>
        </dgm:presLayoutVars>
      </dgm:prSet>
      <dgm:spPr/>
    </dgm:pt>
    <dgm:pt modelId="{9F9F89F6-82CC-4E82-BE18-8B70D606F821}" type="pres">
      <dgm:prSet presAssocID="{36FBBEF9-54BB-42F2-A8C8-43F1328A7FE9}" presName="rootComposite1" presStyleCnt="0"/>
      <dgm:spPr/>
    </dgm:pt>
    <dgm:pt modelId="{B912E5BA-921D-40BA-B9D8-E63EC19725EF}" type="pres">
      <dgm:prSet presAssocID="{36FBBEF9-54BB-42F2-A8C8-43F1328A7FE9}" presName="rootText1" presStyleLbl="node0" presStyleIdx="0" presStyleCnt="1" custScaleY="134419">
        <dgm:presLayoutVars>
          <dgm:chPref val="3"/>
        </dgm:presLayoutVars>
      </dgm:prSet>
      <dgm:spPr/>
    </dgm:pt>
    <dgm:pt modelId="{9D9E34F7-7BA4-428E-A3A1-C8B133A690F2}" type="pres">
      <dgm:prSet presAssocID="{36FBBEF9-54BB-42F2-A8C8-43F1328A7FE9}" presName="rootConnector1" presStyleLbl="node1" presStyleIdx="0" presStyleCnt="0"/>
      <dgm:spPr/>
    </dgm:pt>
    <dgm:pt modelId="{86253ABD-2E03-4218-9334-3F92C59454C7}" type="pres">
      <dgm:prSet presAssocID="{36FBBEF9-54BB-42F2-A8C8-43F1328A7FE9}" presName="hierChild2" presStyleCnt="0"/>
      <dgm:spPr/>
    </dgm:pt>
    <dgm:pt modelId="{52F134D6-7901-4BF8-804C-F3C2CE6C8061}" type="pres">
      <dgm:prSet presAssocID="{36FBBEF9-54BB-42F2-A8C8-43F1328A7FE9}" presName="hierChild3" presStyleCnt="0"/>
      <dgm:spPr/>
    </dgm:pt>
    <dgm:pt modelId="{1A949B9D-C533-4654-A150-C83E9A51C424}" type="pres">
      <dgm:prSet presAssocID="{A1158A28-CBE2-4D79-8D67-E92440FD6FC4}" presName="Name115" presStyleLbl="parChTrans1D2" presStyleIdx="0" presStyleCnt="2"/>
      <dgm:spPr/>
    </dgm:pt>
    <dgm:pt modelId="{D57EA131-81A9-4AEC-8474-54FA86901F03}" type="pres">
      <dgm:prSet presAssocID="{30B88D08-4C7B-4E0E-9CA0-80CC46F9AC36}" presName="hierRoot3" presStyleCnt="0">
        <dgm:presLayoutVars>
          <dgm:hierBranch val="init"/>
        </dgm:presLayoutVars>
      </dgm:prSet>
      <dgm:spPr/>
    </dgm:pt>
    <dgm:pt modelId="{A45E8ABA-5466-481E-B13F-EF00C238F85E}" type="pres">
      <dgm:prSet presAssocID="{30B88D08-4C7B-4E0E-9CA0-80CC46F9AC36}" presName="rootComposite3" presStyleCnt="0"/>
      <dgm:spPr/>
    </dgm:pt>
    <dgm:pt modelId="{5DB59D50-5028-4363-9F25-22C78D6FECEA}" type="pres">
      <dgm:prSet presAssocID="{30B88D08-4C7B-4E0E-9CA0-80CC46F9AC36}" presName="rootText3" presStyleLbl="asst1" presStyleIdx="0" presStyleCnt="4" custScaleY="140060">
        <dgm:presLayoutVars>
          <dgm:chPref val="3"/>
        </dgm:presLayoutVars>
      </dgm:prSet>
      <dgm:spPr/>
    </dgm:pt>
    <dgm:pt modelId="{11402782-750F-42F2-A94B-5DA66E8635B9}" type="pres">
      <dgm:prSet presAssocID="{30B88D08-4C7B-4E0E-9CA0-80CC46F9AC36}" presName="rootConnector3" presStyleLbl="asst1" presStyleIdx="0" presStyleCnt="4"/>
      <dgm:spPr/>
    </dgm:pt>
    <dgm:pt modelId="{68FD6E84-2D38-4714-8BAC-272DB3878344}" type="pres">
      <dgm:prSet presAssocID="{30B88D08-4C7B-4E0E-9CA0-80CC46F9AC36}" presName="hierChild6" presStyleCnt="0"/>
      <dgm:spPr/>
    </dgm:pt>
    <dgm:pt modelId="{44B8CA2D-13D7-4712-AE60-0A38CBD2225B}" type="pres">
      <dgm:prSet presAssocID="{30B88D08-4C7B-4E0E-9CA0-80CC46F9AC36}" presName="hierChild7" presStyleCnt="0"/>
      <dgm:spPr/>
    </dgm:pt>
    <dgm:pt modelId="{AD6F2198-9018-4B2C-B85E-3096A007621F}" type="pres">
      <dgm:prSet presAssocID="{2625481F-906B-4B34-87D2-050DEE76F5DA}" presName="Name115" presStyleLbl="parChTrans1D3" presStyleIdx="0" presStyleCnt="3"/>
      <dgm:spPr/>
    </dgm:pt>
    <dgm:pt modelId="{5BD785B2-F615-4C76-B991-21608048BF57}" type="pres">
      <dgm:prSet presAssocID="{1DE70711-5C94-4EEE-BC51-C0F50D41047A}" presName="hierRoot3" presStyleCnt="0">
        <dgm:presLayoutVars>
          <dgm:hierBranch val="init"/>
        </dgm:presLayoutVars>
      </dgm:prSet>
      <dgm:spPr/>
    </dgm:pt>
    <dgm:pt modelId="{65611BDE-525C-4271-BCD0-9456720EA289}" type="pres">
      <dgm:prSet presAssocID="{1DE70711-5C94-4EEE-BC51-C0F50D41047A}" presName="rootComposite3" presStyleCnt="0"/>
      <dgm:spPr/>
    </dgm:pt>
    <dgm:pt modelId="{58E99200-00C2-4990-B7FE-6ED5C691E8A0}" type="pres">
      <dgm:prSet presAssocID="{1DE70711-5C94-4EEE-BC51-C0F50D41047A}" presName="rootText3" presStyleLbl="asst1" presStyleIdx="1" presStyleCnt="4">
        <dgm:presLayoutVars>
          <dgm:chPref val="3"/>
        </dgm:presLayoutVars>
      </dgm:prSet>
      <dgm:spPr/>
    </dgm:pt>
    <dgm:pt modelId="{792DA097-41E5-4738-AA28-278968F02555}" type="pres">
      <dgm:prSet presAssocID="{1DE70711-5C94-4EEE-BC51-C0F50D41047A}" presName="rootConnector3" presStyleLbl="asst1" presStyleIdx="1" presStyleCnt="4"/>
      <dgm:spPr/>
    </dgm:pt>
    <dgm:pt modelId="{D3220CDD-5DD9-4A2A-AB1C-893F699BBA57}" type="pres">
      <dgm:prSet presAssocID="{1DE70711-5C94-4EEE-BC51-C0F50D41047A}" presName="hierChild6" presStyleCnt="0"/>
      <dgm:spPr/>
    </dgm:pt>
    <dgm:pt modelId="{0CA8B5C3-B53C-4BEB-B833-2940790E76D9}" type="pres">
      <dgm:prSet presAssocID="{1DE70711-5C94-4EEE-BC51-C0F50D41047A}" presName="hierChild7" presStyleCnt="0"/>
      <dgm:spPr/>
    </dgm:pt>
    <dgm:pt modelId="{4D0F46F7-2787-4814-8756-3C29916BBA19}" type="pres">
      <dgm:prSet presAssocID="{B963CD64-D899-43E1-850C-BF3A567458BE}" presName="Name115" presStyleLbl="parChTrans1D3" presStyleIdx="1" presStyleCnt="3"/>
      <dgm:spPr/>
    </dgm:pt>
    <dgm:pt modelId="{4F46415B-9A71-466C-AB34-D916DA1FC94E}" type="pres">
      <dgm:prSet presAssocID="{B6D042A7-B8D5-4CF2-BC0D-38CD3E65AC9C}" presName="hierRoot3" presStyleCnt="0">
        <dgm:presLayoutVars>
          <dgm:hierBranch val="init"/>
        </dgm:presLayoutVars>
      </dgm:prSet>
      <dgm:spPr/>
    </dgm:pt>
    <dgm:pt modelId="{EEA9B588-F514-415B-99A4-BAA289A9826C}" type="pres">
      <dgm:prSet presAssocID="{B6D042A7-B8D5-4CF2-BC0D-38CD3E65AC9C}" presName="rootComposite3" presStyleCnt="0"/>
      <dgm:spPr/>
    </dgm:pt>
    <dgm:pt modelId="{CDD29847-3F24-4808-B1F3-6473E9D87F60}" type="pres">
      <dgm:prSet presAssocID="{B6D042A7-B8D5-4CF2-BC0D-38CD3E65AC9C}" presName="rootText3" presStyleLbl="asst1" presStyleIdx="2" presStyleCnt="4">
        <dgm:presLayoutVars>
          <dgm:chPref val="3"/>
        </dgm:presLayoutVars>
      </dgm:prSet>
      <dgm:spPr/>
    </dgm:pt>
    <dgm:pt modelId="{3C50B052-AB5F-4067-866D-0AFE97B51528}" type="pres">
      <dgm:prSet presAssocID="{B6D042A7-B8D5-4CF2-BC0D-38CD3E65AC9C}" presName="rootConnector3" presStyleLbl="asst1" presStyleIdx="2" presStyleCnt="4"/>
      <dgm:spPr/>
    </dgm:pt>
    <dgm:pt modelId="{00D21498-8AA0-4D18-A943-BCD6857578F1}" type="pres">
      <dgm:prSet presAssocID="{B6D042A7-B8D5-4CF2-BC0D-38CD3E65AC9C}" presName="hierChild6" presStyleCnt="0"/>
      <dgm:spPr/>
    </dgm:pt>
    <dgm:pt modelId="{44D305AB-885D-487E-A371-28AB8F07DC1A}" type="pres">
      <dgm:prSet presAssocID="{B6D042A7-B8D5-4CF2-BC0D-38CD3E65AC9C}" presName="hierChild7" presStyleCnt="0"/>
      <dgm:spPr/>
    </dgm:pt>
    <dgm:pt modelId="{0022F053-2367-4BB5-8595-33D52C92A189}" type="pres">
      <dgm:prSet presAssocID="{8893435E-1817-46F8-86A4-08DD61D86CFA}" presName="Name115" presStyleLbl="parChTrans1D2" presStyleIdx="1" presStyleCnt="2"/>
      <dgm:spPr/>
    </dgm:pt>
    <dgm:pt modelId="{E288F4F6-5D09-4383-B86C-9FCD588864DE}" type="pres">
      <dgm:prSet presAssocID="{F9FF4210-6689-4E55-8AB8-A88425DBEC39}" presName="hierRoot3" presStyleCnt="0">
        <dgm:presLayoutVars>
          <dgm:hierBranch val="init"/>
        </dgm:presLayoutVars>
      </dgm:prSet>
      <dgm:spPr/>
    </dgm:pt>
    <dgm:pt modelId="{EE1FFA44-7632-4AE0-BCCF-291459543D04}" type="pres">
      <dgm:prSet presAssocID="{F9FF4210-6689-4E55-8AB8-A88425DBEC39}" presName="rootComposite3" presStyleCnt="0"/>
      <dgm:spPr/>
    </dgm:pt>
    <dgm:pt modelId="{706BF837-236F-4B44-BEEF-93038B3AA3BB}" type="pres">
      <dgm:prSet presAssocID="{F9FF4210-6689-4E55-8AB8-A88425DBEC39}" presName="rootText3" presStyleLbl="asst1" presStyleIdx="3" presStyleCnt="4">
        <dgm:presLayoutVars>
          <dgm:chPref val="3"/>
        </dgm:presLayoutVars>
      </dgm:prSet>
      <dgm:spPr/>
    </dgm:pt>
    <dgm:pt modelId="{F6CA6427-CAF8-4B7B-A0A2-C5795DDC6A19}" type="pres">
      <dgm:prSet presAssocID="{F9FF4210-6689-4E55-8AB8-A88425DBEC39}" presName="rootConnector3" presStyleLbl="asst1" presStyleIdx="3" presStyleCnt="4"/>
      <dgm:spPr/>
    </dgm:pt>
    <dgm:pt modelId="{B66CA321-342C-4C88-8496-AC14324FEDC2}" type="pres">
      <dgm:prSet presAssocID="{F9FF4210-6689-4E55-8AB8-A88425DBEC39}" presName="hierChild6" presStyleCnt="0"/>
      <dgm:spPr/>
    </dgm:pt>
    <dgm:pt modelId="{A42E9EDE-56C9-4990-8384-60053ED6BF5D}" type="pres">
      <dgm:prSet presAssocID="{B78D0898-BF87-45C2-BCB2-ED32689A904A}" presName="Name64" presStyleLbl="parChTrans1D3" presStyleIdx="2" presStyleCnt="3"/>
      <dgm:spPr/>
    </dgm:pt>
    <dgm:pt modelId="{5B1D11E3-7F6F-48A2-8B8B-3A3AE4A2972B}" type="pres">
      <dgm:prSet presAssocID="{80F553EA-F9A4-4975-8CB3-1DDF40D43453}" presName="hierRoot2" presStyleCnt="0">
        <dgm:presLayoutVars>
          <dgm:hierBranch val="init"/>
        </dgm:presLayoutVars>
      </dgm:prSet>
      <dgm:spPr/>
    </dgm:pt>
    <dgm:pt modelId="{FF8EA7AD-ED33-4B06-B4B3-F70F59C13CAB}" type="pres">
      <dgm:prSet presAssocID="{80F553EA-F9A4-4975-8CB3-1DDF40D43453}" presName="rootComposite" presStyleCnt="0"/>
      <dgm:spPr/>
    </dgm:pt>
    <dgm:pt modelId="{4C123616-41CC-4660-BFE3-689A365ED983}" type="pres">
      <dgm:prSet presAssocID="{80F553EA-F9A4-4975-8CB3-1DDF40D43453}" presName="rootText" presStyleLbl="node3" presStyleIdx="0" presStyleCnt="1">
        <dgm:presLayoutVars>
          <dgm:chPref val="3"/>
        </dgm:presLayoutVars>
      </dgm:prSet>
      <dgm:spPr/>
    </dgm:pt>
    <dgm:pt modelId="{86AC7846-A6DF-48C0-9CB5-D1433E455656}" type="pres">
      <dgm:prSet presAssocID="{80F553EA-F9A4-4975-8CB3-1DDF40D43453}" presName="rootConnector" presStyleLbl="node3" presStyleIdx="0" presStyleCnt="1"/>
      <dgm:spPr/>
    </dgm:pt>
    <dgm:pt modelId="{0E6BA7AE-905C-4559-9471-43BDD9B43E79}" type="pres">
      <dgm:prSet presAssocID="{80F553EA-F9A4-4975-8CB3-1DDF40D43453}" presName="hierChild4" presStyleCnt="0"/>
      <dgm:spPr/>
    </dgm:pt>
    <dgm:pt modelId="{B147D18A-B6C3-4512-A0DE-1FF5011C7587}" type="pres">
      <dgm:prSet presAssocID="{80F553EA-F9A4-4975-8CB3-1DDF40D43453}" presName="hierChild5" presStyleCnt="0"/>
      <dgm:spPr/>
    </dgm:pt>
    <dgm:pt modelId="{F1BED1C3-E529-481C-AACC-9332CFA35444}" type="pres">
      <dgm:prSet presAssocID="{F9FF4210-6689-4E55-8AB8-A88425DBEC39}" presName="hierChild7" presStyleCnt="0"/>
      <dgm:spPr/>
    </dgm:pt>
  </dgm:ptLst>
  <dgm:cxnLst>
    <dgm:cxn modelId="{C29E4D0A-6E22-4946-9EAA-FFF5630612DA}" type="presOf" srcId="{36FBBEF9-54BB-42F2-A8C8-43F1328A7FE9}" destId="{9D9E34F7-7BA4-428E-A3A1-C8B133A690F2}" srcOrd="1" destOrd="0" presId="urn:microsoft.com/office/officeart/2009/3/layout/HorizontalOrganizationChart"/>
    <dgm:cxn modelId="{F9EF9C1D-371E-4979-94E6-EEC13AB830B3}" type="presOf" srcId="{30B88D08-4C7B-4E0E-9CA0-80CC46F9AC36}" destId="{11402782-750F-42F2-A94B-5DA66E8635B9}" srcOrd="1" destOrd="0" presId="urn:microsoft.com/office/officeart/2009/3/layout/HorizontalOrganizationChart"/>
    <dgm:cxn modelId="{999E4E20-6567-4505-8E34-3D3C96ECDC95}" type="presOf" srcId="{B78D0898-BF87-45C2-BCB2-ED32689A904A}" destId="{A42E9EDE-56C9-4990-8384-60053ED6BF5D}" srcOrd="0" destOrd="0" presId="urn:microsoft.com/office/officeart/2009/3/layout/HorizontalOrganizationChart"/>
    <dgm:cxn modelId="{74E08429-173E-49B1-8C20-B9D4F5724C52}" type="presOf" srcId="{1DE70711-5C94-4EEE-BC51-C0F50D41047A}" destId="{792DA097-41E5-4738-AA28-278968F02555}" srcOrd="1" destOrd="0" presId="urn:microsoft.com/office/officeart/2009/3/layout/HorizontalOrganizationChart"/>
    <dgm:cxn modelId="{E739142D-066C-4D3D-BDC0-5B66B90F4A0E}" type="presOf" srcId="{36FBBEF9-54BB-42F2-A8C8-43F1328A7FE9}" destId="{B912E5BA-921D-40BA-B9D8-E63EC19725EF}" srcOrd="0" destOrd="0" presId="urn:microsoft.com/office/officeart/2009/3/layout/HorizontalOrganizationChart"/>
    <dgm:cxn modelId="{0631C52F-B94A-4981-9627-51E23F6E8CC1}" type="presOf" srcId="{B6D042A7-B8D5-4CF2-BC0D-38CD3E65AC9C}" destId="{3C50B052-AB5F-4067-866D-0AFE97B51528}" srcOrd="1" destOrd="0" presId="urn:microsoft.com/office/officeart/2009/3/layout/HorizontalOrganizationChart"/>
    <dgm:cxn modelId="{F62C765F-8D3F-475F-BDCC-6A0C29C2083F}" srcId="{30B88D08-4C7B-4E0E-9CA0-80CC46F9AC36}" destId="{B6D042A7-B8D5-4CF2-BC0D-38CD3E65AC9C}" srcOrd="1" destOrd="0" parTransId="{B963CD64-D899-43E1-850C-BF3A567458BE}" sibTransId="{E1C9C19B-B264-4E56-B79E-54C54D07D024}"/>
    <dgm:cxn modelId="{07AC5873-C406-47AC-9B38-86B3C5C225AF}" type="presOf" srcId="{B963CD64-D899-43E1-850C-BF3A567458BE}" destId="{4D0F46F7-2787-4814-8756-3C29916BBA19}" srcOrd="0" destOrd="0" presId="urn:microsoft.com/office/officeart/2009/3/layout/HorizontalOrganizationChart"/>
    <dgm:cxn modelId="{4C5FE253-C148-4661-87B3-FA76520B80C5}" type="presOf" srcId="{1DE70711-5C94-4EEE-BC51-C0F50D41047A}" destId="{58E99200-00C2-4990-B7FE-6ED5C691E8A0}" srcOrd="0" destOrd="0" presId="urn:microsoft.com/office/officeart/2009/3/layout/HorizontalOrganizationChart"/>
    <dgm:cxn modelId="{FAE6C277-6C57-4BED-801D-7BB95A182A5F}" type="presOf" srcId="{8893435E-1817-46F8-86A4-08DD61D86CFA}" destId="{0022F053-2367-4BB5-8595-33D52C92A189}" srcOrd="0" destOrd="0" presId="urn:microsoft.com/office/officeart/2009/3/layout/HorizontalOrganizationChart"/>
    <dgm:cxn modelId="{B75C0584-7EAB-452B-B081-B04B7ADADECF}" type="presOf" srcId="{A1158A28-CBE2-4D79-8D67-E92440FD6FC4}" destId="{1A949B9D-C533-4654-A150-C83E9A51C424}" srcOrd="0" destOrd="0" presId="urn:microsoft.com/office/officeart/2009/3/layout/HorizontalOrganizationChart"/>
    <dgm:cxn modelId="{371963A0-7FF8-4661-8727-A49A10D8D6AB}" type="presOf" srcId="{ADFF2A42-AF5D-43CE-B5BB-FE82C38F5755}" destId="{F3314602-B812-4326-9FD3-D08468A341A3}" srcOrd="0" destOrd="0" presId="urn:microsoft.com/office/officeart/2009/3/layout/HorizontalOrganizationChart"/>
    <dgm:cxn modelId="{F61958A0-9943-4BBB-B508-9BE445356CF8}" type="presOf" srcId="{F9FF4210-6689-4E55-8AB8-A88425DBEC39}" destId="{F6CA6427-CAF8-4B7B-A0A2-C5795DDC6A19}" srcOrd="1" destOrd="0" presId="urn:microsoft.com/office/officeart/2009/3/layout/HorizontalOrganizationChart"/>
    <dgm:cxn modelId="{851260A2-617F-4D06-B86C-6E83254DCCD0}" srcId="{36FBBEF9-54BB-42F2-A8C8-43F1328A7FE9}" destId="{30B88D08-4C7B-4E0E-9CA0-80CC46F9AC36}" srcOrd="0" destOrd="0" parTransId="{A1158A28-CBE2-4D79-8D67-E92440FD6FC4}" sibTransId="{C74AB619-8D56-4338-949A-C25714FA46CD}"/>
    <dgm:cxn modelId="{691701A3-879E-4CE9-AE7E-B74A529DCB41}" type="presOf" srcId="{B6D042A7-B8D5-4CF2-BC0D-38CD3E65AC9C}" destId="{CDD29847-3F24-4808-B1F3-6473E9D87F60}" srcOrd="0" destOrd="0" presId="urn:microsoft.com/office/officeart/2009/3/layout/HorizontalOrganizationChart"/>
    <dgm:cxn modelId="{088CE6A7-5457-476E-81D0-A1DF64862B24}" type="presOf" srcId="{F9FF4210-6689-4E55-8AB8-A88425DBEC39}" destId="{706BF837-236F-4B44-BEEF-93038B3AA3BB}" srcOrd="0" destOrd="0" presId="urn:microsoft.com/office/officeart/2009/3/layout/HorizontalOrganizationChart"/>
    <dgm:cxn modelId="{2FC8E1AE-72E2-4FCF-A7DC-14577803D508}" type="presOf" srcId="{80F553EA-F9A4-4975-8CB3-1DDF40D43453}" destId="{4C123616-41CC-4660-BFE3-689A365ED983}" srcOrd="0" destOrd="0" presId="urn:microsoft.com/office/officeart/2009/3/layout/HorizontalOrganizationChart"/>
    <dgm:cxn modelId="{FED657B6-1F7C-4639-8BD8-6CAFF9988787}" srcId="{36FBBEF9-54BB-42F2-A8C8-43F1328A7FE9}" destId="{F9FF4210-6689-4E55-8AB8-A88425DBEC39}" srcOrd="1" destOrd="0" parTransId="{8893435E-1817-46F8-86A4-08DD61D86CFA}" sibTransId="{E734EC51-C6E6-436E-BCF8-A7C0041267CF}"/>
    <dgm:cxn modelId="{DDB23ED6-6E90-46B3-B3C7-26E8179F2533}" type="presOf" srcId="{80F553EA-F9A4-4975-8CB3-1DDF40D43453}" destId="{86AC7846-A6DF-48C0-9CB5-D1433E455656}" srcOrd="1" destOrd="0" presId="urn:microsoft.com/office/officeart/2009/3/layout/HorizontalOrganizationChart"/>
    <dgm:cxn modelId="{ECC0A8D6-BE97-47AC-AFD7-D77758F9A2EB}" srcId="{30B88D08-4C7B-4E0E-9CA0-80CC46F9AC36}" destId="{1DE70711-5C94-4EEE-BC51-C0F50D41047A}" srcOrd="0" destOrd="0" parTransId="{2625481F-906B-4B34-87D2-050DEE76F5DA}" sibTransId="{3452D34A-957D-4C0D-95C3-18C022297CB4}"/>
    <dgm:cxn modelId="{FA59C1DC-133B-4BF2-A693-637670E885BE}" srcId="{ADFF2A42-AF5D-43CE-B5BB-FE82C38F5755}" destId="{36FBBEF9-54BB-42F2-A8C8-43F1328A7FE9}" srcOrd="0" destOrd="0" parTransId="{775689A3-7E6A-4F73-B0F5-770D3EFD847C}" sibTransId="{9EFB3F14-1069-4DF3-BA2A-E78DCA0CD7B4}"/>
    <dgm:cxn modelId="{01FA82DD-EA92-46E1-889C-E1C90FED8651}" type="presOf" srcId="{2625481F-906B-4B34-87D2-050DEE76F5DA}" destId="{AD6F2198-9018-4B2C-B85E-3096A007621F}" srcOrd="0" destOrd="0" presId="urn:microsoft.com/office/officeart/2009/3/layout/HorizontalOrganizationChart"/>
    <dgm:cxn modelId="{F8A658FB-E49C-4A73-B2F5-BEFAA90B1CC7}" srcId="{F9FF4210-6689-4E55-8AB8-A88425DBEC39}" destId="{80F553EA-F9A4-4975-8CB3-1DDF40D43453}" srcOrd="0" destOrd="0" parTransId="{B78D0898-BF87-45C2-BCB2-ED32689A904A}" sibTransId="{21263511-12ED-4ED5-9C75-799CD7DC7C10}"/>
    <dgm:cxn modelId="{1E0EE2FB-A329-4F1B-A264-1EB7CF39F8BA}" type="presOf" srcId="{30B88D08-4C7B-4E0E-9CA0-80CC46F9AC36}" destId="{5DB59D50-5028-4363-9F25-22C78D6FECEA}" srcOrd="0" destOrd="0" presId="urn:microsoft.com/office/officeart/2009/3/layout/HorizontalOrganizationChart"/>
    <dgm:cxn modelId="{D0188F6D-3A29-451E-BD9D-CEABFDFFB4FB}" type="presParOf" srcId="{F3314602-B812-4326-9FD3-D08468A341A3}" destId="{FED6E3F1-24E8-4D2E-9853-CD94C0761C63}" srcOrd="0" destOrd="0" presId="urn:microsoft.com/office/officeart/2009/3/layout/HorizontalOrganizationChart"/>
    <dgm:cxn modelId="{4BDEA707-77A2-4AAC-AA34-167E28163C9F}" type="presParOf" srcId="{FED6E3F1-24E8-4D2E-9853-CD94C0761C63}" destId="{9F9F89F6-82CC-4E82-BE18-8B70D606F821}" srcOrd="0" destOrd="0" presId="urn:microsoft.com/office/officeart/2009/3/layout/HorizontalOrganizationChart"/>
    <dgm:cxn modelId="{49DAC7D3-DACA-4710-B595-C62F41602E6E}" type="presParOf" srcId="{9F9F89F6-82CC-4E82-BE18-8B70D606F821}" destId="{B912E5BA-921D-40BA-B9D8-E63EC19725EF}" srcOrd="0" destOrd="0" presId="urn:microsoft.com/office/officeart/2009/3/layout/HorizontalOrganizationChart"/>
    <dgm:cxn modelId="{A520E879-9F00-4FE4-A2BC-A9F0EF4E27B1}" type="presParOf" srcId="{9F9F89F6-82CC-4E82-BE18-8B70D606F821}" destId="{9D9E34F7-7BA4-428E-A3A1-C8B133A690F2}" srcOrd="1" destOrd="0" presId="urn:microsoft.com/office/officeart/2009/3/layout/HorizontalOrganizationChart"/>
    <dgm:cxn modelId="{ADD05549-B4AA-43AA-A6F5-C839CAAFF4FA}" type="presParOf" srcId="{FED6E3F1-24E8-4D2E-9853-CD94C0761C63}" destId="{86253ABD-2E03-4218-9334-3F92C59454C7}" srcOrd="1" destOrd="0" presId="urn:microsoft.com/office/officeart/2009/3/layout/HorizontalOrganizationChart"/>
    <dgm:cxn modelId="{0191599E-E40D-497D-AC5A-C2FE71BFE616}" type="presParOf" srcId="{FED6E3F1-24E8-4D2E-9853-CD94C0761C63}" destId="{52F134D6-7901-4BF8-804C-F3C2CE6C8061}" srcOrd="2" destOrd="0" presId="urn:microsoft.com/office/officeart/2009/3/layout/HorizontalOrganizationChart"/>
    <dgm:cxn modelId="{D07C07A7-1424-4597-B365-D7D99DEE6874}" type="presParOf" srcId="{52F134D6-7901-4BF8-804C-F3C2CE6C8061}" destId="{1A949B9D-C533-4654-A150-C83E9A51C424}" srcOrd="0" destOrd="0" presId="urn:microsoft.com/office/officeart/2009/3/layout/HorizontalOrganizationChart"/>
    <dgm:cxn modelId="{13BCEDA2-023C-4248-8EA3-FBB906A85042}" type="presParOf" srcId="{52F134D6-7901-4BF8-804C-F3C2CE6C8061}" destId="{D57EA131-81A9-4AEC-8474-54FA86901F03}" srcOrd="1" destOrd="0" presId="urn:microsoft.com/office/officeart/2009/3/layout/HorizontalOrganizationChart"/>
    <dgm:cxn modelId="{0B820497-F102-403F-B611-709B349FB314}" type="presParOf" srcId="{D57EA131-81A9-4AEC-8474-54FA86901F03}" destId="{A45E8ABA-5466-481E-B13F-EF00C238F85E}" srcOrd="0" destOrd="0" presId="urn:microsoft.com/office/officeart/2009/3/layout/HorizontalOrganizationChart"/>
    <dgm:cxn modelId="{7C3C686E-6B62-4789-BAB0-01EFA2F9FE3A}" type="presParOf" srcId="{A45E8ABA-5466-481E-B13F-EF00C238F85E}" destId="{5DB59D50-5028-4363-9F25-22C78D6FECEA}" srcOrd="0" destOrd="0" presId="urn:microsoft.com/office/officeart/2009/3/layout/HorizontalOrganizationChart"/>
    <dgm:cxn modelId="{DE188F6C-682A-4927-A4A4-717FD0AF892D}" type="presParOf" srcId="{A45E8ABA-5466-481E-B13F-EF00C238F85E}" destId="{11402782-750F-42F2-A94B-5DA66E8635B9}" srcOrd="1" destOrd="0" presId="urn:microsoft.com/office/officeart/2009/3/layout/HorizontalOrganizationChart"/>
    <dgm:cxn modelId="{CF2AFE3D-7424-4710-B752-AE31581FF0AA}" type="presParOf" srcId="{D57EA131-81A9-4AEC-8474-54FA86901F03}" destId="{68FD6E84-2D38-4714-8BAC-272DB3878344}" srcOrd="1" destOrd="0" presId="urn:microsoft.com/office/officeart/2009/3/layout/HorizontalOrganizationChart"/>
    <dgm:cxn modelId="{520D2FB2-EF2C-4C7E-B0D6-FE021637E9D9}" type="presParOf" srcId="{D57EA131-81A9-4AEC-8474-54FA86901F03}" destId="{44B8CA2D-13D7-4712-AE60-0A38CBD2225B}" srcOrd="2" destOrd="0" presId="urn:microsoft.com/office/officeart/2009/3/layout/HorizontalOrganizationChart"/>
    <dgm:cxn modelId="{02C4989A-DE31-4672-89DA-BA5AB08E0ED6}" type="presParOf" srcId="{44B8CA2D-13D7-4712-AE60-0A38CBD2225B}" destId="{AD6F2198-9018-4B2C-B85E-3096A007621F}" srcOrd="0" destOrd="0" presId="urn:microsoft.com/office/officeart/2009/3/layout/HorizontalOrganizationChart"/>
    <dgm:cxn modelId="{A7F2E2F4-E5AF-4F6B-A978-D8A5E5BDFAE8}" type="presParOf" srcId="{44B8CA2D-13D7-4712-AE60-0A38CBD2225B}" destId="{5BD785B2-F615-4C76-B991-21608048BF57}" srcOrd="1" destOrd="0" presId="urn:microsoft.com/office/officeart/2009/3/layout/HorizontalOrganizationChart"/>
    <dgm:cxn modelId="{294EF2A5-F1BB-471F-A007-4EB399AC16B5}" type="presParOf" srcId="{5BD785B2-F615-4C76-B991-21608048BF57}" destId="{65611BDE-525C-4271-BCD0-9456720EA289}" srcOrd="0" destOrd="0" presId="urn:microsoft.com/office/officeart/2009/3/layout/HorizontalOrganizationChart"/>
    <dgm:cxn modelId="{2045D9A3-F12C-4181-B72F-F7D17D8CBE8D}" type="presParOf" srcId="{65611BDE-525C-4271-BCD0-9456720EA289}" destId="{58E99200-00C2-4990-B7FE-6ED5C691E8A0}" srcOrd="0" destOrd="0" presId="urn:microsoft.com/office/officeart/2009/3/layout/HorizontalOrganizationChart"/>
    <dgm:cxn modelId="{61D0908B-AEA0-4C58-A780-C90D356DFD08}" type="presParOf" srcId="{65611BDE-525C-4271-BCD0-9456720EA289}" destId="{792DA097-41E5-4738-AA28-278968F02555}" srcOrd="1" destOrd="0" presId="urn:microsoft.com/office/officeart/2009/3/layout/HorizontalOrganizationChart"/>
    <dgm:cxn modelId="{8A2C128A-3A57-4186-A40A-0057DED4120F}" type="presParOf" srcId="{5BD785B2-F615-4C76-B991-21608048BF57}" destId="{D3220CDD-5DD9-4A2A-AB1C-893F699BBA57}" srcOrd="1" destOrd="0" presId="urn:microsoft.com/office/officeart/2009/3/layout/HorizontalOrganizationChart"/>
    <dgm:cxn modelId="{8A8714B5-603C-4BFE-B4D2-0C9A83889627}" type="presParOf" srcId="{5BD785B2-F615-4C76-B991-21608048BF57}" destId="{0CA8B5C3-B53C-4BEB-B833-2940790E76D9}" srcOrd="2" destOrd="0" presId="urn:microsoft.com/office/officeart/2009/3/layout/HorizontalOrganizationChart"/>
    <dgm:cxn modelId="{E87E1E06-5875-41A9-B67F-1D7C42062314}" type="presParOf" srcId="{44B8CA2D-13D7-4712-AE60-0A38CBD2225B}" destId="{4D0F46F7-2787-4814-8756-3C29916BBA19}" srcOrd="2" destOrd="0" presId="urn:microsoft.com/office/officeart/2009/3/layout/HorizontalOrganizationChart"/>
    <dgm:cxn modelId="{3E4C9ACD-1B55-4DB7-81DD-46D0DB03A6E7}" type="presParOf" srcId="{44B8CA2D-13D7-4712-AE60-0A38CBD2225B}" destId="{4F46415B-9A71-466C-AB34-D916DA1FC94E}" srcOrd="3" destOrd="0" presId="urn:microsoft.com/office/officeart/2009/3/layout/HorizontalOrganizationChart"/>
    <dgm:cxn modelId="{2779AE1E-6D41-4441-9BF8-6CDB26163F32}" type="presParOf" srcId="{4F46415B-9A71-466C-AB34-D916DA1FC94E}" destId="{EEA9B588-F514-415B-99A4-BAA289A9826C}" srcOrd="0" destOrd="0" presId="urn:microsoft.com/office/officeart/2009/3/layout/HorizontalOrganizationChart"/>
    <dgm:cxn modelId="{ED5063E7-0E99-409B-9B13-D17A1F2429F0}" type="presParOf" srcId="{EEA9B588-F514-415B-99A4-BAA289A9826C}" destId="{CDD29847-3F24-4808-B1F3-6473E9D87F60}" srcOrd="0" destOrd="0" presId="urn:microsoft.com/office/officeart/2009/3/layout/HorizontalOrganizationChart"/>
    <dgm:cxn modelId="{3278357E-706D-4351-8982-C442A69CC7BA}" type="presParOf" srcId="{EEA9B588-F514-415B-99A4-BAA289A9826C}" destId="{3C50B052-AB5F-4067-866D-0AFE97B51528}" srcOrd="1" destOrd="0" presId="urn:microsoft.com/office/officeart/2009/3/layout/HorizontalOrganizationChart"/>
    <dgm:cxn modelId="{D5AF604D-ADFD-406E-A9EF-85E99E0CA077}" type="presParOf" srcId="{4F46415B-9A71-466C-AB34-D916DA1FC94E}" destId="{00D21498-8AA0-4D18-A943-BCD6857578F1}" srcOrd="1" destOrd="0" presId="urn:microsoft.com/office/officeart/2009/3/layout/HorizontalOrganizationChart"/>
    <dgm:cxn modelId="{D0D2FB7C-E6A2-46D7-97E0-CA63754C84AF}" type="presParOf" srcId="{4F46415B-9A71-466C-AB34-D916DA1FC94E}" destId="{44D305AB-885D-487E-A371-28AB8F07DC1A}" srcOrd="2" destOrd="0" presId="urn:microsoft.com/office/officeart/2009/3/layout/HorizontalOrganizationChart"/>
    <dgm:cxn modelId="{E63F968F-2AB4-4D4F-8440-D13893999928}" type="presParOf" srcId="{52F134D6-7901-4BF8-804C-F3C2CE6C8061}" destId="{0022F053-2367-4BB5-8595-33D52C92A189}" srcOrd="2" destOrd="0" presId="urn:microsoft.com/office/officeart/2009/3/layout/HorizontalOrganizationChart"/>
    <dgm:cxn modelId="{BC7A9B90-A4B0-4C8F-A41F-68469C1F0AAB}" type="presParOf" srcId="{52F134D6-7901-4BF8-804C-F3C2CE6C8061}" destId="{E288F4F6-5D09-4383-B86C-9FCD588864DE}" srcOrd="3" destOrd="0" presId="urn:microsoft.com/office/officeart/2009/3/layout/HorizontalOrganizationChart"/>
    <dgm:cxn modelId="{DD980EE9-EEA8-4CB1-BA35-66875D92B425}" type="presParOf" srcId="{E288F4F6-5D09-4383-B86C-9FCD588864DE}" destId="{EE1FFA44-7632-4AE0-BCCF-291459543D04}" srcOrd="0" destOrd="0" presId="urn:microsoft.com/office/officeart/2009/3/layout/HorizontalOrganizationChart"/>
    <dgm:cxn modelId="{45C038E5-ACB4-44F3-96B4-E885B9C26A87}" type="presParOf" srcId="{EE1FFA44-7632-4AE0-BCCF-291459543D04}" destId="{706BF837-236F-4B44-BEEF-93038B3AA3BB}" srcOrd="0" destOrd="0" presId="urn:microsoft.com/office/officeart/2009/3/layout/HorizontalOrganizationChart"/>
    <dgm:cxn modelId="{51549B5F-1DE2-44EC-8681-452672EB4F7D}" type="presParOf" srcId="{EE1FFA44-7632-4AE0-BCCF-291459543D04}" destId="{F6CA6427-CAF8-4B7B-A0A2-C5795DDC6A19}" srcOrd="1" destOrd="0" presId="urn:microsoft.com/office/officeart/2009/3/layout/HorizontalOrganizationChart"/>
    <dgm:cxn modelId="{1A863A00-CA3F-480B-92D1-DF21792A8E2C}" type="presParOf" srcId="{E288F4F6-5D09-4383-B86C-9FCD588864DE}" destId="{B66CA321-342C-4C88-8496-AC14324FEDC2}" srcOrd="1" destOrd="0" presId="urn:microsoft.com/office/officeart/2009/3/layout/HorizontalOrganizationChart"/>
    <dgm:cxn modelId="{56DEDF70-365A-4539-A4C5-FBB562E60261}" type="presParOf" srcId="{B66CA321-342C-4C88-8496-AC14324FEDC2}" destId="{A42E9EDE-56C9-4990-8384-60053ED6BF5D}" srcOrd="0" destOrd="0" presId="urn:microsoft.com/office/officeart/2009/3/layout/HorizontalOrganizationChart"/>
    <dgm:cxn modelId="{ACAC486C-A987-44BA-9660-F6D78808EBCF}" type="presParOf" srcId="{B66CA321-342C-4C88-8496-AC14324FEDC2}" destId="{5B1D11E3-7F6F-48A2-8B8B-3A3AE4A2972B}" srcOrd="1" destOrd="0" presId="urn:microsoft.com/office/officeart/2009/3/layout/HorizontalOrganizationChart"/>
    <dgm:cxn modelId="{A9535CCB-CD19-487E-A7D1-EA2048A276E0}" type="presParOf" srcId="{5B1D11E3-7F6F-48A2-8B8B-3A3AE4A2972B}" destId="{FF8EA7AD-ED33-4B06-B4B3-F70F59C13CAB}" srcOrd="0" destOrd="0" presId="urn:microsoft.com/office/officeart/2009/3/layout/HorizontalOrganizationChart"/>
    <dgm:cxn modelId="{9ABA6FE3-0596-473F-9F6D-4B29727F0FA2}" type="presParOf" srcId="{FF8EA7AD-ED33-4B06-B4B3-F70F59C13CAB}" destId="{4C123616-41CC-4660-BFE3-689A365ED983}" srcOrd="0" destOrd="0" presId="urn:microsoft.com/office/officeart/2009/3/layout/HorizontalOrganizationChart"/>
    <dgm:cxn modelId="{A7F30560-3D3C-4584-95AC-22D6C1491FDE}" type="presParOf" srcId="{FF8EA7AD-ED33-4B06-B4B3-F70F59C13CAB}" destId="{86AC7846-A6DF-48C0-9CB5-D1433E455656}" srcOrd="1" destOrd="0" presId="urn:microsoft.com/office/officeart/2009/3/layout/HorizontalOrganizationChart"/>
    <dgm:cxn modelId="{504CB5C1-A4F8-4E7B-B371-2C124E3DE298}" type="presParOf" srcId="{5B1D11E3-7F6F-48A2-8B8B-3A3AE4A2972B}" destId="{0E6BA7AE-905C-4559-9471-43BDD9B43E79}" srcOrd="1" destOrd="0" presId="urn:microsoft.com/office/officeart/2009/3/layout/HorizontalOrganizationChart"/>
    <dgm:cxn modelId="{8BD41D26-7BF2-459D-A59E-A51CF506E210}" type="presParOf" srcId="{5B1D11E3-7F6F-48A2-8B8B-3A3AE4A2972B}" destId="{B147D18A-B6C3-4512-A0DE-1FF5011C7587}" srcOrd="2" destOrd="0" presId="urn:microsoft.com/office/officeart/2009/3/layout/HorizontalOrganizationChart"/>
    <dgm:cxn modelId="{8D1EE8F3-0CE9-4FEB-B9D9-F3567402ABC7}" type="presParOf" srcId="{E288F4F6-5D09-4383-B86C-9FCD588864DE}" destId="{F1BED1C3-E529-481C-AACC-9332CFA35444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2E9EDE-56C9-4990-8384-60053ED6BF5D}">
      <dsp:nvSpPr>
        <dsp:cNvPr id="0" name=""/>
        <dsp:cNvSpPr/>
      </dsp:nvSpPr>
      <dsp:spPr>
        <a:xfrm>
          <a:off x="6483322" y="2455159"/>
          <a:ext cx="49396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93961" y="45720"/>
              </a:lnTo>
            </a:path>
          </a:pathLst>
        </a:custGeom>
        <a:noFill/>
        <a:ln w="12700" cap="flat" cmpd="sng" algn="ctr">
          <a:solidFill>
            <a:schemeClr val="accent1">
              <a:tint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22F053-2367-4BB5-8595-33D52C92A189}">
      <dsp:nvSpPr>
        <dsp:cNvPr id="0" name=""/>
        <dsp:cNvSpPr/>
      </dsp:nvSpPr>
      <dsp:spPr>
        <a:xfrm>
          <a:off x="3519554" y="1969870"/>
          <a:ext cx="1728864" cy="1543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728864" y="0"/>
              </a:lnTo>
              <a:lnTo>
                <a:pt x="1728864" y="154362"/>
              </a:lnTo>
            </a:path>
          </a:pathLst>
        </a:custGeom>
        <a:noFill/>
        <a:ln w="12700" cap="flat" cmpd="sng" algn="ctr">
          <a:solidFill>
            <a:schemeClr val="accent1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0F46F7-2787-4814-8756-3C29916BBA19}">
      <dsp:nvSpPr>
        <dsp:cNvPr id="0" name=""/>
        <dsp:cNvSpPr/>
      </dsp:nvSpPr>
      <dsp:spPr>
        <a:xfrm>
          <a:off x="6483322" y="907853"/>
          <a:ext cx="1728864" cy="1543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728864" y="0"/>
              </a:lnTo>
              <a:lnTo>
                <a:pt x="1728864" y="154362"/>
              </a:lnTo>
            </a:path>
          </a:pathLst>
        </a:custGeom>
        <a:noFill/>
        <a:ln w="12700" cap="flat" cmpd="sng" algn="ctr">
          <a:solidFill>
            <a:schemeClr val="accent1">
              <a:tint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6F2198-9018-4B2C-B85E-3096A007621F}">
      <dsp:nvSpPr>
        <dsp:cNvPr id="0" name=""/>
        <dsp:cNvSpPr/>
      </dsp:nvSpPr>
      <dsp:spPr>
        <a:xfrm>
          <a:off x="6483322" y="753491"/>
          <a:ext cx="1728864" cy="154362"/>
        </a:xfrm>
        <a:custGeom>
          <a:avLst/>
          <a:gdLst/>
          <a:ahLst/>
          <a:cxnLst/>
          <a:rect l="0" t="0" r="0" b="0"/>
          <a:pathLst>
            <a:path>
              <a:moveTo>
                <a:pt x="0" y="154362"/>
              </a:moveTo>
              <a:lnTo>
                <a:pt x="1728864" y="154362"/>
              </a:lnTo>
              <a:lnTo>
                <a:pt x="1728864" y="0"/>
              </a:lnTo>
            </a:path>
          </a:pathLst>
        </a:custGeom>
        <a:noFill/>
        <a:ln w="12700" cap="flat" cmpd="sng" algn="ctr">
          <a:solidFill>
            <a:schemeClr val="accent1">
              <a:tint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949B9D-C533-4654-A150-C83E9A51C424}">
      <dsp:nvSpPr>
        <dsp:cNvPr id="0" name=""/>
        <dsp:cNvSpPr/>
      </dsp:nvSpPr>
      <dsp:spPr>
        <a:xfrm>
          <a:off x="3519554" y="1357549"/>
          <a:ext cx="1728864" cy="612320"/>
        </a:xfrm>
        <a:custGeom>
          <a:avLst/>
          <a:gdLst/>
          <a:ahLst/>
          <a:cxnLst/>
          <a:rect l="0" t="0" r="0" b="0"/>
          <a:pathLst>
            <a:path>
              <a:moveTo>
                <a:pt x="0" y="612320"/>
              </a:moveTo>
              <a:lnTo>
                <a:pt x="1728864" y="612320"/>
              </a:lnTo>
              <a:lnTo>
                <a:pt x="1728864" y="0"/>
              </a:lnTo>
            </a:path>
          </a:pathLst>
        </a:custGeom>
        <a:noFill/>
        <a:ln w="12700" cap="flat" cmpd="sng" algn="ctr">
          <a:solidFill>
            <a:schemeClr val="accent1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12E5BA-921D-40BA-B9D8-E63EC19725EF}">
      <dsp:nvSpPr>
        <dsp:cNvPr id="0" name=""/>
        <dsp:cNvSpPr/>
      </dsp:nvSpPr>
      <dsp:spPr>
        <a:xfrm>
          <a:off x="1049747" y="1038727"/>
          <a:ext cx="2469806" cy="1862286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200" b="1" kern="1200" dirty="0">
              <a:latin typeface="華康中特圓體" panose="020F0809000000000000" pitchFamily="49" charset="-120"/>
              <a:ea typeface="華康中特圓體" panose="020F0809000000000000" pitchFamily="49" charset="-120"/>
            </a:rPr>
            <a:t>觀光事業科</a:t>
          </a:r>
          <a:endParaRPr lang="en-US" altLang="zh-TW" sz="2200" b="1" kern="1200" dirty="0">
            <a:latin typeface="華康中特圓體" panose="020F0809000000000000" pitchFamily="49" charset="-120"/>
            <a:ea typeface="華康中特圓體" panose="020F0809000000000000" pitchFamily="49" charset="-120"/>
          </a:endParaRP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200" b="1" kern="1200" dirty="0">
              <a:latin typeface="華康中特圓體" panose="020F0809000000000000" pitchFamily="49" charset="-120"/>
              <a:ea typeface="華康中特圓體" panose="020F0809000000000000" pitchFamily="49" charset="-120"/>
            </a:rPr>
            <a:t>餐飲管理科</a:t>
          </a:r>
          <a:endParaRPr lang="en-US" altLang="zh-TW" sz="2200" b="1" kern="1200" dirty="0">
            <a:latin typeface="華康中特圓體" panose="020F0809000000000000" pitchFamily="49" charset="-120"/>
            <a:ea typeface="華康中特圓體" panose="020F0809000000000000" pitchFamily="49" charset="-120"/>
          </a:endParaRP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200" b="1" kern="1200" dirty="0">
              <a:latin typeface="華康中特圓體" panose="020F0809000000000000" pitchFamily="49" charset="-120"/>
              <a:ea typeface="華康中特圓體" panose="020F0809000000000000" pitchFamily="49" charset="-120"/>
            </a:rPr>
            <a:t>畢業門檻</a:t>
          </a:r>
          <a:r>
            <a:rPr lang="en-US" altLang="zh-TW" sz="2200" b="1" kern="1200" dirty="0">
              <a:latin typeface="華康中特圓體" panose="020F0809000000000000" pitchFamily="49" charset="-120"/>
              <a:ea typeface="華康中特圓體" panose="020F0809000000000000" pitchFamily="49" charset="-120"/>
            </a:rPr>
            <a:t>160</a:t>
          </a:r>
          <a:r>
            <a:rPr lang="zh-TW" altLang="en-US" sz="2200" b="1" kern="1200" dirty="0">
              <a:latin typeface="華康中特圓體" panose="020F0809000000000000" pitchFamily="49" charset="-120"/>
              <a:ea typeface="華康中特圓體" panose="020F0809000000000000" pitchFamily="49" charset="-120"/>
            </a:rPr>
            <a:t>學分</a:t>
          </a:r>
          <a:endParaRPr lang="en-US" altLang="zh-TW" sz="2200" b="1" kern="1200" dirty="0">
            <a:latin typeface="華康中特圓體" panose="020F0809000000000000" pitchFamily="49" charset="-120"/>
            <a:ea typeface="華康中特圓體" panose="020F0809000000000000" pitchFamily="49" charset="-120"/>
          </a:endParaRPr>
        </a:p>
      </dsp:txBody>
      <dsp:txXfrm>
        <a:off x="1049747" y="1038727"/>
        <a:ext cx="2469806" cy="1862286"/>
      </dsp:txXfrm>
    </dsp:sp>
    <dsp:sp modelId="{5DB59D50-5028-4363-9F25-22C78D6FECEA}">
      <dsp:nvSpPr>
        <dsp:cNvPr id="0" name=""/>
        <dsp:cNvSpPr/>
      </dsp:nvSpPr>
      <dsp:spPr>
        <a:xfrm>
          <a:off x="4013516" y="458158"/>
          <a:ext cx="2469806" cy="899391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zh-TW" altLang="en-US" sz="2000" b="0" kern="1200" dirty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專業及實習科目 </a:t>
          </a:r>
          <a:endParaRPr lang="en-US" altLang="zh-TW" sz="2000" b="0" kern="1200" dirty="0">
            <a:latin typeface="jf open 粉圓 2.0" panose="020B0000000000000000" pitchFamily="34" charset="-120"/>
            <a:ea typeface="jf open 粉圓 2.0" panose="020B0000000000000000" pitchFamily="34" charset="-120"/>
            <a:cs typeface="Microsoft JhengHei"/>
          </a:endParaRPr>
        </a:p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zh-TW" altLang="en-US" sz="2000" b="0" kern="1200" dirty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須修習</a:t>
          </a:r>
          <a:r>
            <a:rPr lang="en-US" altLang="zh-TW" sz="2000" b="0" kern="1200" spc="-5" dirty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80</a:t>
          </a:r>
          <a:r>
            <a:rPr lang="zh-TW" altLang="en-US" sz="2000" b="0" kern="1200" dirty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學分</a:t>
          </a:r>
          <a:endParaRPr lang="zh-TW" altLang="en-US" sz="2000" b="0" kern="1200" dirty="0">
            <a:latin typeface="jf open 粉圓 2.0" panose="020B0000000000000000" pitchFamily="34" charset="-120"/>
            <a:ea typeface="jf open 粉圓 2.0" panose="020B0000000000000000" pitchFamily="34" charset="-120"/>
          </a:endParaRPr>
        </a:p>
      </dsp:txBody>
      <dsp:txXfrm>
        <a:off x="4013516" y="458158"/>
        <a:ext cx="2469806" cy="899391"/>
      </dsp:txXfrm>
    </dsp:sp>
    <dsp:sp modelId="{58E99200-00C2-4990-B7FE-6ED5C691E8A0}">
      <dsp:nvSpPr>
        <dsp:cNvPr id="0" name=""/>
        <dsp:cNvSpPr/>
      </dsp:nvSpPr>
      <dsp:spPr>
        <a:xfrm>
          <a:off x="6977284" y="199"/>
          <a:ext cx="2469806" cy="753291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2000" b="0" kern="1200" dirty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60</a:t>
          </a:r>
          <a:r>
            <a:rPr lang="zh-TW" altLang="en-US" sz="2000" b="0" kern="1200" dirty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學分及格</a:t>
          </a:r>
        </a:p>
      </dsp:txBody>
      <dsp:txXfrm>
        <a:off x="6977284" y="199"/>
        <a:ext cx="2469806" cy="753291"/>
      </dsp:txXfrm>
    </dsp:sp>
    <dsp:sp modelId="{CDD29847-3F24-4808-B1F3-6473E9D87F60}">
      <dsp:nvSpPr>
        <dsp:cNvPr id="0" name=""/>
        <dsp:cNvSpPr/>
      </dsp:nvSpPr>
      <dsp:spPr>
        <a:xfrm>
          <a:off x="6977284" y="1062216"/>
          <a:ext cx="2469806" cy="753291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b="0" kern="120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實習科目</a:t>
          </a:r>
          <a:r>
            <a:rPr lang="en-US" altLang="zh-TW" sz="2000" b="0" kern="120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45</a:t>
          </a:r>
          <a:r>
            <a:rPr lang="zh-TW" altLang="en-US" sz="2000" b="0" kern="120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學分及格</a:t>
          </a:r>
          <a:endParaRPr lang="zh-TW" altLang="en-US" sz="2000" b="0" kern="1200" dirty="0">
            <a:latin typeface="jf open 粉圓 2.0" panose="020B0000000000000000" pitchFamily="34" charset="-120"/>
            <a:ea typeface="jf open 粉圓 2.0" panose="020B0000000000000000" pitchFamily="34" charset="-120"/>
            <a:cs typeface="Microsoft JhengHei"/>
          </a:endParaRPr>
        </a:p>
      </dsp:txBody>
      <dsp:txXfrm>
        <a:off x="6977284" y="1062216"/>
        <a:ext cx="2469806" cy="753291"/>
      </dsp:txXfrm>
    </dsp:sp>
    <dsp:sp modelId="{706BF837-236F-4B44-BEEF-93038B3AA3BB}">
      <dsp:nvSpPr>
        <dsp:cNvPr id="0" name=""/>
        <dsp:cNvSpPr/>
      </dsp:nvSpPr>
      <dsp:spPr>
        <a:xfrm>
          <a:off x="4013516" y="2124233"/>
          <a:ext cx="2469806" cy="753291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b="0" kern="120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部定必修</a:t>
          </a:r>
          <a:r>
            <a:rPr lang="en-US" altLang="zh-TW" sz="2000" b="0" kern="1200" spc="-5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116</a:t>
          </a:r>
          <a:r>
            <a:rPr lang="zh-TW" altLang="en-US" sz="2000" b="0" kern="120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學分</a:t>
          </a:r>
          <a:endParaRPr lang="zh-TW" altLang="en-US" sz="2000" b="0" kern="1200" dirty="0">
            <a:latin typeface="jf open 粉圓 2.0" panose="020B0000000000000000" pitchFamily="34" charset="-120"/>
            <a:ea typeface="jf open 粉圓 2.0" panose="020B0000000000000000" pitchFamily="34" charset="-120"/>
          </a:endParaRPr>
        </a:p>
      </dsp:txBody>
      <dsp:txXfrm>
        <a:off x="4013516" y="2124233"/>
        <a:ext cx="2469806" cy="753291"/>
      </dsp:txXfrm>
    </dsp:sp>
    <dsp:sp modelId="{4C123616-41CC-4660-BFE3-689A365ED983}">
      <dsp:nvSpPr>
        <dsp:cNvPr id="0" name=""/>
        <dsp:cNvSpPr/>
      </dsp:nvSpPr>
      <dsp:spPr>
        <a:xfrm>
          <a:off x="6977284" y="2124233"/>
          <a:ext cx="2469806" cy="753291"/>
        </a:xfrm>
        <a:prstGeom prst="rect">
          <a:avLst/>
        </a:prstGeom>
        <a:solidFill>
          <a:schemeClr val="accent1">
            <a:tint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b="0" kern="120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至少</a:t>
          </a:r>
          <a:r>
            <a:rPr lang="en-US" altLang="zh-TW" sz="2000" b="0" kern="120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85%</a:t>
          </a:r>
          <a:r>
            <a:rPr lang="zh-TW" altLang="en-US" sz="2000" b="0" kern="120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及格</a:t>
          </a:r>
          <a:endParaRPr lang="zh-TW" altLang="en-US" sz="2000" b="0" kern="1200" dirty="0">
            <a:latin typeface="jf open 粉圓 2.0" panose="020B0000000000000000" pitchFamily="34" charset="-120"/>
            <a:ea typeface="jf open 粉圓 2.0" panose="020B0000000000000000" pitchFamily="34" charset="-120"/>
            <a:cs typeface="Microsoft JhengHei"/>
          </a:endParaRPr>
        </a:p>
      </dsp:txBody>
      <dsp:txXfrm>
        <a:off x="6977284" y="2124233"/>
        <a:ext cx="2469806" cy="75329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2E9EDE-56C9-4990-8384-60053ED6BF5D}">
      <dsp:nvSpPr>
        <dsp:cNvPr id="0" name=""/>
        <dsp:cNvSpPr/>
      </dsp:nvSpPr>
      <dsp:spPr>
        <a:xfrm>
          <a:off x="6492933" y="2475168"/>
          <a:ext cx="49780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97805" y="45720"/>
              </a:lnTo>
            </a:path>
          </a:pathLst>
        </a:custGeom>
        <a:noFill/>
        <a:ln w="12700" cap="flat" cmpd="sng" algn="ctr">
          <a:solidFill>
            <a:schemeClr val="accent3">
              <a:tint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22F053-2367-4BB5-8595-33D52C92A189}">
      <dsp:nvSpPr>
        <dsp:cNvPr id="0" name=""/>
        <dsp:cNvSpPr/>
      </dsp:nvSpPr>
      <dsp:spPr>
        <a:xfrm>
          <a:off x="3506100" y="1985747"/>
          <a:ext cx="1742318" cy="1555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742318" y="0"/>
              </a:lnTo>
              <a:lnTo>
                <a:pt x="1742318" y="155564"/>
              </a:lnTo>
            </a:path>
          </a:pathLst>
        </a:custGeom>
        <a:noFill/>
        <a:ln w="12700" cap="flat" cmpd="sng" algn="ctr">
          <a:solidFill>
            <a:schemeClr val="accent3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0F46F7-2787-4814-8756-3C29916BBA19}">
      <dsp:nvSpPr>
        <dsp:cNvPr id="0" name=""/>
        <dsp:cNvSpPr/>
      </dsp:nvSpPr>
      <dsp:spPr>
        <a:xfrm>
          <a:off x="6492933" y="915466"/>
          <a:ext cx="1742318" cy="1555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742318" y="0"/>
              </a:lnTo>
              <a:lnTo>
                <a:pt x="1742318" y="155564"/>
              </a:lnTo>
            </a:path>
          </a:pathLst>
        </a:custGeom>
        <a:noFill/>
        <a:ln w="12700" cap="flat" cmpd="sng" algn="ctr">
          <a:solidFill>
            <a:schemeClr val="accent3">
              <a:tint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6F2198-9018-4B2C-B85E-3096A007621F}">
      <dsp:nvSpPr>
        <dsp:cNvPr id="0" name=""/>
        <dsp:cNvSpPr/>
      </dsp:nvSpPr>
      <dsp:spPr>
        <a:xfrm>
          <a:off x="6492933" y="759901"/>
          <a:ext cx="1742318" cy="155564"/>
        </a:xfrm>
        <a:custGeom>
          <a:avLst/>
          <a:gdLst/>
          <a:ahLst/>
          <a:cxnLst/>
          <a:rect l="0" t="0" r="0" b="0"/>
          <a:pathLst>
            <a:path>
              <a:moveTo>
                <a:pt x="0" y="155564"/>
              </a:moveTo>
              <a:lnTo>
                <a:pt x="1742318" y="155564"/>
              </a:lnTo>
              <a:lnTo>
                <a:pt x="1742318" y="0"/>
              </a:lnTo>
            </a:path>
          </a:pathLst>
        </a:custGeom>
        <a:noFill/>
        <a:ln w="12700" cap="flat" cmpd="sng" algn="ctr">
          <a:solidFill>
            <a:schemeClr val="accent3">
              <a:tint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949B9D-C533-4654-A150-C83E9A51C424}">
      <dsp:nvSpPr>
        <dsp:cNvPr id="0" name=""/>
        <dsp:cNvSpPr/>
      </dsp:nvSpPr>
      <dsp:spPr>
        <a:xfrm>
          <a:off x="3506100" y="1447101"/>
          <a:ext cx="1742318" cy="538646"/>
        </a:xfrm>
        <a:custGeom>
          <a:avLst/>
          <a:gdLst/>
          <a:ahLst/>
          <a:cxnLst/>
          <a:rect l="0" t="0" r="0" b="0"/>
          <a:pathLst>
            <a:path>
              <a:moveTo>
                <a:pt x="0" y="538646"/>
              </a:moveTo>
              <a:lnTo>
                <a:pt x="1742318" y="538646"/>
              </a:lnTo>
              <a:lnTo>
                <a:pt x="1742318" y="0"/>
              </a:lnTo>
            </a:path>
          </a:pathLst>
        </a:custGeom>
        <a:noFill/>
        <a:ln w="12700" cap="flat" cmpd="sng" algn="ctr">
          <a:solidFill>
            <a:schemeClr val="accent3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12E5BA-921D-40BA-B9D8-E63EC19725EF}">
      <dsp:nvSpPr>
        <dsp:cNvPr id="0" name=""/>
        <dsp:cNvSpPr/>
      </dsp:nvSpPr>
      <dsp:spPr>
        <a:xfrm>
          <a:off x="1017073" y="1475524"/>
          <a:ext cx="2489027" cy="1020446"/>
        </a:xfrm>
        <a:prstGeom prst="rect">
          <a:avLst/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200" b="1" kern="1200">
              <a:latin typeface="華康中特圓體" panose="020F0809000000000000" pitchFamily="49" charset="-120"/>
              <a:ea typeface="華康中特圓體" panose="020F0809000000000000" pitchFamily="49" charset="-120"/>
            </a:rPr>
            <a:t>餐飲技術科</a:t>
          </a:r>
          <a:endParaRPr lang="en-US" altLang="zh-TW" sz="2200" b="1" kern="1200">
            <a:latin typeface="華康中特圓體" panose="020F0809000000000000" pitchFamily="49" charset="-120"/>
            <a:ea typeface="華康中特圓體" panose="020F0809000000000000" pitchFamily="49" charset="-120"/>
          </a:endParaRP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200" b="1" kern="1200">
              <a:latin typeface="華康中特圓體" panose="020F0809000000000000" pitchFamily="49" charset="-120"/>
              <a:ea typeface="華康中特圓體" panose="020F0809000000000000" pitchFamily="49" charset="-120"/>
            </a:rPr>
            <a:t>畢業門檻</a:t>
          </a:r>
          <a:r>
            <a:rPr lang="en-US" altLang="zh-TW" sz="2200" b="1" kern="1200">
              <a:latin typeface="華康中特圓體" panose="020F0809000000000000" pitchFamily="49" charset="-120"/>
              <a:ea typeface="華康中特圓體" panose="020F0809000000000000" pitchFamily="49" charset="-120"/>
            </a:rPr>
            <a:t>150</a:t>
          </a:r>
          <a:r>
            <a:rPr lang="zh-TW" altLang="en-US" sz="2200" b="1" kern="1200">
              <a:latin typeface="華康中特圓體" panose="020F0809000000000000" pitchFamily="49" charset="-120"/>
              <a:ea typeface="華康中特圓體" panose="020F0809000000000000" pitchFamily="49" charset="-120"/>
            </a:rPr>
            <a:t>學分</a:t>
          </a:r>
          <a:endParaRPr lang="en-US" altLang="zh-TW" sz="2200" b="1" kern="1200" dirty="0">
            <a:latin typeface="華康中特圓體" panose="020F0809000000000000" pitchFamily="49" charset="-120"/>
            <a:ea typeface="華康中特圓體" panose="020F0809000000000000" pitchFamily="49" charset="-120"/>
          </a:endParaRPr>
        </a:p>
      </dsp:txBody>
      <dsp:txXfrm>
        <a:off x="1017073" y="1475524"/>
        <a:ext cx="2489027" cy="1020446"/>
      </dsp:txXfrm>
    </dsp:sp>
    <dsp:sp modelId="{5DB59D50-5028-4363-9F25-22C78D6FECEA}">
      <dsp:nvSpPr>
        <dsp:cNvPr id="0" name=""/>
        <dsp:cNvSpPr/>
      </dsp:nvSpPr>
      <dsp:spPr>
        <a:xfrm>
          <a:off x="4003905" y="383831"/>
          <a:ext cx="2489027" cy="1063270"/>
        </a:xfrm>
        <a:prstGeom prst="rect">
          <a:avLst/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zh-TW" altLang="en-US" sz="2000" b="0" kern="1200" dirty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專業及實習科目 </a:t>
          </a:r>
          <a:endParaRPr lang="en-US" altLang="zh-TW" sz="2000" b="0" kern="1200" dirty="0">
            <a:latin typeface="jf open 粉圓 2.0" panose="020B0000000000000000" pitchFamily="34" charset="-120"/>
            <a:ea typeface="jf open 粉圓 2.0" panose="020B0000000000000000" pitchFamily="34" charset="-120"/>
            <a:cs typeface="Microsoft JhengHei"/>
          </a:endParaRPr>
        </a:p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zh-TW" altLang="en-US" sz="2000" b="0" kern="1200" dirty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至少</a:t>
          </a:r>
          <a:r>
            <a:rPr lang="en-US" altLang="zh-TW" sz="2000" b="0" kern="1200" dirty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80</a:t>
          </a:r>
          <a:r>
            <a:rPr lang="zh-TW" altLang="en-US" sz="2000" b="0" kern="1200" dirty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學分</a:t>
          </a:r>
          <a:endParaRPr lang="en-US" altLang="zh-TW" sz="2000" b="0" kern="1200" dirty="0">
            <a:latin typeface="jf open 粉圓 2.0" panose="020B0000000000000000" pitchFamily="34" charset="-120"/>
            <a:ea typeface="jf open 粉圓 2.0" panose="020B0000000000000000" pitchFamily="34" charset="-120"/>
            <a:cs typeface="Microsoft JhengHei"/>
          </a:endParaRPr>
        </a:p>
      </dsp:txBody>
      <dsp:txXfrm>
        <a:off x="4003905" y="383831"/>
        <a:ext cx="2489027" cy="1063270"/>
      </dsp:txXfrm>
    </dsp:sp>
    <dsp:sp modelId="{58E99200-00C2-4990-B7FE-6ED5C691E8A0}">
      <dsp:nvSpPr>
        <dsp:cNvPr id="0" name=""/>
        <dsp:cNvSpPr/>
      </dsp:nvSpPr>
      <dsp:spPr>
        <a:xfrm>
          <a:off x="6990738" y="748"/>
          <a:ext cx="2489027" cy="759153"/>
        </a:xfrm>
        <a:prstGeom prst="rect">
          <a:avLst/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2000" b="0" kern="1200" dirty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50</a:t>
          </a:r>
          <a:r>
            <a:rPr lang="zh-TW" altLang="en-US" sz="2000" b="0" kern="1200" dirty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學分及格</a:t>
          </a:r>
        </a:p>
      </dsp:txBody>
      <dsp:txXfrm>
        <a:off x="6990738" y="748"/>
        <a:ext cx="2489027" cy="759153"/>
      </dsp:txXfrm>
    </dsp:sp>
    <dsp:sp modelId="{CDD29847-3F24-4808-B1F3-6473E9D87F60}">
      <dsp:nvSpPr>
        <dsp:cNvPr id="0" name=""/>
        <dsp:cNvSpPr/>
      </dsp:nvSpPr>
      <dsp:spPr>
        <a:xfrm>
          <a:off x="6990738" y="1071030"/>
          <a:ext cx="2489027" cy="759153"/>
        </a:xfrm>
        <a:prstGeom prst="rect">
          <a:avLst/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b="0" kern="1200" dirty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實習科目</a:t>
          </a:r>
          <a:r>
            <a:rPr lang="en-US" altLang="zh-TW" sz="2000" b="0" kern="1200" dirty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50</a:t>
          </a:r>
          <a:r>
            <a:rPr lang="zh-TW" altLang="en-US" sz="2000" b="0" kern="1200" dirty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學分及格</a:t>
          </a:r>
        </a:p>
      </dsp:txBody>
      <dsp:txXfrm>
        <a:off x="6990738" y="1071030"/>
        <a:ext cx="2489027" cy="759153"/>
      </dsp:txXfrm>
    </dsp:sp>
    <dsp:sp modelId="{706BF837-236F-4B44-BEEF-93038B3AA3BB}">
      <dsp:nvSpPr>
        <dsp:cNvPr id="0" name=""/>
        <dsp:cNvSpPr/>
      </dsp:nvSpPr>
      <dsp:spPr>
        <a:xfrm>
          <a:off x="4003905" y="2141312"/>
          <a:ext cx="2489027" cy="759153"/>
        </a:xfrm>
        <a:prstGeom prst="rect">
          <a:avLst/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b="0" kern="120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部定必修</a:t>
          </a:r>
          <a:r>
            <a:rPr lang="en-US" altLang="zh-TW" sz="2000" b="0" kern="1200" spc="-5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50</a:t>
          </a:r>
          <a:r>
            <a:rPr lang="zh-TW" altLang="en-US" sz="2000" b="0" kern="120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學分</a:t>
          </a:r>
          <a:endParaRPr lang="zh-TW" altLang="en-US" sz="2000" b="0" kern="1200" dirty="0">
            <a:latin typeface="jf open 粉圓 2.0" panose="020B0000000000000000" pitchFamily="34" charset="-120"/>
            <a:ea typeface="jf open 粉圓 2.0" panose="020B0000000000000000" pitchFamily="34" charset="-120"/>
          </a:endParaRPr>
        </a:p>
      </dsp:txBody>
      <dsp:txXfrm>
        <a:off x="4003905" y="2141312"/>
        <a:ext cx="2489027" cy="759153"/>
      </dsp:txXfrm>
    </dsp:sp>
    <dsp:sp modelId="{4C123616-41CC-4660-BFE3-689A365ED983}">
      <dsp:nvSpPr>
        <dsp:cNvPr id="0" name=""/>
        <dsp:cNvSpPr/>
      </dsp:nvSpPr>
      <dsp:spPr>
        <a:xfrm>
          <a:off x="6990738" y="2141312"/>
          <a:ext cx="2489027" cy="759153"/>
        </a:xfrm>
        <a:prstGeom prst="rect">
          <a:avLst/>
        </a:prstGeom>
        <a:solidFill>
          <a:schemeClr val="accent3">
            <a:tint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b="0" kern="120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至少</a:t>
          </a:r>
          <a:r>
            <a:rPr lang="en-US" altLang="zh-TW" sz="2000" b="0" kern="120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85%</a:t>
          </a:r>
          <a:r>
            <a:rPr lang="zh-TW" altLang="en-US" sz="2000" b="0" kern="120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及格</a:t>
          </a:r>
          <a:endParaRPr lang="zh-TW" altLang="en-US" sz="2000" b="0" kern="1200" dirty="0">
            <a:latin typeface="jf open 粉圓 2.0" panose="020B0000000000000000" pitchFamily="34" charset="-120"/>
            <a:ea typeface="jf open 粉圓 2.0" panose="020B0000000000000000" pitchFamily="34" charset="-120"/>
            <a:cs typeface="Microsoft JhengHei"/>
          </a:endParaRPr>
        </a:p>
      </dsp:txBody>
      <dsp:txXfrm>
        <a:off x="6990738" y="2141312"/>
        <a:ext cx="2489027" cy="7591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7B7494-D075-4932-B485-21A15FEF2165}" type="datetimeFigureOut">
              <a:rPr lang="zh-CN" altLang="en-US" smtClean="0"/>
              <a:t>2026/3/12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A05C95-64BC-4878-9AEE-F508225DA3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75610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>
                <a:ea typeface="微软雅黑" panose="020B0503020204020204" pitchFamily="34" charset="-122"/>
              </a:rPr>
              <a:t>本PPT模板部分元素使用了幻灯片母版制作。如果需要修改，点击-视图-幻灯片母版-修改 完成后关闭编辑母版即可。</a:t>
            </a:r>
          </a:p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A05C95-64BC-4878-9AEE-F508225DA3F2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06143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A05C95-64BC-4878-9AEE-F508225DA3F2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06212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A05C95-64BC-4878-9AEE-F508225DA3F2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28691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A05C95-64BC-4878-9AEE-F508225DA3F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38980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A05C95-64BC-4878-9AEE-F508225DA3F2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93241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A05C95-64BC-4878-9AEE-F508225DA3F2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68559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33D41-EAB8-40B2-B281-A120D466E23B}" type="datetimeFigureOut">
              <a:rPr lang="zh-CN" altLang="en-US" smtClean="0"/>
              <a:t>2026/3/12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9A114-A9FE-4EC0-B16E-17A5B5CFD3F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4450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33D41-EAB8-40B2-B281-A120D466E23B}" type="datetimeFigureOut">
              <a:rPr lang="zh-CN" altLang="en-US" smtClean="0"/>
              <a:t>2026/3/12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9A114-A9FE-4EC0-B16E-17A5B5CFD3F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9817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33D41-EAB8-40B2-B281-A120D466E23B}" type="datetimeFigureOut">
              <a:rPr lang="zh-CN" altLang="en-US" smtClean="0"/>
              <a:t>2026/3/12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9A114-A9FE-4EC0-B16E-17A5B5CFD3F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751304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7F2DA">
              <a:alpha val="4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8261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33D41-EAB8-40B2-B281-A120D466E23B}" type="datetimeFigureOut">
              <a:rPr lang="zh-CN" altLang="en-US" smtClean="0"/>
              <a:t>2026/3/12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9A114-A9FE-4EC0-B16E-17A5B5CFD3F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4997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33D41-EAB8-40B2-B281-A120D466E23B}" type="datetimeFigureOut">
              <a:rPr lang="zh-CN" altLang="en-US" smtClean="0"/>
              <a:t>2026/3/12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9A114-A9FE-4EC0-B16E-17A5B5CFD3F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75845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33D41-EAB8-40B2-B281-A120D466E23B}" type="datetimeFigureOut">
              <a:rPr lang="zh-CN" altLang="en-US" smtClean="0"/>
              <a:t>2026/3/12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9A114-A9FE-4EC0-B16E-17A5B5CFD3F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80855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33D41-EAB8-40B2-B281-A120D466E23B}" type="datetimeFigureOut">
              <a:rPr lang="zh-CN" altLang="en-US" smtClean="0"/>
              <a:t>2026/3/12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9A114-A9FE-4EC0-B16E-17A5B5CFD3F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32347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33D41-EAB8-40B2-B281-A120D466E23B}" type="datetimeFigureOut">
              <a:rPr lang="zh-CN" altLang="en-US" smtClean="0"/>
              <a:t>2026/3/12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9A114-A9FE-4EC0-B16E-17A5B5CFD3F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29751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33D41-EAB8-40B2-B281-A120D466E23B}" type="datetimeFigureOut">
              <a:rPr lang="zh-CN" altLang="en-US" smtClean="0"/>
              <a:t>2026/3/12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9A114-A9FE-4EC0-B16E-17A5B5CFD3F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854029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33D41-EAB8-40B2-B281-A120D466E23B}" type="datetimeFigureOut">
              <a:rPr lang="zh-CN" altLang="en-US" smtClean="0"/>
              <a:t>2026/3/12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9A114-A9FE-4EC0-B16E-17A5B5CFD3F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46460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33D41-EAB8-40B2-B281-A120D466E23B}" type="datetimeFigureOut">
              <a:rPr lang="zh-CN" altLang="en-US" smtClean="0"/>
              <a:t>2026/3/12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9A114-A9FE-4EC0-B16E-17A5B5CFD3F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91843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333D41-EAB8-40B2-B281-A120D466E23B}" type="datetimeFigureOut">
              <a:rPr lang="zh-CN" altLang="en-US" smtClean="0"/>
              <a:t>2026/3/12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B9A114-A9FE-4EC0-B16E-17A5B5CFD3F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5899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  <p:sldLayoutId id="214748378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1.xml"/><Relationship Id="rId7" Type="http://schemas.openxmlformats.org/officeDocument/2006/relationships/image" Target="../media/image2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5.png"/><Relationship Id="rId4" Type="http://schemas.openxmlformats.org/officeDocument/2006/relationships/tags" Target="../tags/tag2.xml"/><Relationship Id="rId9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7" Type="http://schemas.openxmlformats.org/officeDocument/2006/relationships/image" Target="../media/image43.tmp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2.tmp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7" Type="http://schemas.openxmlformats.org/officeDocument/2006/relationships/image" Target="../media/image49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3.jpg"/><Relationship Id="rId4" Type="http://schemas.openxmlformats.org/officeDocument/2006/relationships/image" Target="../media/image52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56518"/>
            <a:ext cx="12192000" cy="5715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21" t="53545" r="22272"/>
          <a:stretch/>
        </p:blipFill>
        <p:spPr>
          <a:xfrm>
            <a:off x="2944087" y="4114019"/>
            <a:ext cx="6781709" cy="2878283"/>
          </a:xfrm>
          <a:prstGeom prst="rect">
            <a:avLst/>
          </a:prstGeom>
        </p:spPr>
      </p:pic>
      <p:pic>
        <p:nvPicPr>
          <p:cNvPr id="9" name="S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887200" y="-876300"/>
            <a:ext cx="609600" cy="609600"/>
          </a:xfrm>
          <a:prstGeom prst="rect">
            <a:avLst/>
          </a:prstGeom>
        </p:spPr>
      </p:pic>
      <p:sp>
        <p:nvSpPr>
          <p:cNvPr id="10" name="PA_矩形 4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897252" y="1014073"/>
            <a:ext cx="6397495" cy="526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95" tIns="45697" rIns="91395" bIns="45697" numCol="1" anchor="ctr" anchorCtr="0" compatLnSpc="1">
            <a:prstTxWarp prst="textNoShape">
              <a:avLst/>
            </a:prstTxWarp>
          </a:bodyPr>
          <a:lstStyle>
            <a:lvl1pPr marL="0" indent="0" algn="ctr">
              <a:buFontTx/>
              <a:buNone/>
              <a:defRPr sz="2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latin typeface="+mn-lt"/>
                <a:ea typeface="仿宋_GB2312" pitchFamily="49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latin typeface="+mn-lt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latin typeface="+mn-lt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latin typeface="+mn-lt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9pPr>
          </a:lstStyle>
          <a:p>
            <a:r>
              <a:rPr lang="zh-TW" alt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嶺東高級中學 </a:t>
            </a:r>
            <a:r>
              <a:rPr lang="en-US" altLang="zh-TW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114</a:t>
            </a:r>
            <a:r>
              <a:rPr lang="zh-TW" alt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學年度</a:t>
            </a:r>
          </a:p>
        </p:txBody>
      </p:sp>
      <p:sp>
        <p:nvSpPr>
          <p:cNvPr id="11" name="PA_文本框 15"/>
          <p:cNvSpPr txBox="1"/>
          <p:nvPr>
            <p:custDataLst>
              <p:tags r:id="rId4"/>
            </p:custDataLst>
          </p:nvPr>
        </p:nvSpPr>
        <p:spPr>
          <a:xfrm>
            <a:off x="1067347" y="1783464"/>
            <a:ext cx="10057303" cy="1046428"/>
          </a:xfrm>
          <a:prstGeom prst="rect">
            <a:avLst/>
          </a:prstGeom>
          <a:noFill/>
        </p:spPr>
        <p:txBody>
          <a:bodyPr wrap="square" lIns="121908" tIns="60954" rIns="121908" bIns="60954" rtlCol="0">
            <a:spAutoFit/>
          </a:bodyPr>
          <a:lstStyle/>
          <a:p>
            <a:pPr algn="ctr"/>
            <a:r>
              <a:rPr lang="zh-TW" altLang="en-US" sz="6000" b="1" dirty="0">
                <a:ln w="12700">
                  <a:noFill/>
                  <a:prstDash val="solid"/>
                </a:ln>
                <a:solidFill>
                  <a:srgbClr val="2D2833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餐旅群－</a:t>
            </a:r>
            <a:r>
              <a:rPr lang="zh-TW" altLang="en-US" sz="6000" b="1" dirty="0">
                <a:ln w="12700">
                  <a:noFill/>
                  <a:prstDash val="solid"/>
                </a:ln>
                <a:solidFill>
                  <a:srgbClr val="2D2833"/>
                </a:solidFill>
                <a:ea typeface="華康中圓體" panose="020F0509000000000000" pitchFamily="49" charset="-120"/>
                <a:cs typeface="+mn-ea"/>
                <a:sym typeface="+mn-lt"/>
              </a:rPr>
              <a:t>餐飲技術科</a:t>
            </a:r>
            <a:endParaRPr lang="zh-CN" altLang="en-US" sz="6000" b="1" dirty="0">
              <a:ln w="12700">
                <a:noFill/>
                <a:prstDash val="solid"/>
              </a:ln>
              <a:solidFill>
                <a:srgbClr val="2D2833"/>
              </a:solidFill>
              <a:cs typeface="+mn-ea"/>
              <a:sym typeface="+mn-lt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4135928" y="3327099"/>
            <a:ext cx="61977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b="1" dirty="0">
                <a:solidFill>
                  <a:srgbClr val="EB8D1B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簡報人：科主任 林孟頻</a:t>
            </a:r>
            <a:endParaRPr lang="zh-CN" altLang="en-US" sz="2800" b="1" dirty="0">
              <a:solidFill>
                <a:srgbClr val="EB8D1B"/>
              </a:solidFill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</p:txBody>
      </p:sp>
      <p:sp>
        <p:nvSpPr>
          <p:cNvPr id="2" name="TextBox 22">
            <a:extLst>
              <a:ext uri="{FF2B5EF4-FFF2-40B4-BE49-F238E27FC236}">
                <a16:creationId xmlns:a16="http://schemas.microsoft.com/office/drawing/2014/main" id="{CD72039A-FEF2-E06A-8BA8-7043595596D2}"/>
              </a:ext>
            </a:extLst>
          </p:cNvPr>
          <p:cNvSpPr txBox="1"/>
          <p:nvPr/>
        </p:nvSpPr>
        <p:spPr>
          <a:xfrm>
            <a:off x="156129" y="4936564"/>
            <a:ext cx="2631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="1" kern="0" noProof="0" dirty="0">
                <a:solidFill>
                  <a:srgbClr val="002060"/>
                </a:solidFill>
                <a:latin typeface="微软雅黑" pitchFamily="34" charset="-122"/>
                <a:ea typeface="微软雅黑" pitchFamily="34" charset="-122"/>
              </a:rPr>
              <a:t>餐飲技術科</a:t>
            </a:r>
            <a:endParaRPr kumimoji="0" lang="zh-CN" altLang="en-US" sz="18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B04CA187-D312-D6A0-25E9-1E8DB916F86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73" y="3391763"/>
            <a:ext cx="1440767" cy="1444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566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audio>
              <p:cMediaNode vol="80000" numSld="999" showWhenStopped="0">
                <p:cTn id="2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3AECC405-C540-19EB-1DED-92CC3D4CBB2F}"/>
              </a:ext>
            </a:extLst>
          </p:cNvPr>
          <p:cNvSpPr txBox="1"/>
          <p:nvPr/>
        </p:nvSpPr>
        <p:spPr>
          <a:xfrm>
            <a:off x="2465861" y="231612"/>
            <a:ext cx="7260277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400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職場專業服裝圖示</a:t>
            </a:r>
          </a:p>
          <a:p>
            <a:pPr algn="ctr"/>
            <a:r>
              <a:rPr lang="en-US" altLang="zh-TW" dirty="0">
                <a:latin typeface="jf open 粉圓 2.0" panose="020B0000000000000000" pitchFamily="34" charset="-120"/>
                <a:ea typeface="jf open 粉圓 2.0" panose="020B0000000000000000" pitchFamily="34" charset="-120"/>
              </a:rPr>
              <a:t>※</a:t>
            </a:r>
            <a:r>
              <a:rPr lang="zh-TW" altLang="en-US" dirty="0">
                <a:latin typeface="jf open 粉圓 2.0" panose="020B0000000000000000" pitchFamily="34" charset="-120"/>
                <a:ea typeface="jf open 粉圓 2.0" panose="020B0000000000000000" pitchFamily="34" charset="-120"/>
              </a:rPr>
              <a:t>服裝儀容未依規定穿著者，不得進場應試，術科成績以不及格論。</a:t>
            </a:r>
          </a:p>
        </p:txBody>
      </p:sp>
      <p:pic>
        <p:nvPicPr>
          <p:cNvPr id="4" name="image7.jpeg" descr="描述: P1280007">
            <a:extLst>
              <a:ext uri="{FF2B5EF4-FFF2-40B4-BE49-F238E27FC236}">
                <a16:creationId xmlns:a16="http://schemas.microsoft.com/office/drawing/2014/main" id="{6968E5A6-D183-FE1A-2855-500F9A841B4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0227" y="1101222"/>
            <a:ext cx="1695660" cy="4290175"/>
          </a:xfrm>
          <a:prstGeom prst="rect">
            <a:avLst/>
          </a:prstGeom>
        </p:spPr>
      </p:pic>
      <p:pic>
        <p:nvPicPr>
          <p:cNvPr id="5" name="image8.jpeg">
            <a:extLst>
              <a:ext uri="{FF2B5EF4-FFF2-40B4-BE49-F238E27FC236}">
                <a16:creationId xmlns:a16="http://schemas.microsoft.com/office/drawing/2014/main" id="{61893DC0-BB82-84FC-7898-CCA38BE4EE5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65861" y="1096883"/>
            <a:ext cx="1796879" cy="4290176"/>
          </a:xfrm>
          <a:prstGeom prst="rect">
            <a:avLst/>
          </a:prstGeom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7A926CAC-F5C5-8D16-24A5-B382AA1145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4422" y="1121430"/>
            <a:ext cx="2468913" cy="3984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文本框 3">
            <a:extLst>
              <a:ext uri="{FF2B5EF4-FFF2-40B4-BE49-F238E27FC236}">
                <a16:creationId xmlns:a16="http://schemas.microsoft.com/office/drawing/2014/main" id="{EB4310D0-5CAB-A6D7-9C2D-1559B022D8B8}"/>
              </a:ext>
            </a:extLst>
          </p:cNvPr>
          <p:cNvSpPr txBox="1"/>
          <p:nvPr/>
        </p:nvSpPr>
        <p:spPr>
          <a:xfrm>
            <a:off x="-40003" y="5433612"/>
            <a:ext cx="50117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zh-TW" altLang="en-US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餐飲服務丙級、飲料調製乙丙級</a:t>
            </a:r>
            <a:endParaRPr lang="en-US" altLang="zh-TW" dirty="0">
              <a:solidFill>
                <a:srgbClr val="784B23"/>
              </a:solidFill>
              <a:latin typeface="jf open 粉圓 2.0" panose="020B0000000000000000" pitchFamily="34" charset="-120"/>
              <a:ea typeface="jf open 粉圓 2.0" panose="020B0000000000000000" pitchFamily="34" charset="-120"/>
            </a:endParaRPr>
          </a:p>
          <a:p>
            <a:pPr lvl="0" algn="ctr"/>
            <a:r>
              <a:rPr lang="zh-TW" altLang="en-US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相關服勤檢定衣著</a:t>
            </a:r>
            <a:endParaRPr lang="zh-CN" altLang="en-US" dirty="0">
              <a:solidFill>
                <a:srgbClr val="784B23"/>
              </a:solidFill>
              <a:latin typeface="jf open 粉圓 2.0" panose="020B0000000000000000" pitchFamily="34" charset="-120"/>
              <a:ea typeface="jf open 粉圓 2.0" panose="020B0000000000000000" pitchFamily="34" charset="-120"/>
            </a:endParaRPr>
          </a:p>
        </p:txBody>
      </p:sp>
      <p:sp>
        <p:nvSpPr>
          <p:cNvPr id="7" name="文本框 3">
            <a:extLst>
              <a:ext uri="{FF2B5EF4-FFF2-40B4-BE49-F238E27FC236}">
                <a16:creationId xmlns:a16="http://schemas.microsoft.com/office/drawing/2014/main" id="{193E6C44-6467-5854-A2B9-249E016BDB2D}"/>
              </a:ext>
            </a:extLst>
          </p:cNvPr>
          <p:cNvSpPr txBox="1"/>
          <p:nvPr/>
        </p:nvSpPr>
        <p:spPr>
          <a:xfrm>
            <a:off x="6066373" y="7384989"/>
            <a:ext cx="50117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zh-TW" altLang="en-US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中餐、烘焙、西餐等</a:t>
            </a:r>
            <a:endParaRPr lang="en-US" altLang="zh-TW" dirty="0">
              <a:solidFill>
                <a:srgbClr val="784B23"/>
              </a:solidFill>
              <a:latin typeface="jf open 粉圓 2.0" panose="020B0000000000000000" pitchFamily="34" charset="-120"/>
              <a:ea typeface="jf open 粉圓 2.0" panose="020B0000000000000000" pitchFamily="34" charset="-120"/>
            </a:endParaRPr>
          </a:p>
          <a:p>
            <a:pPr lvl="0" algn="ctr"/>
            <a:r>
              <a:rPr lang="zh-TW" altLang="en-US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相關廚藝課程檢定衣著</a:t>
            </a:r>
            <a:endParaRPr lang="zh-CN" altLang="en-US" dirty="0">
              <a:solidFill>
                <a:srgbClr val="784B23"/>
              </a:solidFill>
              <a:latin typeface="jf open 粉圓 2.0" panose="020B0000000000000000" pitchFamily="34" charset="-120"/>
              <a:ea typeface="jf open 粉圓 2.0" panose="020B0000000000000000" pitchFamily="34" charset="-120"/>
            </a:endParaRPr>
          </a:p>
        </p:txBody>
      </p:sp>
      <p:pic>
        <p:nvPicPr>
          <p:cNvPr id="3075" name="Picture 3">
            <a:extLst>
              <a:ext uri="{FF2B5EF4-FFF2-40B4-BE49-F238E27FC236}">
                <a16:creationId xmlns:a16="http://schemas.microsoft.com/office/drawing/2014/main" id="{39C0EFE3-1F7B-A145-7CE9-7E529A5210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0538" y="1081122"/>
            <a:ext cx="1283786" cy="3728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26319F0D-6A06-5298-01BE-1DE8AC1947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1255" y="1081121"/>
            <a:ext cx="1268054" cy="3728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文本框 3">
            <a:extLst>
              <a:ext uri="{FF2B5EF4-FFF2-40B4-BE49-F238E27FC236}">
                <a16:creationId xmlns:a16="http://schemas.microsoft.com/office/drawing/2014/main" id="{9592B640-B785-D2DB-EE6A-C1D321C71EA0}"/>
              </a:ext>
            </a:extLst>
          </p:cNvPr>
          <p:cNvSpPr txBox="1"/>
          <p:nvPr/>
        </p:nvSpPr>
        <p:spPr>
          <a:xfrm>
            <a:off x="9352714" y="752098"/>
            <a:ext cx="2464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zh-TW" altLang="en-US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旅館客房服務丙級</a:t>
            </a:r>
            <a:endParaRPr lang="zh-CN" altLang="en-US" dirty="0">
              <a:solidFill>
                <a:srgbClr val="784B23"/>
              </a:solidFill>
              <a:latin typeface="jf open 粉圓 2.0" panose="020B0000000000000000" pitchFamily="34" charset="-120"/>
              <a:ea typeface="jf open 粉圓 2.0" panose="020B0000000000000000" pitchFamily="34" charset="-120"/>
            </a:endParaRPr>
          </a:p>
        </p:txBody>
      </p:sp>
      <p:pic>
        <p:nvPicPr>
          <p:cNvPr id="3077" name="Picture 5">
            <a:extLst>
              <a:ext uri="{FF2B5EF4-FFF2-40B4-BE49-F238E27FC236}">
                <a16:creationId xmlns:a16="http://schemas.microsoft.com/office/drawing/2014/main" id="{0363E421-2E56-AC95-973D-BA92B56723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7003" y="3943889"/>
            <a:ext cx="1285332" cy="1652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id="{5EDE2C4D-FF9D-F247-1BBD-C9FE6A5A2D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8368" y="3943889"/>
            <a:ext cx="1268054" cy="1652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id="{956EC070-1401-8ED3-E7DB-E8056DD90285}"/>
              </a:ext>
            </a:extLst>
          </p:cNvPr>
          <p:cNvSpPr txBox="1"/>
          <p:nvPr/>
        </p:nvSpPr>
        <p:spPr>
          <a:xfrm>
            <a:off x="4472714" y="5257562"/>
            <a:ext cx="6907372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720000">
              <a:buSzPts val="1000"/>
              <a:tabLst>
                <a:tab pos="1404000" algn="l"/>
                <a:tab pos="1537200" algn="l"/>
              </a:tabLst>
            </a:pPr>
            <a:r>
              <a:rPr lang="zh-TW" altLang="en-US" sz="1400" spc="-15" dirty="0">
                <a:effectLst/>
                <a:latin typeface="jf open 粉圓 2.0" panose="020B0000000000000000" pitchFamily="34" charset="-120"/>
                <a:ea typeface="jf open 粉圓 2.0" panose="020B0000000000000000" pitchFamily="34" charset="-120"/>
                <a:cs typeface="WenQuanYi Micro Hei"/>
              </a:rPr>
              <a:t>以下狀態，不得進場考試：</a:t>
            </a:r>
            <a:endParaRPr lang="en-US" altLang="zh-TW" sz="1400" spc="-15" dirty="0">
              <a:effectLst/>
              <a:latin typeface="jf open 粉圓 2.0" panose="020B0000000000000000" pitchFamily="34" charset="-120"/>
              <a:ea typeface="jf open 粉圓 2.0" panose="020B0000000000000000" pitchFamily="34" charset="-120"/>
              <a:cs typeface="WenQuanYi Micro Hei"/>
            </a:endParaRPr>
          </a:p>
          <a:p>
            <a:pPr marL="180000" lvl="0" indent="-342900" defTabSz="720000">
              <a:buSzPts val="1000"/>
              <a:buFont typeface="+mj-lt"/>
              <a:buAutoNum type="arabicParenR"/>
              <a:tabLst>
                <a:tab pos="1404000" algn="l"/>
                <a:tab pos="1537200" algn="l"/>
              </a:tabLst>
            </a:pPr>
            <a:r>
              <a:rPr lang="zh-TW" altLang="zh-TW" sz="1400" spc="-15" dirty="0">
                <a:effectLst/>
                <a:latin typeface="jf open 粉圓 2.0" panose="020B0000000000000000" pitchFamily="34" charset="-120"/>
                <a:ea typeface="jf open 粉圓 2.0" panose="020B0000000000000000" pitchFamily="34" charset="-120"/>
                <a:cs typeface="WenQuanYi Micro Hei"/>
              </a:rPr>
              <a:t>女性：長髮未整理整齊、披頭散髮；瀏海遮住眼睛。</a:t>
            </a:r>
            <a:endParaRPr lang="zh-TW" altLang="zh-TW" sz="1400" dirty="0">
              <a:effectLst/>
              <a:latin typeface="jf open 粉圓 2.0" panose="020B0000000000000000" pitchFamily="34" charset="-120"/>
              <a:ea typeface="jf open 粉圓 2.0" panose="020B0000000000000000" pitchFamily="34" charset="-120"/>
              <a:cs typeface="WenQuanYi Micro Hei"/>
            </a:endParaRPr>
          </a:p>
          <a:p>
            <a:pPr marL="180000" lvl="0" indent="-342900" defTabSz="720000">
              <a:buSzPts val="1000"/>
              <a:buFont typeface="+mj-lt"/>
              <a:buAutoNum type="arabicParenR"/>
              <a:tabLst>
                <a:tab pos="1404000" algn="l"/>
                <a:tab pos="1537200" algn="l"/>
              </a:tabLst>
            </a:pPr>
            <a:r>
              <a:rPr lang="zh-TW" altLang="zh-TW" sz="1400" spc="-40" dirty="0">
                <a:solidFill>
                  <a:srgbClr val="C00000"/>
                </a:solidFill>
                <a:effectLst/>
                <a:latin typeface="jf open 粉圓 2.0" panose="020B0000000000000000" pitchFamily="34" charset="-120"/>
                <a:ea typeface="jf open 粉圓 2.0" panose="020B0000000000000000" pitchFamily="34" charset="-120"/>
                <a:cs typeface="WenQuanYi Micro Hei"/>
              </a:rPr>
              <a:t>男性：蓄髮且髮長蓋住眼睛、耳際或超過衣領，蓄鬍未清理鬍鬚。鬢角超過耳垂者。</a:t>
            </a:r>
            <a:endParaRPr lang="en-US" altLang="zh-TW" sz="1400" spc="-40" dirty="0">
              <a:solidFill>
                <a:srgbClr val="C00000"/>
              </a:solidFill>
              <a:effectLst/>
              <a:latin typeface="jf open 粉圓 2.0" panose="020B0000000000000000" pitchFamily="34" charset="-120"/>
              <a:ea typeface="jf open 粉圓 2.0" panose="020B0000000000000000" pitchFamily="34" charset="-120"/>
              <a:cs typeface="WenQuanYi Micro Hei"/>
            </a:endParaRPr>
          </a:p>
          <a:p>
            <a:pPr marL="180000" lvl="0" indent="-342900" defTabSz="720000">
              <a:buSzPts val="1000"/>
              <a:buFont typeface="+mj-lt"/>
              <a:buAutoNum type="arabicParenR"/>
              <a:tabLst>
                <a:tab pos="1404000" algn="l"/>
                <a:tab pos="1537200" algn="l"/>
              </a:tabLst>
            </a:pPr>
            <a:r>
              <a:rPr lang="zh-TW" altLang="zh-TW" sz="1400" spc="-15" dirty="0">
                <a:solidFill>
                  <a:srgbClr val="C00000"/>
                </a:solidFill>
                <a:effectLst/>
                <a:latin typeface="jf open 粉圓 2.0" panose="020B0000000000000000" pitchFamily="34" charset="-120"/>
                <a:ea typeface="jf open 粉圓 2.0" panose="020B0000000000000000" pitchFamily="34" charset="-120"/>
                <a:cs typeface="WenQuanYi Micro Hei"/>
              </a:rPr>
              <a:t>頭髮染為黑、褐色以外之色彩。</a:t>
            </a:r>
            <a:endParaRPr lang="zh-TW" altLang="zh-TW" sz="1400" dirty="0">
              <a:solidFill>
                <a:srgbClr val="C00000"/>
              </a:solidFill>
              <a:effectLst/>
              <a:latin typeface="jf open 粉圓 2.0" panose="020B0000000000000000" pitchFamily="34" charset="-120"/>
              <a:ea typeface="jf open 粉圓 2.0" panose="020B0000000000000000" pitchFamily="34" charset="-120"/>
              <a:cs typeface="WenQuanYi Micro Hei"/>
            </a:endParaRPr>
          </a:p>
          <a:p>
            <a:pPr marL="180000" lvl="0" indent="-342900" defTabSz="720000">
              <a:buSzPts val="1000"/>
              <a:buFont typeface="+mj-lt"/>
              <a:buAutoNum type="arabicParenR"/>
              <a:tabLst>
                <a:tab pos="1404000" algn="l"/>
                <a:tab pos="1537200" algn="l"/>
              </a:tabLst>
            </a:pPr>
            <a:r>
              <a:rPr lang="zh-TW" altLang="zh-TW" sz="1400" spc="-15" dirty="0">
                <a:solidFill>
                  <a:srgbClr val="C00000"/>
                </a:solidFill>
                <a:effectLst/>
                <a:latin typeface="jf open 粉圓 2.0" panose="020B0000000000000000" pitchFamily="34" charset="-120"/>
                <a:ea typeface="jf open 粉圓 2.0" panose="020B0000000000000000" pitchFamily="34" charset="-120"/>
                <a:cs typeface="WenQuanYi Micro Hei"/>
              </a:rPr>
              <a:t>耳朵、嘴部、舌頭、鼻子穿刺佩戴飾品。</a:t>
            </a:r>
            <a:endParaRPr lang="zh-TW" altLang="zh-TW" sz="1400" dirty="0">
              <a:solidFill>
                <a:srgbClr val="C00000"/>
              </a:solidFill>
              <a:effectLst/>
              <a:latin typeface="jf open 粉圓 2.0" panose="020B0000000000000000" pitchFamily="34" charset="-120"/>
              <a:ea typeface="jf open 粉圓 2.0" panose="020B0000000000000000" pitchFamily="34" charset="-120"/>
              <a:cs typeface="WenQuanYi Micro Hei"/>
            </a:endParaRPr>
          </a:p>
          <a:p>
            <a:pPr marL="180000" lvl="0" indent="-342900" defTabSz="720000">
              <a:buSzPts val="1000"/>
              <a:buFont typeface="+mj-lt"/>
              <a:buAutoNum type="arabicParenR"/>
              <a:tabLst>
                <a:tab pos="1404000" algn="l"/>
                <a:tab pos="1537200" algn="l"/>
              </a:tabLst>
            </a:pPr>
            <a:r>
              <a:rPr lang="zh-TW" altLang="zh-TW" sz="1400" spc="-15" dirty="0">
                <a:effectLst/>
                <a:latin typeface="jf open 粉圓 2.0" panose="020B0000000000000000" pitchFamily="34" charset="-120"/>
                <a:ea typeface="jf open 粉圓 2.0" panose="020B0000000000000000" pitchFamily="34" charset="-120"/>
                <a:cs typeface="WenQuanYi Micro Hei"/>
              </a:rPr>
              <a:t>戴戒指、手鍊、手鐲、佛珠等。</a:t>
            </a:r>
            <a:endParaRPr lang="zh-TW" altLang="zh-TW" sz="1400" dirty="0">
              <a:effectLst/>
              <a:latin typeface="jf open 粉圓 2.0" panose="020B0000000000000000" pitchFamily="34" charset="-120"/>
              <a:ea typeface="jf open 粉圓 2.0" panose="020B0000000000000000" pitchFamily="34" charset="-120"/>
              <a:cs typeface="WenQuanYi Micro Hei"/>
            </a:endParaRPr>
          </a:p>
          <a:p>
            <a:pPr marL="180000" lvl="0" indent="-342900" defTabSz="720000">
              <a:buSzPts val="1000"/>
              <a:buFont typeface="+mj-lt"/>
              <a:buAutoNum type="arabicParenR"/>
              <a:tabLst>
                <a:tab pos="1404000" algn="l"/>
                <a:tab pos="1537200" algn="l"/>
              </a:tabLst>
            </a:pPr>
            <a:r>
              <a:rPr lang="zh-TW" altLang="zh-TW" sz="1400" spc="-15" dirty="0">
                <a:solidFill>
                  <a:srgbClr val="C00000"/>
                </a:solidFill>
                <a:effectLst/>
                <a:latin typeface="jf open 粉圓 2.0" panose="020B0000000000000000" pitchFamily="34" charset="-120"/>
                <a:ea typeface="jf open 粉圓 2.0" panose="020B0000000000000000" pitchFamily="34" charset="-120"/>
                <a:cs typeface="WenQuanYi Micro Hei"/>
              </a:rPr>
              <a:t>指甲彩繪</a:t>
            </a:r>
            <a:r>
              <a:rPr lang="zh-TW" altLang="zh-TW" sz="1400" spc="-15" dirty="0">
                <a:effectLst/>
                <a:latin typeface="jf open 粉圓 2.0" panose="020B0000000000000000" pitchFamily="34" charset="-120"/>
                <a:ea typeface="jf open 粉圓 2.0" panose="020B0000000000000000" pitchFamily="34" charset="-120"/>
                <a:cs typeface="WenQuanYi Micro Hei"/>
              </a:rPr>
              <a:t>、塗指甲油、指甲長度超出指肉或藏污納垢。</a:t>
            </a:r>
            <a:endParaRPr lang="zh-TW" altLang="zh-TW" sz="2400" dirty="0">
              <a:effectLst/>
              <a:latin typeface="WenQuanYi Micro Hei"/>
              <a:ea typeface="Times New Roman" panose="02020603050405020304" pitchFamily="18" charset="0"/>
              <a:cs typeface="WenQuanYi Micro Hei"/>
            </a:endParaRPr>
          </a:p>
        </p:txBody>
      </p:sp>
    </p:spTree>
    <p:extLst>
      <p:ext uri="{BB962C8B-B14F-4D97-AF65-F5344CB8AC3E}">
        <p14:creationId xmlns:p14="http://schemas.microsoft.com/office/powerpoint/2010/main" val="20342658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-355753" y="392949"/>
            <a:ext cx="12192000" cy="6858000"/>
          </a:xfrm>
          <a:prstGeom prst="rect">
            <a:avLst/>
          </a:prstGeom>
          <a:solidFill>
            <a:srgbClr val="F7F2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21" t="53545" r="22272"/>
          <a:stretch/>
        </p:blipFill>
        <p:spPr>
          <a:xfrm>
            <a:off x="113144" y="5332164"/>
            <a:ext cx="3084431" cy="1309090"/>
          </a:xfrm>
          <a:prstGeom prst="rect">
            <a:avLst/>
          </a:prstGeom>
        </p:spPr>
      </p:pic>
      <p:sp>
        <p:nvSpPr>
          <p:cNvPr id="8" name="標題 1"/>
          <p:cNvSpPr txBox="1">
            <a:spLocks/>
          </p:cNvSpPr>
          <p:nvPr/>
        </p:nvSpPr>
        <p:spPr>
          <a:xfrm>
            <a:off x="404388" y="508054"/>
            <a:ext cx="5348635" cy="7410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zh-TW" altLang="en-US" sz="3500" b="0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四、師資團隊</a:t>
            </a:r>
            <a:endParaRPr lang="en-US" altLang="zh-TW" sz="3500" b="0" dirty="0">
              <a:solidFill>
                <a:srgbClr val="784B23"/>
              </a:solidFill>
              <a:latin typeface="jf open 粉圓 2.0" panose="020B0000000000000000" pitchFamily="34" charset="-120"/>
              <a:ea typeface="jf open 粉圓 2.0" panose="020B0000000000000000" pitchFamily="34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6627256" y="509266"/>
            <a:ext cx="46088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solidFill>
                  <a:srgbClr val="0000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餐旅群目前</a:t>
            </a:r>
            <a:r>
              <a:rPr lang="zh-TW" altLang="en-US" dirty="0">
                <a:solidFill>
                  <a:srgbClr val="C000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班級數日校</a:t>
            </a:r>
            <a:r>
              <a:rPr lang="en-US" altLang="zh-TW" dirty="0">
                <a:solidFill>
                  <a:srgbClr val="C000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10</a:t>
            </a:r>
            <a:r>
              <a:rPr lang="zh-TW" altLang="en-US" dirty="0">
                <a:solidFill>
                  <a:srgbClr val="C000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班、進修部１班。</a:t>
            </a:r>
            <a:endParaRPr lang="zh-TW" altLang="en-US" dirty="0">
              <a:solidFill>
                <a:srgbClr val="000000"/>
              </a:solidFill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  <p:graphicFrame>
        <p:nvGraphicFramePr>
          <p:cNvPr id="10" name="表格 9"/>
          <p:cNvGraphicFramePr>
            <a:graphicFrameLocks noGrp="1"/>
          </p:cNvGraphicFramePr>
          <p:nvPr/>
        </p:nvGraphicFramePr>
        <p:xfrm>
          <a:off x="6286348" y="991177"/>
          <a:ext cx="2603652" cy="5804592"/>
        </p:xfrm>
        <a:graphic>
          <a:graphicData uri="http://schemas.openxmlformats.org/drawingml/2006/table">
            <a:tbl>
              <a:tblPr firstRow="1" bandRow="1"/>
              <a:tblGrid>
                <a:gridCol w="11773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262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371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zh-TW" altLang="en-US" dirty="0">
                          <a:latin typeface="華康中圓體" panose="020F0509000000000000" pitchFamily="49" charset="-120"/>
                          <a:ea typeface="華康中圓體" panose="020F0509000000000000" pitchFamily="49" charset="-120"/>
                        </a:rPr>
                        <a:t>班級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zh-TW" altLang="en-US" dirty="0">
                          <a:latin typeface="華康中圓體" panose="020F0509000000000000" pitchFamily="49" charset="-120"/>
                          <a:ea typeface="華康中圓體" panose="020F0509000000000000" pitchFamily="49" charset="-120"/>
                        </a:rPr>
                        <a:t>人數</a:t>
                      </a:r>
                    </a:p>
                  </a:txBody>
                  <a:tcPr anchor="ctr">
                    <a:lnL w="381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371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zh-TW" altLang="en-US" sz="18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華康中圓體" panose="020F0509000000000000" pitchFamily="49" charset="-120"/>
                          <a:ea typeface="華康中圓體" panose="020F0509000000000000"/>
                        </a:rPr>
                        <a:t>觀一甲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noFill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en-US" altLang="zh-TW" dirty="0">
                          <a:solidFill>
                            <a:srgbClr val="784B23"/>
                          </a:solidFill>
                          <a:latin typeface="華康中圓體" panose="020F0509000000000000" pitchFamily="49" charset="-120"/>
                          <a:ea typeface="華康中圓體" panose="020F0509000000000000"/>
                        </a:rPr>
                        <a:t>40</a:t>
                      </a:r>
                      <a:endParaRPr lang="zh-TW" altLang="en-US" dirty="0">
                        <a:solidFill>
                          <a:srgbClr val="784B23"/>
                        </a:solidFill>
                        <a:latin typeface="華康中圓體" panose="020F0509000000000000" pitchFamily="49" charset="-120"/>
                        <a:ea typeface="華康中圓體" panose="020F0509000000000000"/>
                      </a:endParaRP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371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zh-TW" altLang="en-US" sz="18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華康中圓體" panose="020F0509000000000000" pitchFamily="49" charset="-120"/>
                          <a:ea typeface="華康中圓體" panose="020F0509000000000000"/>
                        </a:rPr>
                        <a:t>觀一乙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en-US" altLang="zh-TW" dirty="0">
                          <a:solidFill>
                            <a:srgbClr val="784B23"/>
                          </a:solidFill>
                          <a:latin typeface="華康中圓體" panose="020F0509000000000000" pitchFamily="49" charset="-120"/>
                          <a:ea typeface="華康中圓體" panose="020F0509000000000000"/>
                        </a:rPr>
                        <a:t>40</a:t>
                      </a:r>
                      <a:endParaRPr lang="zh-TW" altLang="en-US" dirty="0">
                        <a:solidFill>
                          <a:srgbClr val="784B23"/>
                        </a:solidFill>
                        <a:latin typeface="華康中圓體" panose="020F0509000000000000" pitchFamily="49" charset="-120"/>
                        <a:ea typeface="華康中圓體" panose="020F0509000000000000"/>
                      </a:endParaRP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371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zh-TW" altLang="en-US" sz="18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華康中圓體" panose="020F0509000000000000" pitchFamily="49" charset="-120"/>
                          <a:ea typeface="華康中圓體" panose="020F0509000000000000"/>
                        </a:rPr>
                        <a:t>觀二甲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en-US" altLang="zh-TW" dirty="0">
                          <a:solidFill>
                            <a:srgbClr val="784B23"/>
                          </a:solidFill>
                          <a:latin typeface="華康中圓體" panose="020F0509000000000000" pitchFamily="49" charset="-120"/>
                          <a:ea typeface="華康中圓體" panose="020F0509000000000000"/>
                        </a:rPr>
                        <a:t>43</a:t>
                      </a:r>
                      <a:endParaRPr lang="zh-TW" altLang="en-US" dirty="0">
                        <a:solidFill>
                          <a:srgbClr val="784B23"/>
                        </a:solidFill>
                        <a:latin typeface="華康中圓體" panose="020F0509000000000000" pitchFamily="49" charset="-120"/>
                        <a:ea typeface="華康中圓體" panose="020F050900000000000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371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zh-TW" altLang="en-US" sz="18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華康中圓體" panose="020F0509000000000000" pitchFamily="49" charset="-120"/>
                          <a:ea typeface="華康中圓體" panose="020F0509000000000000"/>
                        </a:rPr>
                        <a:t>觀二乙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en-US" altLang="zh-TW" dirty="0">
                          <a:solidFill>
                            <a:srgbClr val="784B23"/>
                          </a:solidFill>
                          <a:latin typeface="華康中圓體" panose="020F0509000000000000" pitchFamily="49" charset="-120"/>
                          <a:ea typeface="華康中圓體" panose="020F0509000000000000"/>
                        </a:rPr>
                        <a:t>43</a:t>
                      </a:r>
                      <a:endParaRPr lang="zh-TW" altLang="en-US" dirty="0">
                        <a:solidFill>
                          <a:srgbClr val="784B23"/>
                        </a:solidFill>
                        <a:latin typeface="華康中圓體" panose="020F0509000000000000" pitchFamily="49" charset="-120"/>
                        <a:ea typeface="華康中圓體" panose="020F050900000000000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371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zh-TW" altLang="en-US" sz="18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華康中圓體" panose="020F0509000000000000" pitchFamily="49" charset="-120"/>
                          <a:ea typeface="華康中圓體" panose="020F0509000000000000"/>
                        </a:rPr>
                        <a:t>觀三甲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en-US" altLang="zh-TW" dirty="0">
                          <a:solidFill>
                            <a:srgbClr val="784B23"/>
                          </a:solidFill>
                          <a:latin typeface="華康中圓體" panose="020F0509000000000000" pitchFamily="49" charset="-120"/>
                          <a:ea typeface="華康中圓體" panose="020F0509000000000000"/>
                        </a:rPr>
                        <a:t>37</a:t>
                      </a:r>
                      <a:endParaRPr lang="zh-TW" altLang="en-US" dirty="0">
                        <a:solidFill>
                          <a:srgbClr val="784B23"/>
                        </a:solidFill>
                        <a:latin typeface="華康中圓體" panose="020F0509000000000000" pitchFamily="49" charset="-120"/>
                        <a:ea typeface="華康中圓體" panose="020F050900000000000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8371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zh-TW" altLang="en-US" sz="18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華康中圓體" panose="020F0509000000000000" pitchFamily="49" charset="-120"/>
                          <a:ea typeface="華康中圓體" panose="020F0509000000000000"/>
                        </a:rPr>
                        <a:t>觀三乙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en-US" altLang="zh-TW" dirty="0">
                          <a:solidFill>
                            <a:srgbClr val="784B23"/>
                          </a:solidFill>
                          <a:latin typeface="華康中圓體" panose="020F0509000000000000" pitchFamily="49" charset="-120"/>
                          <a:ea typeface="華康中圓體" panose="020F0509000000000000"/>
                        </a:rPr>
                        <a:t>36</a:t>
                      </a:r>
                      <a:endParaRPr lang="zh-TW" altLang="en-US" dirty="0">
                        <a:solidFill>
                          <a:srgbClr val="784B23"/>
                        </a:solidFill>
                        <a:latin typeface="華康中圓體" panose="020F0509000000000000" pitchFamily="49" charset="-120"/>
                        <a:ea typeface="華康中圓體" panose="020F050900000000000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83716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solidFill>
                            <a:srgbClr val="00B0F0"/>
                          </a:solidFill>
                          <a:ea typeface="華康中圓體" panose="020F0509000000000000"/>
                        </a:rPr>
                        <a:t>餐技一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en-US" altLang="zh-TW" dirty="0">
                          <a:solidFill>
                            <a:srgbClr val="00B0F0"/>
                          </a:solidFill>
                          <a:latin typeface="華康中圓體" panose="020F0509000000000000" pitchFamily="49" charset="-120"/>
                          <a:ea typeface="華康中圓體" panose="020F0509000000000000"/>
                        </a:rPr>
                        <a:t>43</a:t>
                      </a:r>
                      <a:endParaRPr lang="zh-TW" altLang="en-US" dirty="0">
                        <a:solidFill>
                          <a:srgbClr val="00B0F0"/>
                        </a:solidFill>
                        <a:latin typeface="華康中圓體" panose="020F0509000000000000" pitchFamily="49" charset="-120"/>
                        <a:ea typeface="華康中圓體" panose="020F0509000000000000"/>
                      </a:endParaRP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8371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>
                          <a:solidFill>
                            <a:srgbClr val="00B0F0"/>
                          </a:solidFill>
                          <a:latin typeface="華康中圓體" panose="020F0509000000000000" pitchFamily="49" charset="-120"/>
                          <a:ea typeface="華康中圓體" panose="020F0509000000000000"/>
                        </a:rPr>
                        <a:t>餐技二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en-US" altLang="zh-TW" dirty="0">
                          <a:solidFill>
                            <a:srgbClr val="00B0F0"/>
                          </a:solidFill>
                          <a:latin typeface="華康中圓體" panose="020F0509000000000000" pitchFamily="49" charset="-120"/>
                          <a:ea typeface="華康中圓體" panose="020F0509000000000000"/>
                        </a:rPr>
                        <a:t>42</a:t>
                      </a:r>
                      <a:endParaRPr lang="zh-TW" altLang="en-US" dirty="0">
                        <a:solidFill>
                          <a:srgbClr val="00B0F0"/>
                        </a:solidFill>
                        <a:latin typeface="華康中圓體" panose="020F0509000000000000" pitchFamily="49" charset="-120"/>
                        <a:ea typeface="華康中圓體" panose="020F050900000000000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8371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>
                          <a:solidFill>
                            <a:srgbClr val="00B0F0"/>
                          </a:solidFill>
                          <a:latin typeface="華康中圓體" panose="020F0509000000000000" pitchFamily="49" charset="-120"/>
                          <a:ea typeface="華康中圓體" panose="020F0509000000000000"/>
                        </a:rPr>
                        <a:t>餐技三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en-US" altLang="zh-TW" dirty="0">
                          <a:solidFill>
                            <a:srgbClr val="00B0F0"/>
                          </a:solidFill>
                          <a:latin typeface="華康中圓體" panose="020F0509000000000000" pitchFamily="49" charset="-120"/>
                          <a:ea typeface="華康中圓體" panose="020F0509000000000000"/>
                        </a:rPr>
                        <a:t>33</a:t>
                      </a:r>
                      <a:endParaRPr lang="zh-TW" altLang="en-US" dirty="0">
                        <a:solidFill>
                          <a:srgbClr val="00B0F0"/>
                        </a:solidFill>
                        <a:latin typeface="華康中圓體" panose="020F0509000000000000" pitchFamily="49" charset="-120"/>
                        <a:ea typeface="華康中圓體" panose="020F050900000000000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8371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>
                          <a:solidFill>
                            <a:srgbClr val="00B0F0"/>
                          </a:solidFill>
                          <a:ea typeface="華康中圓體" panose="020F0509000000000000"/>
                        </a:rPr>
                        <a:t>餐飲一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solidFill>
                            <a:srgbClr val="00B0F0"/>
                          </a:solidFill>
                          <a:latin typeface="華康中圓體" panose="020F0509000000000000" pitchFamily="49" charset="-120"/>
                          <a:ea typeface="華康中圓體" panose="020F0509000000000000"/>
                        </a:rPr>
                        <a:t>46</a:t>
                      </a:r>
                      <a:endParaRPr lang="zh-TW" altLang="en-US" dirty="0">
                        <a:solidFill>
                          <a:srgbClr val="00B0F0"/>
                        </a:solidFill>
                        <a:latin typeface="華康中圓體" panose="020F0509000000000000" pitchFamily="49" charset="-120"/>
                        <a:ea typeface="華康中圓體" panose="020F050900000000000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9149902"/>
                  </a:ext>
                </a:extLst>
              </a:tr>
              <a:tr h="48371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zh-TW" altLang="en-US" dirty="0">
                          <a:latin typeface="華康中圓體" panose="020F0509000000000000" pitchFamily="49" charset="-120"/>
                          <a:ea typeface="華康中圓體" panose="020F0509000000000000" pitchFamily="49" charset="-120"/>
                        </a:rPr>
                        <a:t>總數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en-US" altLang="zh-TW" dirty="0">
                          <a:latin typeface="華康中圓體" panose="020F0509000000000000" pitchFamily="49" charset="-120"/>
                          <a:ea typeface="華康中圓體" panose="020F0509000000000000" pitchFamily="49" charset="-120"/>
                        </a:rPr>
                        <a:t>405</a:t>
                      </a:r>
                      <a:endParaRPr lang="zh-TW" altLang="en-US" dirty="0">
                        <a:latin typeface="華康中圓體" panose="020F0509000000000000" pitchFamily="49" charset="-120"/>
                        <a:ea typeface="華康中圓體" panose="020F0509000000000000" pitchFamily="49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graphicFrame>
        <p:nvGraphicFramePr>
          <p:cNvPr id="11" name="表格 10"/>
          <p:cNvGraphicFramePr>
            <a:graphicFrameLocks noGrp="1"/>
          </p:cNvGraphicFramePr>
          <p:nvPr/>
        </p:nvGraphicFramePr>
        <p:xfrm>
          <a:off x="8994349" y="991177"/>
          <a:ext cx="2590063" cy="5804589"/>
        </p:xfrm>
        <a:graphic>
          <a:graphicData uri="http://schemas.openxmlformats.org/drawingml/2006/table">
            <a:tbl>
              <a:tblPr firstRow="1" bandRow="1"/>
              <a:tblGrid>
                <a:gridCol w="13151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49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3543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zh-TW" altLang="en-US" sz="1800" kern="1200" dirty="0">
                          <a:solidFill>
                            <a:schemeClr val="dk1"/>
                          </a:solidFill>
                          <a:latin typeface="華康中圓體" panose="020F0509000000000000" pitchFamily="49" charset="-120"/>
                          <a:ea typeface="華康中圓體" panose="020F0509000000000000" pitchFamily="49" charset="-120"/>
                          <a:cs typeface="+mn-cs"/>
                        </a:rPr>
                        <a:t>教師配置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C13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578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zh-TW" altLang="en-US" sz="1800" kern="1200" dirty="0">
                          <a:solidFill>
                            <a:schemeClr val="dk1"/>
                          </a:solidFill>
                          <a:latin typeface="華康中圓體" panose="020F0509000000000000" pitchFamily="49" charset="-120"/>
                          <a:ea typeface="華康中圓體" panose="020F0509000000000000" pitchFamily="49" charset="-120"/>
                          <a:cs typeface="+mn-cs"/>
                        </a:rPr>
                        <a:t>科主任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38100" cap="flat" cmpd="sng" algn="ctr">
                      <a:solidFill>
                        <a:srgbClr val="000000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kern="1200" dirty="0">
                          <a:solidFill>
                            <a:schemeClr val="dk1"/>
                          </a:solidFill>
                          <a:latin typeface="華康中圓體" panose="020F0509000000000000" pitchFamily="49" charset="-120"/>
                          <a:ea typeface="華康中圓體" panose="020F0509000000000000" pitchFamily="49" charset="-120"/>
                          <a:cs typeface="+mn-cs"/>
                        </a:rPr>
                        <a:t>林孟頻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5789">
                <a:tc rowSpan="10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zh-TW" altLang="en-US" sz="1800" kern="1200" dirty="0">
                          <a:solidFill>
                            <a:schemeClr val="dk1"/>
                          </a:solidFill>
                          <a:latin typeface="華康中圓體" panose="020F0509000000000000" pitchFamily="49" charset="-120"/>
                          <a:ea typeface="華康中圓體" panose="020F0509000000000000" pitchFamily="49" charset="-120"/>
                          <a:cs typeface="+mn-cs"/>
                        </a:rPr>
                        <a:t>專任教師</a:t>
                      </a:r>
                    </a:p>
                  </a:txBody>
                  <a:tcPr vert="eaVert" anchor="ctr">
                    <a:lnL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kern="1200" dirty="0">
                          <a:solidFill>
                            <a:schemeClr val="dk1"/>
                          </a:solidFill>
                          <a:latin typeface="華康中圓體" panose="020F0509000000000000" pitchFamily="49" charset="-120"/>
                          <a:ea typeface="華康中圓體" panose="020F0509000000000000" pitchFamily="49" charset="-120"/>
                          <a:cs typeface="+mn-cs"/>
                        </a:rPr>
                        <a:t>黃雅琴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5789">
                <a:tc vMerge="1"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kern="1200" dirty="0">
                          <a:solidFill>
                            <a:schemeClr val="dk1"/>
                          </a:solidFill>
                          <a:latin typeface="華康中圓體" panose="020F0509000000000000" pitchFamily="49" charset="-120"/>
                          <a:ea typeface="華康中圓體" panose="020F0509000000000000" pitchFamily="49" charset="-120"/>
                          <a:cs typeface="+mn-cs"/>
                        </a:rPr>
                        <a:t>林軒黛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5789">
                <a:tc vMerge="1"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kern="1200" dirty="0">
                          <a:solidFill>
                            <a:schemeClr val="dk1"/>
                          </a:solidFill>
                          <a:latin typeface="華康中圓體" panose="020F0509000000000000" pitchFamily="49" charset="-120"/>
                          <a:ea typeface="華康中圓體" panose="020F0509000000000000" pitchFamily="49" charset="-120"/>
                          <a:cs typeface="+mn-cs"/>
                        </a:rPr>
                        <a:t>盧雅雯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5789">
                <a:tc vMerge="1"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kern="1200" dirty="0">
                          <a:solidFill>
                            <a:schemeClr val="dk1"/>
                          </a:solidFill>
                          <a:latin typeface="華康中圓體" panose="020F0509000000000000" pitchFamily="49" charset="-120"/>
                          <a:ea typeface="華康中圓體" panose="020F0509000000000000" pitchFamily="49" charset="-120"/>
                          <a:cs typeface="+mn-cs"/>
                        </a:rPr>
                        <a:t>傅冠蓉</a:t>
                      </a:r>
                      <a:endParaRPr lang="en-US" altLang="zh-TW" sz="1800" kern="1200" dirty="0">
                        <a:solidFill>
                          <a:schemeClr val="dk1"/>
                        </a:solidFill>
                        <a:latin typeface="華康中圓體" panose="020F0509000000000000" pitchFamily="49" charset="-120"/>
                        <a:ea typeface="華康中圓體" panose="020F0509000000000000" pitchFamily="49" charset="-120"/>
                        <a:cs typeface="+mn-cs"/>
                      </a:endParaRP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5789">
                <a:tc vMerge="1"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華康中圓體" panose="020F0509000000000000" pitchFamily="49" charset="-120"/>
                          <a:ea typeface="華康中圓體" panose="020F0509000000000000" pitchFamily="49" charset="-120"/>
                          <a:cs typeface="+mn-cs"/>
                        </a:rPr>
                        <a:t>趙永智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5789">
                <a:tc vMerge="1">
                  <a:txBody>
                    <a:bodyPr/>
                    <a:lstStyle/>
                    <a:p>
                      <a:pPr algn="ctr"/>
                      <a:endParaRPr lang="zh-TW" altLang="en-US" sz="1600" dirty="0"/>
                    </a:p>
                  </a:txBody>
                  <a:tcPr vert="eaVert" anchor="ctr"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華康中圓體" panose="020F0509000000000000" pitchFamily="49" charset="-120"/>
                          <a:ea typeface="華康中圓體" panose="020F0509000000000000" pitchFamily="49" charset="-120"/>
                          <a:cs typeface="+mn-cs"/>
                        </a:rPr>
                        <a:t>徐瑋琳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5789">
                <a:tc v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zh-TW" altLang="en-US" sz="1800" kern="1200" dirty="0">
                        <a:solidFill>
                          <a:schemeClr val="dk1"/>
                        </a:solidFill>
                        <a:latin typeface="華康中圓體" panose="020F0509000000000000" pitchFamily="49" charset="-120"/>
                        <a:ea typeface="華康中圓體" panose="020F0509000000000000" pitchFamily="49" charset="-120"/>
                        <a:cs typeface="+mn-cs"/>
                      </a:endParaRPr>
                    </a:p>
                  </a:txBody>
                  <a:tcPr vert="eaVert" anchor="ctr">
                    <a:lnL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kern="1200" dirty="0">
                          <a:solidFill>
                            <a:schemeClr val="dk1"/>
                          </a:solidFill>
                          <a:latin typeface="華康中圓體" panose="020F0509000000000000" pitchFamily="49" charset="-120"/>
                          <a:ea typeface="華康中圓體" panose="020F0509000000000000" pitchFamily="49" charset="-120"/>
                          <a:cs typeface="+mn-cs"/>
                        </a:rPr>
                        <a:t>侯佩瑜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5545950"/>
                  </a:ext>
                </a:extLst>
              </a:tr>
              <a:tr h="385789">
                <a:tc v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zh-TW" altLang="en-US" sz="1800" kern="1200" dirty="0">
                        <a:solidFill>
                          <a:schemeClr val="dk1"/>
                        </a:solidFill>
                        <a:latin typeface="華康中圓體" panose="020F0509000000000000" pitchFamily="49" charset="-120"/>
                        <a:ea typeface="華康中圓體" panose="020F0509000000000000" pitchFamily="49" charset="-120"/>
                        <a:cs typeface="+mn-cs"/>
                      </a:endParaRPr>
                    </a:p>
                  </a:txBody>
                  <a:tcPr vert="eaVert" anchor="ctr">
                    <a:lnL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kern="1200" dirty="0">
                          <a:solidFill>
                            <a:schemeClr val="dk1"/>
                          </a:solidFill>
                          <a:latin typeface="華康中圓體" panose="020F0509000000000000" pitchFamily="49" charset="-120"/>
                          <a:ea typeface="華康中圓體" panose="020F0509000000000000" pitchFamily="49" charset="-120"/>
                          <a:cs typeface="+mn-cs"/>
                        </a:rPr>
                        <a:t>翁婷玉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1829140"/>
                  </a:ext>
                </a:extLst>
              </a:tr>
              <a:tr h="385789">
                <a:tc v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zh-TW" altLang="en-US" sz="1800" kern="1200" dirty="0">
                        <a:solidFill>
                          <a:schemeClr val="dk1"/>
                        </a:solidFill>
                        <a:latin typeface="華康中圓體" panose="020F0509000000000000" pitchFamily="49" charset="-120"/>
                        <a:ea typeface="華康中圓體" panose="020F0509000000000000" pitchFamily="49" charset="-120"/>
                        <a:cs typeface="+mn-cs"/>
                      </a:endParaRPr>
                    </a:p>
                  </a:txBody>
                  <a:tcPr vert="eaVert" anchor="ctr">
                    <a:lnL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kern="1200" dirty="0">
                          <a:solidFill>
                            <a:schemeClr val="dk1"/>
                          </a:solidFill>
                          <a:latin typeface="華康中圓體" panose="020F0509000000000000" pitchFamily="49" charset="-120"/>
                          <a:ea typeface="華康中圓體" panose="020F0509000000000000" pitchFamily="49" charset="-120"/>
                          <a:cs typeface="+mn-cs"/>
                        </a:rPr>
                        <a:t>林國富</a:t>
                      </a:r>
                      <a:endParaRPr lang="en-US" altLang="zh-TW" sz="1800" kern="1200" dirty="0">
                        <a:solidFill>
                          <a:schemeClr val="dk1"/>
                        </a:solidFill>
                        <a:latin typeface="華康中圓體" panose="020F0509000000000000" pitchFamily="49" charset="-120"/>
                        <a:ea typeface="華康中圓體" panose="020F0509000000000000" pitchFamily="49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1710985"/>
                  </a:ext>
                </a:extLst>
              </a:tr>
              <a:tr h="385789">
                <a:tc v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zh-TW" altLang="en-US" sz="1800" kern="1200" dirty="0">
                        <a:solidFill>
                          <a:schemeClr val="dk1"/>
                        </a:solidFill>
                        <a:latin typeface="華康中圓體" panose="020F0509000000000000" pitchFamily="49" charset="-120"/>
                        <a:ea typeface="華康中圓體" panose="020F0509000000000000" pitchFamily="49" charset="-120"/>
                        <a:cs typeface="+mn-cs"/>
                      </a:endParaRPr>
                    </a:p>
                  </a:txBody>
                  <a:tcPr vert="eaVert" anchor="ctr">
                    <a:lnL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kern="1200" dirty="0">
                          <a:solidFill>
                            <a:schemeClr val="dk1"/>
                          </a:solidFill>
                          <a:latin typeface="華康中圓體" panose="020F0509000000000000" pitchFamily="49" charset="-120"/>
                          <a:ea typeface="華康中圓體" panose="020F0509000000000000" pitchFamily="49" charset="-120"/>
                          <a:cs typeface="+mn-cs"/>
                        </a:rPr>
                        <a:t>郭小萍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0207565"/>
                  </a:ext>
                </a:extLst>
              </a:tr>
              <a:tr h="385789"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zh-TW" altLang="en-US" sz="1800" kern="1200" dirty="0">
                          <a:solidFill>
                            <a:schemeClr val="dk1"/>
                          </a:solidFill>
                          <a:latin typeface="華康中圓體" panose="020F0509000000000000" pitchFamily="49" charset="-120"/>
                          <a:ea typeface="華康中圓體" panose="020F0509000000000000" pitchFamily="49" charset="-120"/>
                          <a:cs typeface="+mn-cs"/>
                        </a:rPr>
                        <a:t>兼課教師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zh-TW" altLang="en-US" sz="1800" kern="1200" dirty="0">
                          <a:solidFill>
                            <a:schemeClr val="dk1"/>
                          </a:solidFill>
                          <a:latin typeface="華康中圓體" panose="020F0509000000000000" pitchFamily="49" charset="-120"/>
                          <a:ea typeface="華康中圓體" panose="020F0509000000000000" pitchFamily="49" charset="-120"/>
                          <a:cs typeface="+mn-cs"/>
                        </a:rPr>
                        <a:t>蘇宜佳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8578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zh-TW" altLang="en-US" sz="1800" kern="1200" dirty="0">
                          <a:solidFill>
                            <a:schemeClr val="dk1"/>
                          </a:solidFill>
                          <a:latin typeface="華康中圓體" panose="020F0509000000000000" pitchFamily="49" charset="-120"/>
                          <a:ea typeface="華康中圓體" panose="020F0509000000000000" pitchFamily="49" charset="-120"/>
                          <a:cs typeface="+mn-cs"/>
                        </a:rPr>
                        <a:t>宋岡玲</a:t>
                      </a:r>
                    </a:p>
                  </a:txBody>
                  <a:tcPr anchor="ctr">
                    <a:lnL w="12700" cmpd="sng">
                      <a:noFill/>
                      <a:prstDash val="solid"/>
                    </a:lnL>
                    <a:lnR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8578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kern="1200" dirty="0">
                          <a:solidFill>
                            <a:schemeClr val="dk1"/>
                          </a:solidFill>
                          <a:latin typeface="華康中圓體" panose="020F0509000000000000" pitchFamily="49" charset="-120"/>
                          <a:ea typeface="華康中圓體" panose="020F0509000000000000" pitchFamily="49" charset="-120"/>
                          <a:cs typeface="+mn-cs"/>
                        </a:rPr>
                        <a:t>進修部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1800" kern="120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latin typeface="華康中圓體" panose="020F0509000000000000" pitchFamily="49" charset="-120"/>
                          <a:ea typeface="華康中圓體" panose="020F0509000000000000" pitchFamily="49" charset="-120"/>
                          <a:cs typeface="+mn-cs"/>
                        </a:rPr>
                        <a:t>劉家吟</a:t>
                      </a:r>
                      <a:endParaRPr lang="en-US" altLang="zh-TW" sz="1800" kern="1200" dirty="0">
                        <a:ln>
                          <a:noFill/>
                        </a:ln>
                        <a:solidFill>
                          <a:schemeClr val="dk1"/>
                        </a:solidFill>
                        <a:latin typeface="華康中圓體" panose="020F0509000000000000" pitchFamily="49" charset="-120"/>
                        <a:ea typeface="華康中圓體" panose="020F0509000000000000" pitchFamily="49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pic>
        <p:nvPicPr>
          <p:cNvPr id="7" name="圖片 6">
            <a:extLst>
              <a:ext uri="{FF2B5EF4-FFF2-40B4-BE49-F238E27FC236}">
                <a16:creationId xmlns:a16="http://schemas.microsoft.com/office/drawing/2014/main" id="{DCCC8F55-7CCB-401F-88EC-E7BC910A082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388" y="1580058"/>
            <a:ext cx="5704388" cy="38029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462466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81"/>
          <a:stretch/>
        </p:blipFill>
        <p:spPr>
          <a:xfrm>
            <a:off x="4007082" y="3638551"/>
            <a:ext cx="1965118" cy="2409451"/>
          </a:xfrm>
          <a:prstGeom prst="rect">
            <a:avLst/>
          </a:prstGeom>
        </p:spPr>
      </p:pic>
      <p:sp>
        <p:nvSpPr>
          <p:cNvPr id="17" name="TextBox 12"/>
          <p:cNvSpPr txBox="1"/>
          <p:nvPr/>
        </p:nvSpPr>
        <p:spPr>
          <a:xfrm>
            <a:off x="5847970" y="3643112"/>
            <a:ext cx="2782202" cy="240065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  <a:sym typeface="+mn-lt"/>
              </a:rPr>
              <a:t>培訓課程</a:t>
            </a:r>
          </a:p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DF7A60">
                    <a:lumMod val="50000"/>
                  </a:srgbClr>
                </a:solidFill>
                <a:effectLst/>
                <a:uLnTx/>
                <a:uFillTx/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  <a:sym typeface="+mn-lt"/>
              </a:rPr>
              <a:t>韓國料理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srgbClr val="DF7A60">
                  <a:lumMod val="50000"/>
                </a:srgbClr>
              </a:solidFill>
              <a:effectLst/>
              <a:uLnTx/>
              <a:uFillTx/>
              <a:latin typeface="jf open 粉圓 2.0" panose="020B0000000000000000" pitchFamily="34" charset="-120"/>
              <a:ea typeface="jf open 粉圓 2.0" panose="020B0000000000000000" pitchFamily="34" charset="-120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DF7A60">
                    <a:lumMod val="50000"/>
                  </a:srgbClr>
                </a:solidFill>
                <a:effectLst/>
                <a:uLnTx/>
                <a:uFillTx/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  <a:sym typeface="+mn-lt"/>
              </a:rPr>
              <a:t>西餐料理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srgbClr val="DF7A60">
                  <a:lumMod val="50000"/>
                </a:srgbClr>
              </a:solidFill>
              <a:effectLst/>
              <a:uLnTx/>
              <a:uFillTx/>
              <a:latin typeface="jf open 粉圓 2.0" panose="020B0000000000000000" pitchFamily="34" charset="-120"/>
              <a:ea typeface="jf open 粉圓 2.0" panose="020B0000000000000000" pitchFamily="34" charset="-120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DF7A60">
                    <a:lumMod val="50000"/>
                  </a:srgbClr>
                </a:solidFill>
                <a:effectLst/>
                <a:uLnTx/>
                <a:uFillTx/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  <a:sym typeface="+mn-lt"/>
              </a:rPr>
              <a:t>中餐料理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srgbClr val="DF7A60">
                  <a:lumMod val="50000"/>
                </a:srgbClr>
              </a:solidFill>
              <a:effectLst/>
              <a:uLnTx/>
              <a:uFillTx/>
              <a:latin typeface="jf open 粉圓 2.0" panose="020B0000000000000000" pitchFamily="34" charset="-120"/>
              <a:ea typeface="jf open 粉圓 2.0" panose="020B0000000000000000" pitchFamily="34" charset="-120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DF7A60">
                    <a:lumMod val="50000"/>
                  </a:srgbClr>
                </a:solidFill>
                <a:effectLst/>
                <a:uLnTx/>
                <a:uFillTx/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  <a:sym typeface="+mn-lt"/>
              </a:rPr>
              <a:t>烘焙課程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DF7A60">
                  <a:lumMod val="50000"/>
                </a:srgbClr>
              </a:solidFill>
              <a:effectLst/>
              <a:uLnTx/>
              <a:uFillTx/>
              <a:latin typeface="jf open 粉圓 2.0" panose="020B0000000000000000" pitchFamily="34" charset="-120"/>
              <a:ea typeface="jf open 粉圓 2.0" panose="020B0000000000000000" pitchFamily="34" charset="-120"/>
              <a:cs typeface="+mn-ea"/>
              <a:sym typeface="+mn-lt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4017818" y="1145308"/>
            <a:ext cx="7799977" cy="2515649"/>
          </a:xfrm>
          <a:prstGeom prst="rect">
            <a:avLst/>
          </a:prstGeom>
          <a:solidFill>
            <a:srgbClr val="784B23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3" name="TextBox 12"/>
          <p:cNvSpPr txBox="1"/>
          <p:nvPr/>
        </p:nvSpPr>
        <p:spPr>
          <a:xfrm>
            <a:off x="7436536" y="1200381"/>
            <a:ext cx="2387271" cy="23587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EECE52">
                    <a:lumMod val="40000"/>
                    <a:lumOff val="60000"/>
                  </a:srgbClr>
                </a:solidFill>
                <a:effectLst/>
                <a:uLnTx/>
                <a:uFillTx/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  <a:sym typeface="+mn-lt"/>
              </a:rPr>
              <a:t>培訓課程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srgbClr val="EECE52">
                  <a:lumMod val="40000"/>
                  <a:lumOff val="60000"/>
                </a:srgbClr>
              </a:solidFill>
              <a:effectLst/>
              <a:uLnTx/>
              <a:uFillTx/>
              <a:latin typeface="jf open 粉圓 2.0" panose="020B0000000000000000" pitchFamily="34" charset="-120"/>
              <a:ea typeface="jf open 粉圓 2.0" panose="020B0000000000000000" pitchFamily="34" charset="-120"/>
              <a:cs typeface="+mn-ea"/>
              <a:sym typeface="+mn-lt"/>
            </a:endParaRPr>
          </a:p>
          <a:p>
            <a:pPr marL="0" marR="0" lvl="0" indent="0" algn="just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  <a:sym typeface="+mn-lt"/>
              </a:rPr>
              <a:t>茶藝生活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jf open 粉圓 2.0" panose="020B0000000000000000" pitchFamily="34" charset="-120"/>
              <a:ea typeface="jf open 粉圓 2.0" panose="020B0000000000000000" pitchFamily="34" charset="-120"/>
              <a:cs typeface="+mn-ea"/>
              <a:sym typeface="+mn-lt"/>
            </a:endParaRPr>
          </a:p>
          <a:p>
            <a:pPr marL="0" marR="0" lvl="0" indent="0" algn="just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  <a:sym typeface="+mn-lt"/>
              </a:rPr>
              <a:t>咖啡美學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jf open 粉圓 2.0" panose="020B0000000000000000" pitchFamily="34" charset="-120"/>
              <a:ea typeface="jf open 粉圓 2.0" panose="020B0000000000000000" pitchFamily="34" charset="-120"/>
              <a:cs typeface="+mn-ea"/>
              <a:sym typeface="+mn-lt"/>
            </a:endParaRPr>
          </a:p>
          <a:p>
            <a:pPr marL="0" marR="0" lvl="0" indent="0" algn="just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  <a:sym typeface="+mn-lt"/>
              </a:rPr>
              <a:t>烘豆體驗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jf open 粉圓 2.0" panose="020B0000000000000000" pitchFamily="34" charset="-120"/>
              <a:ea typeface="jf open 粉圓 2.0" panose="020B0000000000000000" pitchFamily="34" charset="-120"/>
              <a:cs typeface="+mn-ea"/>
              <a:sym typeface="+mn-lt"/>
            </a:endParaRPr>
          </a:p>
          <a:p>
            <a:pPr marL="0" marR="0" lvl="0" indent="0" algn="just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  <a:sym typeface="+mn-lt"/>
              </a:rPr>
              <a:t>飲料調製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jf open 粉圓 2.0" panose="020B0000000000000000" pitchFamily="34" charset="-120"/>
              <a:ea typeface="jf open 粉圓 2.0" panose="020B0000000000000000" pitchFamily="34" charset="-120"/>
              <a:cs typeface="+mn-ea"/>
              <a:sym typeface="+mn-lt"/>
            </a:endParaRPr>
          </a:p>
        </p:txBody>
      </p:sp>
      <p:sp>
        <p:nvSpPr>
          <p:cNvPr id="4" name="TextBox 12"/>
          <p:cNvSpPr txBox="1"/>
          <p:nvPr/>
        </p:nvSpPr>
        <p:spPr>
          <a:xfrm>
            <a:off x="9257970" y="1207154"/>
            <a:ext cx="2831908" cy="23587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EECE52">
                    <a:lumMod val="40000"/>
                    <a:lumOff val="60000"/>
                  </a:srgbClr>
                </a:solidFill>
                <a:effectLst/>
                <a:uLnTx/>
                <a:uFillTx/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  <a:sym typeface="+mn-lt"/>
              </a:rPr>
              <a:t>證照 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EECE52">
                    <a:lumMod val="40000"/>
                    <a:lumOff val="60000"/>
                  </a:srgbClr>
                </a:solidFill>
                <a:effectLst/>
                <a:uLnTx/>
                <a:uFillTx/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  <a:sym typeface="+mn-lt"/>
              </a:rPr>
              <a:t>&amp;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EECE52">
                    <a:lumMod val="40000"/>
                    <a:lumOff val="60000"/>
                  </a:srgbClr>
                </a:solidFill>
                <a:effectLst/>
                <a:uLnTx/>
                <a:uFillTx/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  <a:sym typeface="+mn-lt"/>
              </a:rPr>
              <a:t> 競賽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srgbClr val="EECE52">
                  <a:lumMod val="40000"/>
                  <a:lumOff val="60000"/>
                </a:srgbClr>
              </a:solidFill>
              <a:effectLst/>
              <a:uLnTx/>
              <a:uFillTx/>
              <a:latin typeface="jf open 粉圓 2.0" panose="020B0000000000000000" pitchFamily="34" charset="-120"/>
              <a:ea typeface="jf open 粉圓 2.0" panose="020B0000000000000000" pitchFamily="34" charset="-120"/>
              <a:cs typeface="+mn-ea"/>
              <a:sym typeface="+mn-lt"/>
            </a:endParaRPr>
          </a:p>
          <a:p>
            <a:pPr marL="0" marR="0" lvl="0" indent="0" algn="just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  <a:sym typeface="+mn-lt"/>
              </a:rPr>
              <a:t>調酒乙級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jf open 粉圓 2.0" panose="020B0000000000000000" pitchFamily="34" charset="-120"/>
              <a:ea typeface="jf open 粉圓 2.0" panose="020B0000000000000000" pitchFamily="34" charset="-120"/>
              <a:cs typeface="+mn-ea"/>
              <a:sym typeface="+mn-lt"/>
            </a:endParaRPr>
          </a:p>
          <a:p>
            <a:pPr marL="0" marR="0" lvl="0" indent="0" algn="just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  <a:sym typeface="+mn-lt"/>
              </a:rPr>
              <a:t>飲料調製丙級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jf open 粉圓 2.0" panose="020B0000000000000000" pitchFamily="34" charset="-120"/>
              <a:ea typeface="jf open 粉圓 2.0" panose="020B0000000000000000" pitchFamily="34" charset="-120"/>
              <a:cs typeface="+mn-ea"/>
              <a:sym typeface="+mn-lt"/>
            </a:endParaRPr>
          </a:p>
          <a:p>
            <a:pPr marL="0" marR="0" lvl="0" indent="0" algn="just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  <a:sym typeface="+mn-lt"/>
              </a:rPr>
              <a:t>傳統調酒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jf open 粉圓 2.0" panose="020B0000000000000000" pitchFamily="34" charset="-120"/>
              <a:ea typeface="jf open 粉圓 2.0" panose="020B0000000000000000" pitchFamily="34" charset="-120"/>
              <a:cs typeface="+mn-ea"/>
              <a:sym typeface="+mn-lt"/>
            </a:endParaRPr>
          </a:p>
          <a:p>
            <a:pPr marL="0" marR="0" lvl="0" indent="0" algn="just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  <a:sym typeface="+mn-lt"/>
              </a:rPr>
              <a:t>咖啡拉花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jf open 粉圓 2.0" panose="020B0000000000000000" pitchFamily="34" charset="-120"/>
              <a:ea typeface="jf open 粉圓 2.0" panose="020B0000000000000000" pitchFamily="34" charset="-120"/>
              <a:cs typeface="+mn-ea"/>
              <a:sym typeface="+mn-lt"/>
            </a:endParaRPr>
          </a:p>
        </p:txBody>
      </p:sp>
      <p:sp>
        <p:nvSpPr>
          <p:cNvPr id="5" name="流程图: 库存数据 5"/>
          <p:cNvSpPr/>
          <p:nvPr/>
        </p:nvSpPr>
        <p:spPr>
          <a:xfrm flipH="1">
            <a:off x="4930293" y="1924083"/>
            <a:ext cx="1986362" cy="973221"/>
          </a:xfrm>
          <a:prstGeom prst="flowChartOnlineStorage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ea"/>
              <a:sym typeface="+mn-lt"/>
            </a:endParaRPr>
          </a:p>
        </p:txBody>
      </p:sp>
      <p:sp>
        <p:nvSpPr>
          <p:cNvPr id="6" name="椭圆 4"/>
          <p:cNvSpPr/>
          <p:nvPr/>
        </p:nvSpPr>
        <p:spPr>
          <a:xfrm>
            <a:off x="4232833" y="1924051"/>
            <a:ext cx="937632" cy="954204"/>
          </a:xfrm>
          <a:prstGeom prst="ellipse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44546A">
                  <a:lumMod val="60000"/>
                  <a:lumOff val="40000"/>
                </a:srgb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ea"/>
              <a:sym typeface="+mn-lt"/>
            </a:endParaRPr>
          </a:p>
        </p:txBody>
      </p:sp>
      <p:sp>
        <p:nvSpPr>
          <p:cNvPr id="9" name="標題 1"/>
          <p:cNvSpPr txBox="1">
            <a:spLocks/>
          </p:cNvSpPr>
          <p:nvPr/>
        </p:nvSpPr>
        <p:spPr>
          <a:xfrm>
            <a:off x="360637" y="139254"/>
            <a:ext cx="5735363" cy="6707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500" b="0" i="0" u="none" strike="noStrike" kern="1200" cap="none" spc="0" normalizeH="0" baseline="0" noProof="0" dirty="0">
                <a:ln>
                  <a:noFill/>
                </a:ln>
                <a:solidFill>
                  <a:srgbClr val="784B23"/>
                </a:solidFill>
                <a:effectLst/>
                <a:uLnTx/>
                <a:uFillTx/>
                <a:latin typeface="jf open 粉圓 2.0" panose="020B0000000000000000" pitchFamily="34" charset="-120"/>
                <a:ea typeface="jf open 粉圓 2.0" panose="020B0000000000000000" pitchFamily="34" charset="-120"/>
              </a:rPr>
              <a:t>4-2.</a:t>
            </a:r>
            <a:r>
              <a:rPr kumimoji="0" lang="zh-TW" altLang="en-US" sz="3500" b="0" i="0" u="none" strike="noStrike" kern="1200" cap="none" spc="0" normalizeH="0" baseline="0" noProof="0" dirty="0">
                <a:ln>
                  <a:noFill/>
                </a:ln>
                <a:solidFill>
                  <a:srgbClr val="784B23"/>
                </a:solidFill>
                <a:effectLst/>
                <a:uLnTx/>
                <a:uFillTx/>
                <a:latin typeface="jf open 粉圓 2.0" panose="020B0000000000000000" pitchFamily="34" charset="-120"/>
                <a:ea typeface="jf open 粉圓 2.0" panose="020B0000000000000000" pitchFamily="34" charset="-120"/>
              </a:rPr>
              <a:t>專業教室及設備</a:t>
            </a:r>
            <a:endParaRPr kumimoji="0" lang="en-US" altLang="zh-TW" sz="3500" b="0" i="0" u="none" strike="noStrike" kern="1200" cap="none" spc="0" normalizeH="0" baseline="0" noProof="0" dirty="0">
              <a:ln>
                <a:noFill/>
              </a:ln>
              <a:solidFill>
                <a:srgbClr val="784B23"/>
              </a:solidFill>
              <a:effectLst/>
              <a:uLnTx/>
              <a:uFillTx/>
              <a:latin typeface="jf open 粉圓 2.0" panose="020B0000000000000000" pitchFamily="34" charset="-120"/>
              <a:ea typeface="jf open 粉圓 2.0" panose="020B0000000000000000" pitchFamily="34" charset="-120"/>
            </a:endParaRPr>
          </a:p>
        </p:txBody>
      </p:sp>
      <p:sp>
        <p:nvSpPr>
          <p:cNvPr id="10" name="TextBox 11"/>
          <p:cNvSpPr txBox="1"/>
          <p:nvPr/>
        </p:nvSpPr>
        <p:spPr>
          <a:xfrm>
            <a:off x="5281877" y="2107341"/>
            <a:ext cx="1774766" cy="5821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飲調教室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411691" y="3608899"/>
            <a:ext cx="3617416" cy="243910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流程图: 库存数据 5"/>
          <p:cNvSpPr/>
          <p:nvPr/>
        </p:nvSpPr>
        <p:spPr>
          <a:xfrm flipH="1">
            <a:off x="1398313" y="4421699"/>
            <a:ext cx="1986362" cy="973221"/>
          </a:xfrm>
          <a:prstGeom prst="flowChartOnlineStorage">
            <a:avLst/>
          </a:prstGeom>
          <a:solidFill>
            <a:srgbClr val="784B23"/>
          </a:solidFill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ea"/>
              <a:sym typeface="+mn-lt"/>
            </a:endParaRPr>
          </a:p>
        </p:txBody>
      </p:sp>
      <p:sp>
        <p:nvSpPr>
          <p:cNvPr id="13" name="椭圆 4"/>
          <p:cNvSpPr/>
          <p:nvPr/>
        </p:nvSpPr>
        <p:spPr>
          <a:xfrm>
            <a:off x="702887" y="4448709"/>
            <a:ext cx="907022" cy="946211"/>
          </a:xfrm>
          <a:prstGeom prst="ellipse">
            <a:avLst/>
          </a:prstGeom>
          <a:solidFill>
            <a:srgbClr val="784B23"/>
          </a:solidFill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44546A">
                  <a:lumMod val="60000"/>
                  <a:lumOff val="40000"/>
                </a:srgb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ea"/>
              <a:sym typeface="+mn-lt"/>
            </a:endParaRPr>
          </a:p>
        </p:txBody>
      </p:sp>
      <p:sp>
        <p:nvSpPr>
          <p:cNvPr id="14" name="Freeform 9"/>
          <p:cNvSpPr>
            <a:spLocks noChangeArrowheads="1"/>
          </p:cNvSpPr>
          <p:nvPr/>
        </p:nvSpPr>
        <p:spPr bwMode="auto">
          <a:xfrm>
            <a:off x="827619" y="4606834"/>
            <a:ext cx="605833" cy="592183"/>
          </a:xfrm>
          <a:custGeom>
            <a:avLst/>
            <a:gdLst>
              <a:gd name="T0" fmla="*/ 1881 w 1902"/>
              <a:gd name="T1" fmla="*/ 529 h 1828"/>
              <a:gd name="T2" fmla="*/ 1881 w 1902"/>
              <a:gd name="T3" fmla="*/ 529 h 1828"/>
              <a:gd name="T4" fmla="*/ 1901 w 1902"/>
              <a:gd name="T5" fmla="*/ 602 h 1828"/>
              <a:gd name="T6" fmla="*/ 1822 w 1902"/>
              <a:gd name="T7" fmla="*/ 1059 h 1828"/>
              <a:gd name="T8" fmla="*/ 1789 w 1902"/>
              <a:gd name="T9" fmla="*/ 1119 h 1828"/>
              <a:gd name="T10" fmla="*/ 1722 w 1902"/>
              <a:gd name="T11" fmla="*/ 1139 h 1828"/>
              <a:gd name="T12" fmla="*/ 563 w 1902"/>
              <a:gd name="T13" fmla="*/ 1139 h 1828"/>
              <a:gd name="T14" fmla="*/ 543 w 1902"/>
              <a:gd name="T15" fmla="*/ 1271 h 1828"/>
              <a:gd name="T16" fmla="*/ 1643 w 1902"/>
              <a:gd name="T17" fmla="*/ 1271 h 1828"/>
              <a:gd name="T18" fmla="*/ 1716 w 1902"/>
              <a:gd name="T19" fmla="*/ 1298 h 1828"/>
              <a:gd name="T20" fmla="*/ 1742 w 1902"/>
              <a:gd name="T21" fmla="*/ 1370 h 1828"/>
              <a:gd name="T22" fmla="*/ 1716 w 1902"/>
              <a:gd name="T23" fmla="*/ 1437 h 1828"/>
              <a:gd name="T24" fmla="*/ 1643 w 1902"/>
              <a:gd name="T25" fmla="*/ 1470 h 1828"/>
              <a:gd name="T26" fmla="*/ 424 w 1902"/>
              <a:gd name="T27" fmla="*/ 1470 h 1828"/>
              <a:gd name="T28" fmla="*/ 351 w 1902"/>
              <a:gd name="T29" fmla="*/ 1430 h 1828"/>
              <a:gd name="T30" fmla="*/ 325 w 1902"/>
              <a:gd name="T31" fmla="*/ 1351 h 1828"/>
              <a:gd name="T32" fmla="*/ 378 w 1902"/>
              <a:gd name="T33" fmla="*/ 1066 h 1828"/>
              <a:gd name="T34" fmla="*/ 298 w 1902"/>
              <a:gd name="T35" fmla="*/ 264 h 1828"/>
              <a:gd name="T36" fmla="*/ 73 w 1902"/>
              <a:gd name="T37" fmla="*/ 198 h 1828"/>
              <a:gd name="T38" fmla="*/ 14 w 1902"/>
              <a:gd name="T39" fmla="*/ 145 h 1828"/>
              <a:gd name="T40" fmla="*/ 7 w 1902"/>
              <a:gd name="T41" fmla="*/ 72 h 1828"/>
              <a:gd name="T42" fmla="*/ 60 w 1902"/>
              <a:gd name="T43" fmla="*/ 13 h 1828"/>
              <a:gd name="T44" fmla="*/ 133 w 1902"/>
              <a:gd name="T45" fmla="*/ 6 h 1828"/>
              <a:gd name="T46" fmla="*/ 424 w 1902"/>
              <a:gd name="T47" fmla="*/ 99 h 1828"/>
              <a:gd name="T48" fmla="*/ 464 w 1902"/>
              <a:gd name="T49" fmla="*/ 132 h 1828"/>
              <a:gd name="T50" fmla="*/ 490 w 1902"/>
              <a:gd name="T51" fmla="*/ 185 h 1828"/>
              <a:gd name="T52" fmla="*/ 504 w 1902"/>
              <a:gd name="T53" fmla="*/ 344 h 1828"/>
              <a:gd name="T54" fmla="*/ 1815 w 1902"/>
              <a:gd name="T55" fmla="*/ 490 h 1828"/>
              <a:gd name="T56" fmla="*/ 1881 w 1902"/>
              <a:gd name="T57" fmla="*/ 529 h 1828"/>
              <a:gd name="T58" fmla="*/ 577 w 1902"/>
              <a:gd name="T59" fmla="*/ 1523 h 1828"/>
              <a:gd name="T60" fmla="*/ 577 w 1902"/>
              <a:gd name="T61" fmla="*/ 1523 h 1828"/>
              <a:gd name="T62" fmla="*/ 683 w 1902"/>
              <a:gd name="T63" fmla="*/ 1562 h 1828"/>
              <a:gd name="T64" fmla="*/ 722 w 1902"/>
              <a:gd name="T65" fmla="*/ 1668 h 1828"/>
              <a:gd name="T66" fmla="*/ 683 w 1902"/>
              <a:gd name="T67" fmla="*/ 1781 h 1828"/>
              <a:gd name="T68" fmla="*/ 577 w 1902"/>
              <a:gd name="T69" fmla="*/ 1827 h 1828"/>
              <a:gd name="T70" fmla="*/ 464 w 1902"/>
              <a:gd name="T71" fmla="*/ 1781 h 1828"/>
              <a:gd name="T72" fmla="*/ 424 w 1902"/>
              <a:gd name="T73" fmla="*/ 1668 h 1828"/>
              <a:gd name="T74" fmla="*/ 464 w 1902"/>
              <a:gd name="T75" fmla="*/ 1562 h 1828"/>
              <a:gd name="T76" fmla="*/ 577 w 1902"/>
              <a:gd name="T77" fmla="*/ 1523 h 1828"/>
              <a:gd name="T78" fmla="*/ 1464 w 1902"/>
              <a:gd name="T79" fmla="*/ 1523 h 1828"/>
              <a:gd name="T80" fmla="*/ 1464 w 1902"/>
              <a:gd name="T81" fmla="*/ 1523 h 1828"/>
              <a:gd name="T82" fmla="*/ 1570 w 1902"/>
              <a:gd name="T83" fmla="*/ 1562 h 1828"/>
              <a:gd name="T84" fmla="*/ 1616 w 1902"/>
              <a:gd name="T85" fmla="*/ 1668 h 1828"/>
              <a:gd name="T86" fmla="*/ 1570 w 1902"/>
              <a:gd name="T87" fmla="*/ 1781 h 1828"/>
              <a:gd name="T88" fmla="*/ 1464 w 1902"/>
              <a:gd name="T89" fmla="*/ 1827 h 1828"/>
              <a:gd name="T90" fmla="*/ 1358 w 1902"/>
              <a:gd name="T91" fmla="*/ 1781 h 1828"/>
              <a:gd name="T92" fmla="*/ 1318 w 1902"/>
              <a:gd name="T93" fmla="*/ 1668 h 1828"/>
              <a:gd name="T94" fmla="*/ 1358 w 1902"/>
              <a:gd name="T95" fmla="*/ 1562 h 1828"/>
              <a:gd name="T96" fmla="*/ 1464 w 1902"/>
              <a:gd name="T97" fmla="*/ 1523 h 1828"/>
              <a:gd name="T98" fmla="*/ 1464 w 1902"/>
              <a:gd name="T99" fmla="*/ 1523 h 1828"/>
              <a:gd name="T100" fmla="*/ 1464 w 1902"/>
              <a:gd name="T101" fmla="*/ 1523 h 18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902" h="1828">
                <a:moveTo>
                  <a:pt x="1881" y="529"/>
                </a:moveTo>
                <a:lnTo>
                  <a:pt x="1881" y="529"/>
                </a:lnTo>
                <a:cubicBezTo>
                  <a:pt x="1895" y="549"/>
                  <a:pt x="1901" y="576"/>
                  <a:pt x="1901" y="602"/>
                </a:cubicBezTo>
                <a:cubicBezTo>
                  <a:pt x="1822" y="1059"/>
                  <a:pt x="1822" y="1059"/>
                  <a:pt x="1822" y="1059"/>
                </a:cubicBezTo>
                <a:cubicBezTo>
                  <a:pt x="1815" y="1086"/>
                  <a:pt x="1808" y="1106"/>
                  <a:pt x="1789" y="1119"/>
                </a:cubicBezTo>
                <a:cubicBezTo>
                  <a:pt x="1769" y="1132"/>
                  <a:pt x="1749" y="1139"/>
                  <a:pt x="1722" y="1139"/>
                </a:cubicBezTo>
                <a:cubicBezTo>
                  <a:pt x="563" y="1139"/>
                  <a:pt x="563" y="1139"/>
                  <a:pt x="563" y="1139"/>
                </a:cubicBezTo>
                <a:cubicBezTo>
                  <a:pt x="543" y="1271"/>
                  <a:pt x="543" y="1271"/>
                  <a:pt x="543" y="1271"/>
                </a:cubicBezTo>
                <a:cubicBezTo>
                  <a:pt x="1643" y="1271"/>
                  <a:pt x="1643" y="1271"/>
                  <a:pt x="1643" y="1271"/>
                </a:cubicBezTo>
                <a:cubicBezTo>
                  <a:pt x="1669" y="1271"/>
                  <a:pt x="1696" y="1278"/>
                  <a:pt x="1716" y="1298"/>
                </a:cubicBezTo>
                <a:cubicBezTo>
                  <a:pt x="1736" y="1318"/>
                  <a:pt x="1742" y="1344"/>
                  <a:pt x="1742" y="1370"/>
                </a:cubicBezTo>
                <a:cubicBezTo>
                  <a:pt x="1742" y="1397"/>
                  <a:pt x="1736" y="1417"/>
                  <a:pt x="1716" y="1437"/>
                </a:cubicBezTo>
                <a:cubicBezTo>
                  <a:pt x="1696" y="1457"/>
                  <a:pt x="1669" y="1470"/>
                  <a:pt x="1643" y="1470"/>
                </a:cubicBezTo>
                <a:cubicBezTo>
                  <a:pt x="424" y="1470"/>
                  <a:pt x="424" y="1470"/>
                  <a:pt x="424" y="1470"/>
                </a:cubicBezTo>
                <a:cubicBezTo>
                  <a:pt x="398" y="1470"/>
                  <a:pt x="371" y="1457"/>
                  <a:pt x="351" y="1430"/>
                </a:cubicBezTo>
                <a:cubicBezTo>
                  <a:pt x="332" y="1410"/>
                  <a:pt x="325" y="1384"/>
                  <a:pt x="325" y="1351"/>
                </a:cubicBezTo>
                <a:cubicBezTo>
                  <a:pt x="378" y="1066"/>
                  <a:pt x="378" y="1066"/>
                  <a:pt x="378" y="1066"/>
                </a:cubicBezTo>
                <a:cubicBezTo>
                  <a:pt x="298" y="264"/>
                  <a:pt x="298" y="264"/>
                  <a:pt x="298" y="264"/>
                </a:cubicBezTo>
                <a:cubicBezTo>
                  <a:pt x="73" y="198"/>
                  <a:pt x="73" y="198"/>
                  <a:pt x="73" y="198"/>
                </a:cubicBezTo>
                <a:cubicBezTo>
                  <a:pt x="47" y="185"/>
                  <a:pt x="27" y="172"/>
                  <a:pt x="14" y="145"/>
                </a:cubicBezTo>
                <a:cubicBezTo>
                  <a:pt x="7" y="125"/>
                  <a:pt x="0" y="99"/>
                  <a:pt x="7" y="72"/>
                </a:cubicBezTo>
                <a:cubicBezTo>
                  <a:pt x="20" y="46"/>
                  <a:pt x="33" y="26"/>
                  <a:pt x="60" y="13"/>
                </a:cubicBezTo>
                <a:cubicBezTo>
                  <a:pt x="80" y="6"/>
                  <a:pt x="106" y="0"/>
                  <a:pt x="133" y="6"/>
                </a:cubicBezTo>
                <a:cubicBezTo>
                  <a:pt x="424" y="99"/>
                  <a:pt x="424" y="99"/>
                  <a:pt x="424" y="99"/>
                </a:cubicBezTo>
                <a:cubicBezTo>
                  <a:pt x="438" y="106"/>
                  <a:pt x="457" y="119"/>
                  <a:pt x="464" y="132"/>
                </a:cubicBezTo>
                <a:cubicBezTo>
                  <a:pt x="477" y="145"/>
                  <a:pt x="484" y="165"/>
                  <a:pt x="490" y="185"/>
                </a:cubicBezTo>
                <a:cubicBezTo>
                  <a:pt x="504" y="344"/>
                  <a:pt x="504" y="344"/>
                  <a:pt x="504" y="344"/>
                </a:cubicBezTo>
                <a:cubicBezTo>
                  <a:pt x="1815" y="490"/>
                  <a:pt x="1815" y="490"/>
                  <a:pt x="1815" y="490"/>
                </a:cubicBezTo>
                <a:cubicBezTo>
                  <a:pt x="1842" y="496"/>
                  <a:pt x="1861" y="510"/>
                  <a:pt x="1881" y="529"/>
                </a:cubicBezTo>
                <a:close/>
                <a:moveTo>
                  <a:pt x="577" y="1523"/>
                </a:moveTo>
                <a:lnTo>
                  <a:pt x="577" y="1523"/>
                </a:lnTo>
                <a:cubicBezTo>
                  <a:pt x="616" y="1523"/>
                  <a:pt x="649" y="1536"/>
                  <a:pt x="683" y="1562"/>
                </a:cubicBezTo>
                <a:cubicBezTo>
                  <a:pt x="709" y="1596"/>
                  <a:pt x="722" y="1629"/>
                  <a:pt x="722" y="1668"/>
                </a:cubicBezTo>
                <a:cubicBezTo>
                  <a:pt x="722" y="1715"/>
                  <a:pt x="709" y="1748"/>
                  <a:pt x="683" y="1781"/>
                </a:cubicBezTo>
                <a:cubicBezTo>
                  <a:pt x="649" y="1808"/>
                  <a:pt x="616" y="1827"/>
                  <a:pt x="577" y="1827"/>
                </a:cubicBezTo>
                <a:cubicBezTo>
                  <a:pt x="530" y="1827"/>
                  <a:pt x="497" y="1808"/>
                  <a:pt x="464" y="1781"/>
                </a:cubicBezTo>
                <a:cubicBezTo>
                  <a:pt x="438" y="1748"/>
                  <a:pt x="424" y="1715"/>
                  <a:pt x="424" y="1668"/>
                </a:cubicBezTo>
                <a:cubicBezTo>
                  <a:pt x="424" y="1629"/>
                  <a:pt x="438" y="1596"/>
                  <a:pt x="464" y="1562"/>
                </a:cubicBezTo>
                <a:cubicBezTo>
                  <a:pt x="497" y="1536"/>
                  <a:pt x="530" y="1523"/>
                  <a:pt x="577" y="1523"/>
                </a:cubicBezTo>
                <a:close/>
                <a:moveTo>
                  <a:pt x="1464" y="1523"/>
                </a:moveTo>
                <a:lnTo>
                  <a:pt x="1464" y="1523"/>
                </a:lnTo>
                <a:cubicBezTo>
                  <a:pt x="1510" y="1523"/>
                  <a:pt x="1543" y="1536"/>
                  <a:pt x="1570" y="1562"/>
                </a:cubicBezTo>
                <a:cubicBezTo>
                  <a:pt x="1603" y="1596"/>
                  <a:pt x="1616" y="1629"/>
                  <a:pt x="1616" y="1668"/>
                </a:cubicBezTo>
                <a:cubicBezTo>
                  <a:pt x="1616" y="1715"/>
                  <a:pt x="1603" y="1748"/>
                  <a:pt x="1570" y="1781"/>
                </a:cubicBezTo>
                <a:cubicBezTo>
                  <a:pt x="1543" y="1808"/>
                  <a:pt x="1510" y="1827"/>
                  <a:pt x="1464" y="1827"/>
                </a:cubicBezTo>
                <a:cubicBezTo>
                  <a:pt x="1424" y="1827"/>
                  <a:pt x="1391" y="1808"/>
                  <a:pt x="1358" y="1781"/>
                </a:cubicBezTo>
                <a:cubicBezTo>
                  <a:pt x="1331" y="1748"/>
                  <a:pt x="1318" y="1715"/>
                  <a:pt x="1318" y="1668"/>
                </a:cubicBezTo>
                <a:cubicBezTo>
                  <a:pt x="1318" y="1629"/>
                  <a:pt x="1331" y="1596"/>
                  <a:pt x="1358" y="1562"/>
                </a:cubicBezTo>
                <a:cubicBezTo>
                  <a:pt x="1391" y="1536"/>
                  <a:pt x="1424" y="1523"/>
                  <a:pt x="1464" y="1523"/>
                </a:cubicBezTo>
                <a:close/>
                <a:moveTo>
                  <a:pt x="1464" y="1523"/>
                </a:moveTo>
                <a:lnTo>
                  <a:pt x="1464" y="152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 Light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5" name="TextBox 11"/>
          <p:cNvSpPr txBox="1"/>
          <p:nvPr/>
        </p:nvSpPr>
        <p:spPr>
          <a:xfrm>
            <a:off x="1759261" y="4596803"/>
            <a:ext cx="1774766" cy="5821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中西廚房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</p:txBody>
      </p:sp>
      <p:sp>
        <p:nvSpPr>
          <p:cNvPr id="19" name="Freeform 24"/>
          <p:cNvSpPr>
            <a:spLocks noEditPoints="1"/>
          </p:cNvSpPr>
          <p:nvPr/>
        </p:nvSpPr>
        <p:spPr bwMode="auto">
          <a:xfrm>
            <a:off x="4436874" y="2066457"/>
            <a:ext cx="551023" cy="598379"/>
          </a:xfrm>
          <a:custGeom>
            <a:avLst/>
            <a:gdLst/>
            <a:ahLst/>
            <a:cxnLst>
              <a:cxn ang="0">
                <a:pos x="55" y="55"/>
              </a:cxn>
              <a:cxn ang="0">
                <a:pos x="39" y="55"/>
              </a:cxn>
              <a:cxn ang="0">
                <a:pos x="30" y="64"/>
              </a:cxn>
              <a:cxn ang="0">
                <a:pos x="21" y="55"/>
              </a:cxn>
              <a:cxn ang="0">
                <a:pos x="5" y="55"/>
              </a:cxn>
              <a:cxn ang="0">
                <a:pos x="0" y="50"/>
              </a:cxn>
              <a:cxn ang="0">
                <a:pos x="11" y="20"/>
              </a:cxn>
              <a:cxn ang="0">
                <a:pos x="27" y="5"/>
              </a:cxn>
              <a:cxn ang="0">
                <a:pos x="26" y="3"/>
              </a:cxn>
              <a:cxn ang="0">
                <a:pos x="30" y="0"/>
              </a:cxn>
              <a:cxn ang="0">
                <a:pos x="33" y="3"/>
              </a:cxn>
              <a:cxn ang="0">
                <a:pos x="33" y="5"/>
              </a:cxn>
              <a:cxn ang="0">
                <a:pos x="48" y="20"/>
              </a:cxn>
              <a:cxn ang="0">
                <a:pos x="59" y="50"/>
              </a:cxn>
              <a:cxn ang="0">
                <a:pos x="55" y="55"/>
              </a:cxn>
              <a:cxn ang="0">
                <a:pos x="30" y="60"/>
              </a:cxn>
              <a:cxn ang="0">
                <a:pos x="25" y="55"/>
              </a:cxn>
              <a:cxn ang="0">
                <a:pos x="24" y="54"/>
              </a:cxn>
              <a:cxn ang="0">
                <a:pos x="23" y="55"/>
              </a:cxn>
              <a:cxn ang="0">
                <a:pos x="30" y="61"/>
              </a:cxn>
              <a:cxn ang="0">
                <a:pos x="30" y="60"/>
              </a:cxn>
              <a:cxn ang="0">
                <a:pos x="30" y="60"/>
              </a:cxn>
            </a:cxnLst>
            <a:rect l="0" t="0" r="r" b="b"/>
            <a:pathLst>
              <a:path w="59" h="64">
                <a:moveTo>
                  <a:pt x="55" y="55"/>
                </a:moveTo>
                <a:cubicBezTo>
                  <a:pt x="39" y="55"/>
                  <a:pt x="39" y="55"/>
                  <a:pt x="39" y="55"/>
                </a:cubicBezTo>
                <a:cubicBezTo>
                  <a:pt x="39" y="60"/>
                  <a:pt x="35" y="64"/>
                  <a:pt x="30" y="64"/>
                </a:cubicBezTo>
                <a:cubicBezTo>
                  <a:pt x="25" y="64"/>
                  <a:pt x="21" y="60"/>
                  <a:pt x="21" y="55"/>
                </a:cubicBezTo>
                <a:cubicBezTo>
                  <a:pt x="5" y="55"/>
                  <a:pt x="5" y="55"/>
                  <a:pt x="5" y="55"/>
                </a:cubicBezTo>
                <a:cubicBezTo>
                  <a:pt x="2" y="55"/>
                  <a:pt x="0" y="53"/>
                  <a:pt x="0" y="50"/>
                </a:cubicBezTo>
                <a:cubicBezTo>
                  <a:pt x="5" y="46"/>
                  <a:pt x="11" y="38"/>
                  <a:pt x="11" y="20"/>
                </a:cubicBezTo>
                <a:cubicBezTo>
                  <a:pt x="11" y="13"/>
                  <a:pt x="17" y="6"/>
                  <a:pt x="27" y="5"/>
                </a:cubicBezTo>
                <a:cubicBezTo>
                  <a:pt x="26" y="4"/>
                  <a:pt x="26" y="4"/>
                  <a:pt x="26" y="3"/>
                </a:cubicBezTo>
                <a:cubicBezTo>
                  <a:pt x="26" y="1"/>
                  <a:pt x="28" y="0"/>
                  <a:pt x="30" y="0"/>
                </a:cubicBezTo>
                <a:cubicBezTo>
                  <a:pt x="32" y="0"/>
                  <a:pt x="33" y="1"/>
                  <a:pt x="33" y="3"/>
                </a:cubicBezTo>
                <a:cubicBezTo>
                  <a:pt x="33" y="4"/>
                  <a:pt x="33" y="4"/>
                  <a:pt x="33" y="5"/>
                </a:cubicBezTo>
                <a:cubicBezTo>
                  <a:pt x="42" y="6"/>
                  <a:pt x="48" y="13"/>
                  <a:pt x="48" y="20"/>
                </a:cubicBezTo>
                <a:cubicBezTo>
                  <a:pt x="48" y="38"/>
                  <a:pt x="54" y="46"/>
                  <a:pt x="59" y="50"/>
                </a:cubicBezTo>
                <a:cubicBezTo>
                  <a:pt x="59" y="53"/>
                  <a:pt x="57" y="55"/>
                  <a:pt x="55" y="55"/>
                </a:cubicBezTo>
                <a:close/>
                <a:moveTo>
                  <a:pt x="30" y="60"/>
                </a:moveTo>
                <a:cubicBezTo>
                  <a:pt x="27" y="60"/>
                  <a:pt x="25" y="57"/>
                  <a:pt x="25" y="55"/>
                </a:cubicBezTo>
                <a:cubicBezTo>
                  <a:pt x="25" y="54"/>
                  <a:pt x="24" y="54"/>
                  <a:pt x="24" y="54"/>
                </a:cubicBezTo>
                <a:cubicBezTo>
                  <a:pt x="24" y="54"/>
                  <a:pt x="23" y="54"/>
                  <a:pt x="23" y="55"/>
                </a:cubicBezTo>
                <a:cubicBezTo>
                  <a:pt x="23" y="58"/>
                  <a:pt x="26" y="61"/>
                  <a:pt x="30" y="61"/>
                </a:cubicBezTo>
                <a:cubicBezTo>
                  <a:pt x="30" y="61"/>
                  <a:pt x="30" y="61"/>
                  <a:pt x="30" y="60"/>
                </a:cubicBezTo>
                <a:cubicBezTo>
                  <a:pt x="30" y="60"/>
                  <a:pt x="30" y="60"/>
                  <a:pt x="30" y="60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圖片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172" y="3643652"/>
            <a:ext cx="3187623" cy="2389639"/>
          </a:xfrm>
          <a:prstGeom prst="rect">
            <a:avLst/>
          </a:prstGeom>
        </p:spPr>
      </p:pic>
      <p:pic>
        <p:nvPicPr>
          <p:cNvPr id="23" name="圖片 2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88"/>
          <a:stretch/>
        </p:blipFill>
        <p:spPr>
          <a:xfrm>
            <a:off x="405954" y="1145308"/>
            <a:ext cx="3612416" cy="2497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9603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/>
          </p:cNvSpPr>
          <p:nvPr/>
        </p:nvSpPr>
        <p:spPr>
          <a:xfrm>
            <a:off x="458904" y="297161"/>
            <a:ext cx="5735363" cy="7410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altLang="zh-TW" sz="3500" b="0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4-1.</a:t>
            </a:r>
            <a:r>
              <a:rPr lang="zh-TW" altLang="en-US" sz="3500" b="0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 專業教室及設備</a:t>
            </a:r>
            <a:endParaRPr lang="en-US" altLang="zh-TW" sz="3500" b="0" dirty="0">
              <a:solidFill>
                <a:srgbClr val="784B23"/>
              </a:solidFill>
              <a:latin typeface="jf open 粉圓 2.0" panose="020B0000000000000000" pitchFamily="34" charset="-120"/>
              <a:ea typeface="jf open 粉圓 2.0" panose="020B0000000000000000" pitchFamily="34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510084" y="1408793"/>
            <a:ext cx="7368466" cy="2385211"/>
          </a:xfrm>
          <a:prstGeom prst="rect">
            <a:avLst/>
          </a:prstGeom>
          <a:solidFill>
            <a:srgbClr val="784B23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流程图: 库存数据 5"/>
          <p:cNvSpPr/>
          <p:nvPr/>
        </p:nvSpPr>
        <p:spPr>
          <a:xfrm flipH="1">
            <a:off x="1909467" y="2114787"/>
            <a:ext cx="1986362" cy="973221"/>
          </a:xfrm>
          <a:prstGeom prst="flowChartOnlineStorage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7" name="椭圆 4"/>
          <p:cNvSpPr/>
          <p:nvPr/>
        </p:nvSpPr>
        <p:spPr>
          <a:xfrm>
            <a:off x="1144403" y="2162229"/>
            <a:ext cx="855299" cy="878337"/>
          </a:xfrm>
          <a:prstGeom prst="ellipse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chemeClr val="tx2">
                  <a:lumMod val="60000"/>
                  <a:lumOff val="4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9" name="TextBox 12"/>
          <p:cNvSpPr txBox="1"/>
          <p:nvPr/>
        </p:nvSpPr>
        <p:spPr>
          <a:xfrm>
            <a:off x="4253698" y="1594670"/>
            <a:ext cx="2128488" cy="19598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zh-TW" altLang="en-US" sz="2000" dirty="0">
                <a:solidFill>
                  <a:schemeClr val="accent5">
                    <a:lumMod val="40000"/>
                    <a:lumOff val="6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  <a:sym typeface="+mn-lt"/>
              </a:rPr>
              <a:t>培訓課程</a:t>
            </a:r>
            <a:endParaRPr lang="en-US" altLang="zh-TW" sz="2000" dirty="0">
              <a:solidFill>
                <a:schemeClr val="accent5">
                  <a:lumMod val="40000"/>
                  <a:lumOff val="60000"/>
                </a:schemeClr>
              </a:solidFill>
              <a:latin typeface="jf open 粉圓 2.0" panose="020B0000000000000000" pitchFamily="34" charset="-120"/>
              <a:ea typeface="jf open 粉圓 2.0" panose="020B0000000000000000" pitchFamily="34" charset="-120"/>
              <a:cs typeface="+mn-ea"/>
              <a:sym typeface="+mn-lt"/>
            </a:endParaRPr>
          </a:p>
          <a:p>
            <a:pPr algn="ctr">
              <a:lnSpc>
                <a:spcPct val="125000"/>
              </a:lnSpc>
            </a:pPr>
            <a:r>
              <a:rPr lang="zh-TW" altLang="en-US" sz="2000" dirty="0">
                <a:solidFill>
                  <a:schemeClr val="bg1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  <a:sym typeface="+mn-lt"/>
              </a:rPr>
              <a:t>房務實務</a:t>
            </a:r>
            <a:endParaRPr lang="en-US" altLang="zh-TW" sz="2000" dirty="0">
              <a:solidFill>
                <a:schemeClr val="bg1"/>
              </a:solidFill>
              <a:latin typeface="jf open 粉圓 2.0" panose="020B0000000000000000" pitchFamily="34" charset="-120"/>
              <a:ea typeface="jf open 粉圓 2.0" panose="020B0000000000000000" pitchFamily="34" charset="-120"/>
              <a:cs typeface="+mn-ea"/>
              <a:sym typeface="+mn-lt"/>
            </a:endParaRPr>
          </a:p>
          <a:p>
            <a:pPr algn="ctr">
              <a:lnSpc>
                <a:spcPct val="125000"/>
              </a:lnSpc>
            </a:pPr>
            <a:r>
              <a:rPr lang="zh-TW" altLang="en-US" sz="2000" dirty="0">
                <a:solidFill>
                  <a:schemeClr val="bg1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  <a:sym typeface="+mn-lt"/>
              </a:rPr>
              <a:t>備品認識</a:t>
            </a:r>
            <a:endParaRPr lang="en-US" altLang="zh-TW" sz="2000" dirty="0">
              <a:solidFill>
                <a:schemeClr val="bg1"/>
              </a:solidFill>
              <a:latin typeface="jf open 粉圓 2.0" panose="020B0000000000000000" pitchFamily="34" charset="-120"/>
              <a:ea typeface="jf open 粉圓 2.0" panose="020B0000000000000000" pitchFamily="34" charset="-120"/>
              <a:cs typeface="+mn-ea"/>
              <a:sym typeface="+mn-lt"/>
            </a:endParaRPr>
          </a:p>
          <a:p>
            <a:pPr algn="ctr">
              <a:lnSpc>
                <a:spcPct val="125000"/>
              </a:lnSpc>
            </a:pPr>
            <a:r>
              <a:rPr lang="zh-TW" altLang="en-US" sz="2000" dirty="0">
                <a:solidFill>
                  <a:schemeClr val="bg1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  <a:sym typeface="+mn-lt"/>
              </a:rPr>
              <a:t>房務工作車</a:t>
            </a:r>
            <a:endParaRPr lang="en-US" altLang="zh-TW" sz="2000" dirty="0">
              <a:solidFill>
                <a:schemeClr val="bg1"/>
              </a:solidFill>
              <a:latin typeface="jf open 粉圓 2.0" panose="020B0000000000000000" pitchFamily="34" charset="-120"/>
              <a:ea typeface="jf open 粉圓 2.0" panose="020B0000000000000000" pitchFamily="34" charset="-120"/>
              <a:cs typeface="+mn-ea"/>
              <a:sym typeface="+mn-lt"/>
            </a:endParaRPr>
          </a:p>
          <a:p>
            <a:pPr algn="ctr">
              <a:lnSpc>
                <a:spcPct val="125000"/>
              </a:lnSpc>
            </a:pPr>
            <a:r>
              <a:rPr lang="zh-TW" altLang="en-US" sz="2000" dirty="0">
                <a:solidFill>
                  <a:schemeClr val="bg1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  <a:sym typeface="+mn-lt"/>
              </a:rPr>
              <a:t>客房清潔</a:t>
            </a:r>
            <a:endParaRPr lang="zh-CN" altLang="en-US" sz="2400" dirty="0">
              <a:solidFill>
                <a:schemeClr val="bg1"/>
              </a:solidFill>
              <a:latin typeface="jf open 粉圓 2.0" panose="020B0000000000000000" pitchFamily="34" charset="-120"/>
              <a:ea typeface="jf open 粉圓 2.0" panose="020B0000000000000000" pitchFamily="34" charset="-120"/>
              <a:cs typeface="+mn-ea"/>
              <a:sym typeface="+mn-lt"/>
            </a:endParaRPr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1500"/>
          <a:stretch/>
        </p:blipFill>
        <p:spPr>
          <a:xfrm>
            <a:off x="6740056" y="1408793"/>
            <a:ext cx="5068839" cy="3425893"/>
          </a:xfrm>
          <a:prstGeom prst="rect">
            <a:avLst/>
          </a:prstGeom>
        </p:spPr>
      </p:pic>
      <p:pic>
        <p:nvPicPr>
          <p:cNvPr id="13" name="圖片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100" r="4715" b="13154"/>
          <a:stretch/>
        </p:blipFill>
        <p:spPr>
          <a:xfrm>
            <a:off x="4619615" y="3768571"/>
            <a:ext cx="3102465" cy="2281561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97" b="16403"/>
          <a:stretch/>
        </p:blipFill>
        <p:spPr>
          <a:xfrm>
            <a:off x="510084" y="3768571"/>
            <a:ext cx="4109531" cy="2286000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7722080" y="3768570"/>
            <a:ext cx="4086815" cy="2281561"/>
          </a:xfrm>
          <a:prstGeom prst="rect">
            <a:avLst/>
          </a:prstGeom>
          <a:solidFill>
            <a:srgbClr val="EECE52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5000"/>
              </a:lnSpc>
            </a:pPr>
            <a:r>
              <a:rPr lang="zh-TW" altLang="en-US" sz="2400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  <a:sym typeface="+mn-lt"/>
              </a:rPr>
              <a:t>證照 </a:t>
            </a:r>
            <a:r>
              <a:rPr lang="en-US" altLang="zh-TW" sz="2400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  <a:sym typeface="+mn-lt"/>
              </a:rPr>
              <a:t>&amp;</a:t>
            </a:r>
            <a:r>
              <a:rPr lang="zh-TW" altLang="en-US" sz="2400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  <a:sym typeface="+mn-lt"/>
              </a:rPr>
              <a:t> 競賽</a:t>
            </a:r>
            <a:endParaRPr lang="en-US" altLang="zh-TW" sz="2400" dirty="0">
              <a:solidFill>
                <a:srgbClr val="784B23"/>
              </a:solidFill>
              <a:latin typeface="jf open 粉圓 2.0" panose="020B0000000000000000" pitchFamily="34" charset="-120"/>
              <a:ea typeface="jf open 粉圓 2.0" panose="020B0000000000000000" pitchFamily="34" charset="-120"/>
              <a:cs typeface="+mn-ea"/>
              <a:sym typeface="+mn-lt"/>
            </a:endParaRPr>
          </a:p>
          <a:p>
            <a:pPr algn="ctr">
              <a:lnSpc>
                <a:spcPct val="125000"/>
              </a:lnSpc>
            </a:pPr>
            <a:r>
              <a:rPr lang="zh-TW" altLang="en-US" sz="2400" dirty="0">
                <a:solidFill>
                  <a:schemeClr val="bg1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  <a:sym typeface="+mn-lt"/>
              </a:rPr>
              <a:t>客房服務丙級</a:t>
            </a:r>
            <a:endParaRPr lang="en-US" altLang="zh-TW" sz="2400" dirty="0">
              <a:solidFill>
                <a:schemeClr val="bg1"/>
              </a:solidFill>
              <a:latin typeface="jf open 粉圓 2.0" panose="020B0000000000000000" pitchFamily="34" charset="-120"/>
              <a:ea typeface="jf open 粉圓 2.0" panose="020B0000000000000000" pitchFamily="34" charset="-120"/>
              <a:cs typeface="+mn-ea"/>
              <a:sym typeface="+mn-lt"/>
            </a:endParaRPr>
          </a:p>
          <a:p>
            <a:pPr algn="ctr">
              <a:lnSpc>
                <a:spcPct val="125000"/>
              </a:lnSpc>
            </a:pPr>
            <a:r>
              <a:rPr lang="zh-TW" altLang="en-US" sz="2400" dirty="0">
                <a:solidFill>
                  <a:schemeClr val="bg1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  <a:sym typeface="+mn-lt"/>
              </a:rPr>
              <a:t>旅館接待</a:t>
            </a:r>
            <a:endParaRPr lang="en-US" altLang="zh-TW" sz="2400" dirty="0">
              <a:solidFill>
                <a:schemeClr val="bg1"/>
              </a:solidFill>
              <a:latin typeface="jf open 粉圓 2.0" panose="020B0000000000000000" pitchFamily="34" charset="-120"/>
              <a:ea typeface="jf open 粉圓 2.0" panose="020B0000000000000000" pitchFamily="34" charset="-120"/>
              <a:cs typeface="+mn-ea"/>
              <a:sym typeface="+mn-lt"/>
            </a:endParaRPr>
          </a:p>
        </p:txBody>
      </p:sp>
      <p:sp>
        <p:nvSpPr>
          <p:cNvPr id="14" name="TextBox 11"/>
          <p:cNvSpPr txBox="1"/>
          <p:nvPr/>
        </p:nvSpPr>
        <p:spPr>
          <a:xfrm>
            <a:off x="2255696" y="2289330"/>
            <a:ext cx="1774766" cy="5821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zh-TW" altLang="en-US" sz="2800" b="1" dirty="0"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客房教室</a:t>
            </a:r>
            <a:endParaRPr lang="zh-CN" altLang="en-US" sz="2800" b="1" dirty="0"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</p:txBody>
      </p:sp>
      <p:sp>
        <p:nvSpPr>
          <p:cNvPr id="15" name="Freeform 143"/>
          <p:cNvSpPr>
            <a:spLocks noEditPoints="1"/>
          </p:cNvSpPr>
          <p:nvPr/>
        </p:nvSpPr>
        <p:spPr bwMode="auto">
          <a:xfrm>
            <a:off x="1244258" y="2277759"/>
            <a:ext cx="655587" cy="593718"/>
          </a:xfrm>
          <a:custGeom>
            <a:avLst/>
            <a:gdLst>
              <a:gd name="T0" fmla="*/ 151 w 157"/>
              <a:gd name="T1" fmla="*/ 59 h 145"/>
              <a:gd name="T2" fmla="*/ 130 w 157"/>
              <a:gd name="T3" fmla="*/ 41 h 145"/>
              <a:gd name="T4" fmla="*/ 110 w 157"/>
              <a:gd name="T5" fmla="*/ 23 h 145"/>
              <a:gd name="T6" fmla="*/ 88 w 157"/>
              <a:gd name="T7" fmla="*/ 5 h 145"/>
              <a:gd name="T8" fmla="*/ 69 w 157"/>
              <a:gd name="T9" fmla="*/ 5 h 145"/>
              <a:gd name="T10" fmla="*/ 47 w 157"/>
              <a:gd name="T11" fmla="*/ 23 h 145"/>
              <a:gd name="T12" fmla="*/ 27 w 157"/>
              <a:gd name="T13" fmla="*/ 41 h 145"/>
              <a:gd name="T14" fmla="*/ 6 w 157"/>
              <a:gd name="T15" fmla="*/ 59 h 145"/>
              <a:gd name="T16" fmla="*/ 9 w 157"/>
              <a:gd name="T17" fmla="*/ 68 h 145"/>
              <a:gd name="T18" fmla="*/ 21 w 157"/>
              <a:gd name="T19" fmla="*/ 68 h 145"/>
              <a:gd name="T20" fmla="*/ 21 w 157"/>
              <a:gd name="T21" fmla="*/ 139 h 145"/>
              <a:gd name="T22" fmla="*/ 27 w 157"/>
              <a:gd name="T23" fmla="*/ 145 h 145"/>
              <a:gd name="T24" fmla="*/ 38 w 157"/>
              <a:gd name="T25" fmla="*/ 145 h 145"/>
              <a:gd name="T26" fmla="*/ 38 w 157"/>
              <a:gd name="T27" fmla="*/ 81 h 145"/>
              <a:gd name="T28" fmla="*/ 71 w 157"/>
              <a:gd name="T29" fmla="*/ 81 h 145"/>
              <a:gd name="T30" fmla="*/ 71 w 157"/>
              <a:gd name="T31" fmla="*/ 145 h 145"/>
              <a:gd name="T32" fmla="*/ 130 w 157"/>
              <a:gd name="T33" fmla="*/ 145 h 145"/>
              <a:gd name="T34" fmla="*/ 136 w 157"/>
              <a:gd name="T35" fmla="*/ 139 h 145"/>
              <a:gd name="T36" fmla="*/ 136 w 157"/>
              <a:gd name="T37" fmla="*/ 68 h 145"/>
              <a:gd name="T38" fmla="*/ 148 w 157"/>
              <a:gd name="T39" fmla="*/ 68 h 145"/>
              <a:gd name="T40" fmla="*/ 151 w 157"/>
              <a:gd name="T41" fmla="*/ 59 h 145"/>
              <a:gd name="T42" fmla="*/ 118 w 157"/>
              <a:gd name="T43" fmla="*/ 97 h 145"/>
              <a:gd name="T44" fmla="*/ 89 w 157"/>
              <a:gd name="T45" fmla="*/ 97 h 145"/>
              <a:gd name="T46" fmla="*/ 89 w 157"/>
              <a:gd name="T47" fmla="*/ 72 h 145"/>
              <a:gd name="T48" fmla="*/ 118 w 157"/>
              <a:gd name="T49" fmla="*/ 72 h 145"/>
              <a:gd name="T50" fmla="*/ 118 w 157"/>
              <a:gd name="T51" fmla="*/ 97 h 1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57" h="145">
                <a:moveTo>
                  <a:pt x="151" y="59"/>
                </a:moveTo>
                <a:cubicBezTo>
                  <a:pt x="130" y="41"/>
                  <a:pt x="130" y="41"/>
                  <a:pt x="130" y="41"/>
                </a:cubicBezTo>
                <a:cubicBezTo>
                  <a:pt x="124" y="36"/>
                  <a:pt x="115" y="28"/>
                  <a:pt x="110" y="23"/>
                </a:cubicBezTo>
                <a:cubicBezTo>
                  <a:pt x="88" y="5"/>
                  <a:pt x="88" y="5"/>
                  <a:pt x="88" y="5"/>
                </a:cubicBezTo>
                <a:cubicBezTo>
                  <a:pt x="83" y="0"/>
                  <a:pt x="74" y="0"/>
                  <a:pt x="69" y="5"/>
                </a:cubicBezTo>
                <a:cubicBezTo>
                  <a:pt x="47" y="23"/>
                  <a:pt x="47" y="23"/>
                  <a:pt x="47" y="23"/>
                </a:cubicBezTo>
                <a:cubicBezTo>
                  <a:pt x="42" y="28"/>
                  <a:pt x="33" y="36"/>
                  <a:pt x="27" y="41"/>
                </a:cubicBezTo>
                <a:cubicBezTo>
                  <a:pt x="6" y="59"/>
                  <a:pt x="6" y="59"/>
                  <a:pt x="6" y="59"/>
                </a:cubicBezTo>
                <a:cubicBezTo>
                  <a:pt x="0" y="64"/>
                  <a:pt x="2" y="68"/>
                  <a:pt x="9" y="68"/>
                </a:cubicBezTo>
                <a:cubicBezTo>
                  <a:pt x="21" y="68"/>
                  <a:pt x="21" y="68"/>
                  <a:pt x="21" y="68"/>
                </a:cubicBezTo>
                <a:cubicBezTo>
                  <a:pt x="21" y="139"/>
                  <a:pt x="21" y="139"/>
                  <a:pt x="21" y="139"/>
                </a:cubicBezTo>
                <a:cubicBezTo>
                  <a:pt x="21" y="142"/>
                  <a:pt x="24" y="145"/>
                  <a:pt x="27" y="145"/>
                </a:cubicBezTo>
                <a:cubicBezTo>
                  <a:pt x="38" y="145"/>
                  <a:pt x="38" y="145"/>
                  <a:pt x="38" y="145"/>
                </a:cubicBezTo>
                <a:cubicBezTo>
                  <a:pt x="38" y="81"/>
                  <a:pt x="38" y="81"/>
                  <a:pt x="38" y="81"/>
                </a:cubicBezTo>
                <a:cubicBezTo>
                  <a:pt x="71" y="81"/>
                  <a:pt x="71" y="81"/>
                  <a:pt x="71" y="81"/>
                </a:cubicBezTo>
                <a:cubicBezTo>
                  <a:pt x="71" y="145"/>
                  <a:pt x="71" y="145"/>
                  <a:pt x="71" y="145"/>
                </a:cubicBezTo>
                <a:cubicBezTo>
                  <a:pt x="130" y="145"/>
                  <a:pt x="130" y="145"/>
                  <a:pt x="130" y="145"/>
                </a:cubicBezTo>
                <a:cubicBezTo>
                  <a:pt x="134" y="145"/>
                  <a:pt x="136" y="142"/>
                  <a:pt x="136" y="139"/>
                </a:cubicBezTo>
                <a:cubicBezTo>
                  <a:pt x="136" y="68"/>
                  <a:pt x="136" y="68"/>
                  <a:pt x="136" y="68"/>
                </a:cubicBezTo>
                <a:cubicBezTo>
                  <a:pt x="148" y="68"/>
                  <a:pt x="148" y="68"/>
                  <a:pt x="148" y="68"/>
                </a:cubicBezTo>
                <a:cubicBezTo>
                  <a:pt x="155" y="68"/>
                  <a:pt x="157" y="64"/>
                  <a:pt x="151" y="59"/>
                </a:cubicBezTo>
                <a:close/>
                <a:moveTo>
                  <a:pt x="118" y="97"/>
                </a:moveTo>
                <a:cubicBezTo>
                  <a:pt x="89" y="97"/>
                  <a:pt x="89" y="97"/>
                  <a:pt x="89" y="97"/>
                </a:cubicBezTo>
                <a:cubicBezTo>
                  <a:pt x="89" y="72"/>
                  <a:pt x="89" y="72"/>
                  <a:pt x="89" y="72"/>
                </a:cubicBezTo>
                <a:cubicBezTo>
                  <a:pt x="118" y="72"/>
                  <a:pt x="118" y="72"/>
                  <a:pt x="118" y="72"/>
                </a:cubicBezTo>
                <a:lnTo>
                  <a:pt x="118" y="9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121908" tIns="60954" rIns="121908" bIns="60954" numCol="1" anchor="t" anchorCtr="0" compatLnSpc="1">
            <a:prstTxWarp prst="textNoShape">
              <a:avLst/>
            </a:prstTxWarp>
          </a:bodyPr>
          <a:lstStyle/>
          <a:p>
            <a:endParaRPr lang="en-US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594615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12"/>
          <p:cNvSpPr txBox="1"/>
          <p:nvPr/>
        </p:nvSpPr>
        <p:spPr>
          <a:xfrm>
            <a:off x="502501" y="1154545"/>
            <a:ext cx="6041539" cy="2817566"/>
          </a:xfrm>
          <a:prstGeom prst="rect">
            <a:avLst/>
          </a:prstGeom>
          <a:solidFill>
            <a:srgbClr val="EECE52"/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srgbClr val="784B23"/>
              </a:solidFill>
              <a:effectLst/>
              <a:uLnTx/>
              <a:uFillTx/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sz="2400" dirty="0">
              <a:solidFill>
                <a:srgbClr val="784B23"/>
              </a:solidFill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srgbClr val="784B23"/>
              </a:solidFill>
              <a:effectLst/>
              <a:uLnTx/>
              <a:uFillTx/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sz="2400" dirty="0">
              <a:solidFill>
                <a:srgbClr val="784B23"/>
              </a:solidFill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srgbClr val="784B23"/>
              </a:solidFill>
              <a:effectLst/>
              <a:uLnTx/>
              <a:uFillTx/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srgbClr val="784B23"/>
              </a:solidFill>
              <a:effectLst/>
              <a:uLnTx/>
              <a:uFillTx/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</p:txBody>
      </p:sp>
      <p:pic>
        <p:nvPicPr>
          <p:cNvPr id="17" name="圖片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5314" y="1157430"/>
            <a:ext cx="3294899" cy="2423452"/>
          </a:xfrm>
          <a:prstGeom prst="rect">
            <a:avLst/>
          </a:prstGeom>
        </p:spPr>
      </p:pic>
      <p:pic>
        <p:nvPicPr>
          <p:cNvPr id="18" name="圖片 1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9" t="14062" r="-1759"/>
          <a:stretch/>
        </p:blipFill>
        <p:spPr>
          <a:xfrm>
            <a:off x="6524665" y="1154545"/>
            <a:ext cx="2100556" cy="2407982"/>
          </a:xfrm>
          <a:prstGeom prst="rect">
            <a:avLst/>
          </a:prstGeom>
        </p:spPr>
      </p:pic>
      <p:sp>
        <p:nvSpPr>
          <p:cNvPr id="5" name="標題 1"/>
          <p:cNvSpPr txBox="1">
            <a:spLocks/>
          </p:cNvSpPr>
          <p:nvPr/>
        </p:nvSpPr>
        <p:spPr>
          <a:xfrm>
            <a:off x="323680" y="177243"/>
            <a:ext cx="5735363" cy="7410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500" b="0" i="0" u="none" strike="noStrike" kern="1200" cap="none" spc="0" normalizeH="0" baseline="0" noProof="0" dirty="0">
                <a:ln>
                  <a:noFill/>
                </a:ln>
                <a:solidFill>
                  <a:srgbClr val="784B23"/>
                </a:solidFill>
                <a:effectLst/>
                <a:uLnTx/>
                <a:uFillTx/>
                <a:latin typeface="jf open 粉圓 2.0" panose="020B0000000000000000" pitchFamily="34" charset="-120"/>
                <a:ea typeface="jf open 粉圓 2.0" panose="020B0000000000000000" pitchFamily="34" charset="-120"/>
              </a:rPr>
              <a:t>4-3.</a:t>
            </a:r>
            <a:r>
              <a:rPr kumimoji="0" lang="zh-TW" altLang="en-US" sz="3500" b="0" i="0" u="none" strike="noStrike" kern="1200" cap="none" spc="0" normalizeH="0" baseline="0" noProof="0" dirty="0">
                <a:ln>
                  <a:noFill/>
                </a:ln>
                <a:solidFill>
                  <a:srgbClr val="784B23"/>
                </a:solidFill>
                <a:effectLst/>
                <a:uLnTx/>
                <a:uFillTx/>
                <a:latin typeface="jf open 粉圓 2.0" panose="020B0000000000000000" pitchFamily="34" charset="-120"/>
                <a:ea typeface="jf open 粉圓 2.0" panose="020B0000000000000000" pitchFamily="34" charset="-120"/>
              </a:rPr>
              <a:t>專業教室及設備</a:t>
            </a:r>
            <a:endParaRPr kumimoji="0" lang="en-US" altLang="zh-TW" sz="3500" b="0" i="0" u="none" strike="noStrike" kern="1200" cap="none" spc="0" normalizeH="0" baseline="0" noProof="0" dirty="0">
              <a:ln>
                <a:noFill/>
              </a:ln>
              <a:solidFill>
                <a:srgbClr val="784B23"/>
              </a:solidFill>
              <a:effectLst/>
              <a:uLnTx/>
              <a:uFillTx/>
              <a:latin typeface="jf open 粉圓 2.0" panose="020B0000000000000000" pitchFamily="34" charset="-120"/>
              <a:ea typeface="jf open 粉圓 2.0" panose="020B0000000000000000" pitchFamily="34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02501" y="3555201"/>
            <a:ext cx="11377712" cy="2481615"/>
          </a:xfrm>
          <a:prstGeom prst="rect">
            <a:avLst/>
          </a:prstGeom>
          <a:solidFill>
            <a:srgbClr val="784B23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/>
                <a:uLnTx/>
                <a:uFillTx/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專業設備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20000"/>
                  <a:lumOff val="80000"/>
                </a:schemeClr>
              </a:solidFill>
              <a:effectLst/>
              <a:uLnTx/>
              <a:uFillTx/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導覽解說發話器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導覽解說接收器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電腦設備</a:t>
            </a:r>
            <a:b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</a:b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投影設備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0544" y="3807222"/>
            <a:ext cx="2474289" cy="1984899"/>
          </a:xfrm>
          <a:prstGeom prst="rect">
            <a:avLst/>
          </a:prstGeom>
        </p:spPr>
      </p:pic>
      <p:sp>
        <p:nvSpPr>
          <p:cNvPr id="10" name="TextBox 12"/>
          <p:cNvSpPr txBox="1"/>
          <p:nvPr/>
        </p:nvSpPr>
        <p:spPr>
          <a:xfrm>
            <a:off x="281398" y="3580882"/>
            <a:ext cx="2931717" cy="23587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EECE52">
                    <a:lumMod val="40000"/>
                    <a:lumOff val="60000"/>
                  </a:srgbClr>
                </a:solidFill>
                <a:effectLst/>
                <a:uLnTx/>
                <a:uFillTx/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培訓課程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srgbClr val="EECE52">
                  <a:lumMod val="40000"/>
                  <a:lumOff val="60000"/>
                </a:srgbClr>
              </a:solidFill>
              <a:effectLst/>
              <a:uLnTx/>
              <a:uFillTx/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自行車導覽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解說教育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專題分組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遊程設計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</p:txBody>
      </p:sp>
      <p:sp>
        <p:nvSpPr>
          <p:cNvPr id="2" name="流程图: 库存数据 5"/>
          <p:cNvSpPr/>
          <p:nvPr/>
        </p:nvSpPr>
        <p:spPr>
          <a:xfrm flipH="1">
            <a:off x="8508140" y="4305957"/>
            <a:ext cx="2585310" cy="973221"/>
          </a:xfrm>
          <a:prstGeom prst="flowChartOnlineStorage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ea"/>
              <a:sym typeface="+mn-lt"/>
            </a:endParaRPr>
          </a:p>
        </p:txBody>
      </p:sp>
      <p:sp>
        <p:nvSpPr>
          <p:cNvPr id="3" name="椭圆 4"/>
          <p:cNvSpPr/>
          <p:nvPr/>
        </p:nvSpPr>
        <p:spPr>
          <a:xfrm>
            <a:off x="7898735" y="4340492"/>
            <a:ext cx="855299" cy="878337"/>
          </a:xfrm>
          <a:prstGeom prst="ellipse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44546A">
                  <a:lumMod val="60000"/>
                  <a:lumOff val="40000"/>
                </a:srgb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ea"/>
              <a:sym typeface="+mn-lt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8999929" y="4477096"/>
            <a:ext cx="1994262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多功能教室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</p:txBody>
      </p:sp>
      <p:sp>
        <p:nvSpPr>
          <p:cNvPr id="13" name="Freeform 5"/>
          <p:cNvSpPr>
            <a:spLocks noEditPoints="1"/>
          </p:cNvSpPr>
          <p:nvPr/>
        </p:nvSpPr>
        <p:spPr bwMode="auto">
          <a:xfrm>
            <a:off x="8005245" y="4464189"/>
            <a:ext cx="642277" cy="630942"/>
          </a:xfrm>
          <a:custGeom>
            <a:avLst/>
            <a:gdLst/>
            <a:ahLst/>
            <a:cxnLst>
              <a:cxn ang="0">
                <a:pos x="0" y="192"/>
              </a:cxn>
              <a:cxn ang="0">
                <a:pos x="255" y="135"/>
              </a:cxn>
              <a:cxn ang="0">
                <a:pos x="277" y="122"/>
              </a:cxn>
              <a:cxn ang="0">
                <a:pos x="303" y="116"/>
              </a:cxn>
              <a:cxn ang="0">
                <a:pos x="296" y="105"/>
              </a:cxn>
              <a:cxn ang="0">
                <a:pos x="278" y="89"/>
              </a:cxn>
              <a:cxn ang="0">
                <a:pos x="265" y="90"/>
              </a:cxn>
              <a:cxn ang="0">
                <a:pos x="256" y="82"/>
              </a:cxn>
              <a:cxn ang="0">
                <a:pos x="231" y="73"/>
              </a:cxn>
              <a:cxn ang="0">
                <a:pos x="234" y="98"/>
              </a:cxn>
              <a:cxn ang="0">
                <a:pos x="224" y="118"/>
              </a:cxn>
              <a:cxn ang="0">
                <a:pos x="205" y="103"/>
              </a:cxn>
              <a:cxn ang="0">
                <a:pos x="175" y="89"/>
              </a:cxn>
              <a:cxn ang="0">
                <a:pos x="183" y="68"/>
              </a:cxn>
              <a:cxn ang="0">
                <a:pos x="212" y="58"/>
              </a:cxn>
              <a:cxn ang="0">
                <a:pos x="207" y="47"/>
              </a:cxn>
              <a:cxn ang="0">
                <a:pos x="188" y="50"/>
              </a:cxn>
              <a:cxn ang="0">
                <a:pos x="168" y="37"/>
              </a:cxn>
              <a:cxn ang="0">
                <a:pos x="171" y="52"/>
              </a:cxn>
              <a:cxn ang="0">
                <a:pos x="157" y="52"/>
              </a:cxn>
              <a:cxn ang="0">
                <a:pos x="141" y="40"/>
              </a:cxn>
              <a:cxn ang="0">
                <a:pos x="126" y="47"/>
              </a:cxn>
              <a:cxn ang="0">
                <a:pos x="143" y="51"/>
              </a:cxn>
              <a:cxn ang="0">
                <a:pos x="131" y="58"/>
              </a:cxn>
              <a:cxn ang="0">
                <a:pos x="56" y="107"/>
              </a:cxn>
              <a:cxn ang="0">
                <a:pos x="65" y="118"/>
              </a:cxn>
              <a:cxn ang="0">
                <a:pos x="79" y="135"/>
              </a:cxn>
              <a:cxn ang="0">
                <a:pos x="74" y="158"/>
              </a:cxn>
              <a:cxn ang="0">
                <a:pos x="88" y="185"/>
              </a:cxn>
              <a:cxn ang="0">
                <a:pos x="108" y="214"/>
              </a:cxn>
              <a:cxn ang="0">
                <a:pos x="118" y="227"/>
              </a:cxn>
              <a:cxn ang="0">
                <a:pos x="105" y="197"/>
              </a:cxn>
              <a:cxn ang="0">
                <a:pos x="125" y="225"/>
              </a:cxn>
              <a:cxn ang="0">
                <a:pos x="150" y="255"/>
              </a:cxn>
              <a:cxn ang="0">
                <a:pos x="184" y="269"/>
              </a:cxn>
              <a:cxn ang="0">
                <a:pos x="213" y="290"/>
              </a:cxn>
              <a:cxn ang="0">
                <a:pos x="224" y="288"/>
              </a:cxn>
              <a:cxn ang="0">
                <a:pos x="212" y="268"/>
              </a:cxn>
              <a:cxn ang="0">
                <a:pos x="197" y="262"/>
              </a:cxn>
              <a:cxn ang="0">
                <a:pos x="194" y="239"/>
              </a:cxn>
              <a:cxn ang="0">
                <a:pos x="171" y="250"/>
              </a:cxn>
              <a:cxn ang="0">
                <a:pos x="168" y="210"/>
              </a:cxn>
              <a:cxn ang="0">
                <a:pos x="184" y="206"/>
              </a:cxn>
              <a:cxn ang="0">
                <a:pos x="196" y="202"/>
              </a:cxn>
              <a:cxn ang="0">
                <a:pos x="214" y="211"/>
              </a:cxn>
              <a:cxn ang="0">
                <a:pos x="221" y="205"/>
              </a:cxn>
              <a:cxn ang="0">
                <a:pos x="234" y="179"/>
              </a:cxn>
              <a:cxn ang="0">
                <a:pos x="233" y="171"/>
              </a:cxn>
              <a:cxn ang="0">
                <a:pos x="252" y="157"/>
              </a:cxn>
              <a:cxn ang="0">
                <a:pos x="266" y="143"/>
              </a:cxn>
              <a:cxn ang="0">
                <a:pos x="273" y="131"/>
              </a:cxn>
              <a:cxn ang="0">
                <a:pos x="255" y="135"/>
              </a:cxn>
              <a:cxn ang="0">
                <a:pos x="295" y="298"/>
              </a:cxn>
              <a:cxn ang="0">
                <a:pos x="272" y="288"/>
              </a:cxn>
              <a:cxn ang="0">
                <a:pos x="251" y="288"/>
              </a:cxn>
              <a:cxn ang="0">
                <a:pos x="236" y="286"/>
              </a:cxn>
              <a:cxn ang="0">
                <a:pos x="230" y="307"/>
              </a:cxn>
              <a:cxn ang="0">
                <a:pos x="223" y="335"/>
              </a:cxn>
              <a:cxn ang="0">
                <a:pos x="308" y="302"/>
              </a:cxn>
            </a:cxnLst>
            <a:rect l="0" t="0" r="r" b="b"/>
            <a:pathLst>
              <a:path w="384" h="384">
                <a:moveTo>
                  <a:pt x="384" y="192"/>
                </a:moveTo>
                <a:cubicBezTo>
                  <a:pt x="384" y="298"/>
                  <a:pt x="298" y="384"/>
                  <a:pt x="192" y="384"/>
                </a:cubicBezTo>
                <a:cubicBezTo>
                  <a:pt x="86" y="384"/>
                  <a:pt x="0" y="298"/>
                  <a:pt x="0" y="192"/>
                </a:cubicBezTo>
                <a:cubicBezTo>
                  <a:pt x="0" y="86"/>
                  <a:pt x="86" y="0"/>
                  <a:pt x="192" y="0"/>
                </a:cubicBezTo>
                <a:cubicBezTo>
                  <a:pt x="298" y="0"/>
                  <a:pt x="384" y="86"/>
                  <a:pt x="384" y="192"/>
                </a:cubicBezTo>
                <a:close/>
                <a:moveTo>
                  <a:pt x="255" y="135"/>
                </a:moveTo>
                <a:cubicBezTo>
                  <a:pt x="256" y="135"/>
                  <a:pt x="257" y="130"/>
                  <a:pt x="258" y="129"/>
                </a:cubicBezTo>
                <a:cubicBezTo>
                  <a:pt x="260" y="127"/>
                  <a:pt x="262" y="126"/>
                  <a:pt x="264" y="125"/>
                </a:cubicBezTo>
                <a:cubicBezTo>
                  <a:pt x="268" y="124"/>
                  <a:pt x="272" y="123"/>
                  <a:pt x="277" y="122"/>
                </a:cubicBezTo>
                <a:cubicBezTo>
                  <a:pt x="281" y="121"/>
                  <a:pt x="286" y="121"/>
                  <a:pt x="289" y="125"/>
                </a:cubicBezTo>
                <a:cubicBezTo>
                  <a:pt x="289" y="124"/>
                  <a:pt x="295" y="119"/>
                  <a:pt x="295" y="119"/>
                </a:cubicBezTo>
                <a:cubicBezTo>
                  <a:pt x="298" y="118"/>
                  <a:pt x="301" y="118"/>
                  <a:pt x="303" y="116"/>
                </a:cubicBezTo>
                <a:cubicBezTo>
                  <a:pt x="303" y="115"/>
                  <a:pt x="303" y="110"/>
                  <a:pt x="303" y="110"/>
                </a:cubicBezTo>
                <a:cubicBezTo>
                  <a:pt x="299" y="111"/>
                  <a:pt x="298" y="107"/>
                  <a:pt x="297" y="103"/>
                </a:cubicBezTo>
                <a:cubicBezTo>
                  <a:pt x="297" y="104"/>
                  <a:pt x="297" y="104"/>
                  <a:pt x="296" y="105"/>
                </a:cubicBezTo>
                <a:cubicBezTo>
                  <a:pt x="296" y="102"/>
                  <a:pt x="291" y="104"/>
                  <a:pt x="290" y="104"/>
                </a:cubicBezTo>
                <a:cubicBezTo>
                  <a:pt x="284" y="102"/>
                  <a:pt x="285" y="98"/>
                  <a:pt x="283" y="94"/>
                </a:cubicBezTo>
                <a:cubicBezTo>
                  <a:pt x="282" y="92"/>
                  <a:pt x="279" y="91"/>
                  <a:pt x="278" y="89"/>
                </a:cubicBezTo>
                <a:cubicBezTo>
                  <a:pt x="277" y="87"/>
                  <a:pt x="277" y="84"/>
                  <a:pt x="274" y="84"/>
                </a:cubicBezTo>
                <a:cubicBezTo>
                  <a:pt x="273" y="84"/>
                  <a:pt x="270" y="89"/>
                  <a:pt x="270" y="89"/>
                </a:cubicBezTo>
                <a:cubicBezTo>
                  <a:pt x="267" y="88"/>
                  <a:pt x="266" y="89"/>
                  <a:pt x="265" y="90"/>
                </a:cubicBezTo>
                <a:cubicBezTo>
                  <a:pt x="263" y="91"/>
                  <a:pt x="262" y="91"/>
                  <a:pt x="260" y="92"/>
                </a:cubicBezTo>
                <a:cubicBezTo>
                  <a:pt x="265" y="90"/>
                  <a:pt x="258" y="88"/>
                  <a:pt x="256" y="88"/>
                </a:cubicBezTo>
                <a:cubicBezTo>
                  <a:pt x="260" y="87"/>
                  <a:pt x="258" y="83"/>
                  <a:pt x="256" y="82"/>
                </a:cubicBezTo>
                <a:cubicBezTo>
                  <a:pt x="256" y="82"/>
                  <a:pt x="257" y="82"/>
                  <a:pt x="257" y="82"/>
                </a:cubicBezTo>
                <a:cubicBezTo>
                  <a:pt x="257" y="79"/>
                  <a:pt x="250" y="77"/>
                  <a:pt x="247" y="76"/>
                </a:cubicBezTo>
                <a:cubicBezTo>
                  <a:pt x="245" y="74"/>
                  <a:pt x="233" y="72"/>
                  <a:pt x="231" y="73"/>
                </a:cubicBezTo>
                <a:cubicBezTo>
                  <a:pt x="228" y="75"/>
                  <a:pt x="231" y="80"/>
                  <a:pt x="231" y="83"/>
                </a:cubicBezTo>
                <a:cubicBezTo>
                  <a:pt x="232" y="86"/>
                  <a:pt x="228" y="86"/>
                  <a:pt x="228" y="89"/>
                </a:cubicBezTo>
                <a:cubicBezTo>
                  <a:pt x="228" y="93"/>
                  <a:pt x="236" y="92"/>
                  <a:pt x="234" y="98"/>
                </a:cubicBezTo>
                <a:cubicBezTo>
                  <a:pt x="233" y="102"/>
                  <a:pt x="228" y="102"/>
                  <a:pt x="226" y="105"/>
                </a:cubicBezTo>
                <a:cubicBezTo>
                  <a:pt x="224" y="108"/>
                  <a:pt x="227" y="112"/>
                  <a:pt x="229" y="114"/>
                </a:cubicBezTo>
                <a:cubicBezTo>
                  <a:pt x="231" y="115"/>
                  <a:pt x="225" y="118"/>
                  <a:pt x="224" y="118"/>
                </a:cubicBezTo>
                <a:cubicBezTo>
                  <a:pt x="220" y="120"/>
                  <a:pt x="217" y="114"/>
                  <a:pt x="216" y="110"/>
                </a:cubicBezTo>
                <a:cubicBezTo>
                  <a:pt x="215" y="108"/>
                  <a:pt x="215" y="104"/>
                  <a:pt x="212" y="103"/>
                </a:cubicBezTo>
                <a:cubicBezTo>
                  <a:pt x="210" y="102"/>
                  <a:pt x="206" y="102"/>
                  <a:pt x="205" y="103"/>
                </a:cubicBezTo>
                <a:cubicBezTo>
                  <a:pt x="203" y="99"/>
                  <a:pt x="198" y="98"/>
                  <a:pt x="194" y="97"/>
                </a:cubicBezTo>
                <a:cubicBezTo>
                  <a:pt x="189" y="95"/>
                  <a:pt x="185" y="95"/>
                  <a:pt x="180" y="96"/>
                </a:cubicBezTo>
                <a:cubicBezTo>
                  <a:pt x="181" y="95"/>
                  <a:pt x="179" y="88"/>
                  <a:pt x="175" y="89"/>
                </a:cubicBezTo>
                <a:cubicBezTo>
                  <a:pt x="176" y="86"/>
                  <a:pt x="176" y="84"/>
                  <a:pt x="176" y="81"/>
                </a:cubicBezTo>
                <a:cubicBezTo>
                  <a:pt x="177" y="79"/>
                  <a:pt x="178" y="77"/>
                  <a:pt x="179" y="75"/>
                </a:cubicBezTo>
                <a:cubicBezTo>
                  <a:pt x="180" y="74"/>
                  <a:pt x="185" y="69"/>
                  <a:pt x="183" y="68"/>
                </a:cubicBezTo>
                <a:cubicBezTo>
                  <a:pt x="188" y="69"/>
                  <a:pt x="193" y="69"/>
                  <a:pt x="196" y="66"/>
                </a:cubicBezTo>
                <a:cubicBezTo>
                  <a:pt x="198" y="63"/>
                  <a:pt x="199" y="60"/>
                  <a:pt x="202" y="57"/>
                </a:cubicBezTo>
                <a:cubicBezTo>
                  <a:pt x="205" y="53"/>
                  <a:pt x="209" y="58"/>
                  <a:pt x="212" y="58"/>
                </a:cubicBezTo>
                <a:cubicBezTo>
                  <a:pt x="217" y="59"/>
                  <a:pt x="217" y="53"/>
                  <a:pt x="214" y="51"/>
                </a:cubicBezTo>
                <a:cubicBezTo>
                  <a:pt x="218" y="51"/>
                  <a:pt x="215" y="45"/>
                  <a:pt x="213" y="44"/>
                </a:cubicBezTo>
                <a:cubicBezTo>
                  <a:pt x="211" y="43"/>
                  <a:pt x="202" y="46"/>
                  <a:pt x="207" y="47"/>
                </a:cubicBezTo>
                <a:cubicBezTo>
                  <a:pt x="206" y="47"/>
                  <a:pt x="200" y="59"/>
                  <a:pt x="196" y="53"/>
                </a:cubicBezTo>
                <a:cubicBezTo>
                  <a:pt x="195" y="52"/>
                  <a:pt x="195" y="47"/>
                  <a:pt x="193" y="46"/>
                </a:cubicBezTo>
                <a:cubicBezTo>
                  <a:pt x="190" y="46"/>
                  <a:pt x="189" y="49"/>
                  <a:pt x="188" y="50"/>
                </a:cubicBezTo>
                <a:cubicBezTo>
                  <a:pt x="190" y="47"/>
                  <a:pt x="181" y="45"/>
                  <a:pt x="180" y="44"/>
                </a:cubicBezTo>
                <a:cubicBezTo>
                  <a:pt x="183" y="42"/>
                  <a:pt x="180" y="39"/>
                  <a:pt x="178" y="38"/>
                </a:cubicBezTo>
                <a:cubicBezTo>
                  <a:pt x="176" y="36"/>
                  <a:pt x="169" y="35"/>
                  <a:pt x="168" y="37"/>
                </a:cubicBezTo>
                <a:cubicBezTo>
                  <a:pt x="163" y="43"/>
                  <a:pt x="173" y="44"/>
                  <a:pt x="175" y="45"/>
                </a:cubicBezTo>
                <a:cubicBezTo>
                  <a:pt x="176" y="46"/>
                  <a:pt x="179" y="48"/>
                  <a:pt x="177" y="49"/>
                </a:cubicBezTo>
                <a:cubicBezTo>
                  <a:pt x="176" y="50"/>
                  <a:pt x="171" y="51"/>
                  <a:pt x="171" y="52"/>
                </a:cubicBezTo>
                <a:cubicBezTo>
                  <a:pt x="169" y="54"/>
                  <a:pt x="172" y="57"/>
                  <a:pt x="170" y="59"/>
                </a:cubicBezTo>
                <a:cubicBezTo>
                  <a:pt x="168" y="57"/>
                  <a:pt x="168" y="53"/>
                  <a:pt x="166" y="50"/>
                </a:cubicBezTo>
                <a:cubicBezTo>
                  <a:pt x="168" y="53"/>
                  <a:pt x="157" y="52"/>
                  <a:pt x="157" y="52"/>
                </a:cubicBezTo>
                <a:cubicBezTo>
                  <a:pt x="154" y="52"/>
                  <a:pt x="148" y="54"/>
                  <a:pt x="145" y="50"/>
                </a:cubicBezTo>
                <a:cubicBezTo>
                  <a:pt x="144" y="49"/>
                  <a:pt x="144" y="44"/>
                  <a:pt x="146" y="45"/>
                </a:cubicBezTo>
                <a:cubicBezTo>
                  <a:pt x="144" y="43"/>
                  <a:pt x="142" y="41"/>
                  <a:pt x="141" y="40"/>
                </a:cubicBezTo>
                <a:cubicBezTo>
                  <a:pt x="132" y="43"/>
                  <a:pt x="125" y="47"/>
                  <a:pt x="117" y="51"/>
                </a:cubicBezTo>
                <a:cubicBezTo>
                  <a:pt x="118" y="51"/>
                  <a:pt x="119" y="51"/>
                  <a:pt x="120" y="50"/>
                </a:cubicBezTo>
                <a:cubicBezTo>
                  <a:pt x="122" y="50"/>
                  <a:pt x="124" y="48"/>
                  <a:pt x="126" y="47"/>
                </a:cubicBezTo>
                <a:cubicBezTo>
                  <a:pt x="128" y="46"/>
                  <a:pt x="134" y="43"/>
                  <a:pt x="136" y="46"/>
                </a:cubicBezTo>
                <a:cubicBezTo>
                  <a:pt x="137" y="45"/>
                  <a:pt x="137" y="45"/>
                  <a:pt x="138" y="44"/>
                </a:cubicBezTo>
                <a:cubicBezTo>
                  <a:pt x="139" y="46"/>
                  <a:pt x="141" y="48"/>
                  <a:pt x="143" y="51"/>
                </a:cubicBezTo>
                <a:cubicBezTo>
                  <a:pt x="141" y="50"/>
                  <a:pt x="137" y="50"/>
                  <a:pt x="135" y="50"/>
                </a:cubicBezTo>
                <a:cubicBezTo>
                  <a:pt x="133" y="51"/>
                  <a:pt x="130" y="51"/>
                  <a:pt x="130" y="53"/>
                </a:cubicBezTo>
                <a:cubicBezTo>
                  <a:pt x="130" y="55"/>
                  <a:pt x="131" y="57"/>
                  <a:pt x="131" y="58"/>
                </a:cubicBezTo>
                <a:cubicBezTo>
                  <a:pt x="128" y="56"/>
                  <a:pt x="125" y="52"/>
                  <a:pt x="121" y="51"/>
                </a:cubicBezTo>
                <a:cubicBezTo>
                  <a:pt x="119" y="51"/>
                  <a:pt x="117" y="51"/>
                  <a:pt x="115" y="52"/>
                </a:cubicBezTo>
                <a:cubicBezTo>
                  <a:pt x="91" y="65"/>
                  <a:pt x="71" y="84"/>
                  <a:pt x="56" y="107"/>
                </a:cubicBezTo>
                <a:cubicBezTo>
                  <a:pt x="57" y="108"/>
                  <a:pt x="58" y="109"/>
                  <a:pt x="59" y="109"/>
                </a:cubicBezTo>
                <a:cubicBezTo>
                  <a:pt x="62" y="110"/>
                  <a:pt x="59" y="117"/>
                  <a:pt x="64" y="113"/>
                </a:cubicBezTo>
                <a:cubicBezTo>
                  <a:pt x="66" y="115"/>
                  <a:pt x="66" y="116"/>
                  <a:pt x="65" y="118"/>
                </a:cubicBezTo>
                <a:cubicBezTo>
                  <a:pt x="65" y="118"/>
                  <a:pt x="75" y="124"/>
                  <a:pt x="76" y="125"/>
                </a:cubicBezTo>
                <a:cubicBezTo>
                  <a:pt x="78" y="126"/>
                  <a:pt x="80" y="128"/>
                  <a:pt x="81" y="130"/>
                </a:cubicBezTo>
                <a:cubicBezTo>
                  <a:pt x="82" y="132"/>
                  <a:pt x="80" y="134"/>
                  <a:pt x="79" y="135"/>
                </a:cubicBezTo>
                <a:cubicBezTo>
                  <a:pt x="78" y="134"/>
                  <a:pt x="75" y="130"/>
                  <a:pt x="74" y="131"/>
                </a:cubicBezTo>
                <a:cubicBezTo>
                  <a:pt x="73" y="133"/>
                  <a:pt x="74" y="139"/>
                  <a:pt x="77" y="139"/>
                </a:cubicBezTo>
                <a:cubicBezTo>
                  <a:pt x="73" y="139"/>
                  <a:pt x="75" y="155"/>
                  <a:pt x="74" y="158"/>
                </a:cubicBezTo>
                <a:cubicBezTo>
                  <a:pt x="74" y="158"/>
                  <a:pt x="74" y="158"/>
                  <a:pt x="74" y="158"/>
                </a:cubicBezTo>
                <a:cubicBezTo>
                  <a:pt x="73" y="161"/>
                  <a:pt x="76" y="173"/>
                  <a:pt x="81" y="172"/>
                </a:cubicBezTo>
                <a:cubicBezTo>
                  <a:pt x="78" y="172"/>
                  <a:pt x="87" y="184"/>
                  <a:pt x="88" y="185"/>
                </a:cubicBezTo>
                <a:cubicBezTo>
                  <a:pt x="91" y="187"/>
                  <a:pt x="95" y="188"/>
                  <a:pt x="97" y="192"/>
                </a:cubicBezTo>
                <a:cubicBezTo>
                  <a:pt x="100" y="195"/>
                  <a:pt x="100" y="201"/>
                  <a:pt x="103" y="203"/>
                </a:cubicBezTo>
                <a:cubicBezTo>
                  <a:pt x="102" y="206"/>
                  <a:pt x="108" y="210"/>
                  <a:pt x="108" y="214"/>
                </a:cubicBezTo>
                <a:cubicBezTo>
                  <a:pt x="108" y="214"/>
                  <a:pt x="107" y="214"/>
                  <a:pt x="107" y="215"/>
                </a:cubicBezTo>
                <a:cubicBezTo>
                  <a:pt x="108" y="218"/>
                  <a:pt x="113" y="218"/>
                  <a:pt x="115" y="221"/>
                </a:cubicBezTo>
                <a:cubicBezTo>
                  <a:pt x="116" y="223"/>
                  <a:pt x="115" y="228"/>
                  <a:pt x="118" y="227"/>
                </a:cubicBezTo>
                <a:cubicBezTo>
                  <a:pt x="118" y="222"/>
                  <a:pt x="115" y="216"/>
                  <a:pt x="112" y="212"/>
                </a:cubicBezTo>
                <a:cubicBezTo>
                  <a:pt x="110" y="209"/>
                  <a:pt x="109" y="207"/>
                  <a:pt x="108" y="204"/>
                </a:cubicBezTo>
                <a:cubicBezTo>
                  <a:pt x="106" y="202"/>
                  <a:pt x="106" y="199"/>
                  <a:pt x="105" y="197"/>
                </a:cubicBezTo>
                <a:cubicBezTo>
                  <a:pt x="106" y="197"/>
                  <a:pt x="112" y="199"/>
                  <a:pt x="111" y="200"/>
                </a:cubicBezTo>
                <a:cubicBezTo>
                  <a:pt x="109" y="205"/>
                  <a:pt x="119" y="214"/>
                  <a:pt x="122" y="217"/>
                </a:cubicBezTo>
                <a:cubicBezTo>
                  <a:pt x="123" y="218"/>
                  <a:pt x="128" y="225"/>
                  <a:pt x="125" y="225"/>
                </a:cubicBezTo>
                <a:cubicBezTo>
                  <a:pt x="129" y="225"/>
                  <a:pt x="133" y="230"/>
                  <a:pt x="135" y="233"/>
                </a:cubicBezTo>
                <a:cubicBezTo>
                  <a:pt x="137" y="236"/>
                  <a:pt x="136" y="241"/>
                  <a:pt x="138" y="245"/>
                </a:cubicBezTo>
                <a:cubicBezTo>
                  <a:pt x="139" y="250"/>
                  <a:pt x="146" y="252"/>
                  <a:pt x="150" y="255"/>
                </a:cubicBezTo>
                <a:cubicBezTo>
                  <a:pt x="154" y="256"/>
                  <a:pt x="157" y="259"/>
                  <a:pt x="160" y="260"/>
                </a:cubicBezTo>
                <a:cubicBezTo>
                  <a:pt x="166" y="262"/>
                  <a:pt x="167" y="260"/>
                  <a:pt x="171" y="260"/>
                </a:cubicBezTo>
                <a:cubicBezTo>
                  <a:pt x="178" y="259"/>
                  <a:pt x="179" y="266"/>
                  <a:pt x="184" y="269"/>
                </a:cubicBezTo>
                <a:cubicBezTo>
                  <a:pt x="187" y="270"/>
                  <a:pt x="194" y="273"/>
                  <a:pt x="198" y="271"/>
                </a:cubicBezTo>
                <a:cubicBezTo>
                  <a:pt x="196" y="272"/>
                  <a:pt x="203" y="282"/>
                  <a:pt x="204" y="283"/>
                </a:cubicBezTo>
                <a:cubicBezTo>
                  <a:pt x="206" y="286"/>
                  <a:pt x="210" y="287"/>
                  <a:pt x="213" y="290"/>
                </a:cubicBezTo>
                <a:cubicBezTo>
                  <a:pt x="213" y="290"/>
                  <a:pt x="214" y="289"/>
                  <a:pt x="214" y="288"/>
                </a:cubicBezTo>
                <a:cubicBezTo>
                  <a:pt x="213" y="291"/>
                  <a:pt x="218" y="296"/>
                  <a:pt x="221" y="296"/>
                </a:cubicBezTo>
                <a:cubicBezTo>
                  <a:pt x="223" y="295"/>
                  <a:pt x="224" y="290"/>
                  <a:pt x="224" y="288"/>
                </a:cubicBezTo>
                <a:cubicBezTo>
                  <a:pt x="219" y="290"/>
                  <a:pt x="215" y="288"/>
                  <a:pt x="212" y="283"/>
                </a:cubicBezTo>
                <a:cubicBezTo>
                  <a:pt x="211" y="282"/>
                  <a:pt x="207" y="275"/>
                  <a:pt x="211" y="275"/>
                </a:cubicBezTo>
                <a:cubicBezTo>
                  <a:pt x="216" y="275"/>
                  <a:pt x="212" y="271"/>
                  <a:pt x="212" y="268"/>
                </a:cubicBezTo>
                <a:cubicBezTo>
                  <a:pt x="211" y="264"/>
                  <a:pt x="208" y="262"/>
                  <a:pt x="206" y="259"/>
                </a:cubicBezTo>
                <a:cubicBezTo>
                  <a:pt x="205" y="262"/>
                  <a:pt x="200" y="261"/>
                  <a:pt x="198" y="259"/>
                </a:cubicBezTo>
                <a:cubicBezTo>
                  <a:pt x="198" y="259"/>
                  <a:pt x="197" y="261"/>
                  <a:pt x="197" y="262"/>
                </a:cubicBezTo>
                <a:cubicBezTo>
                  <a:pt x="196" y="262"/>
                  <a:pt x="195" y="262"/>
                  <a:pt x="194" y="261"/>
                </a:cubicBezTo>
                <a:cubicBezTo>
                  <a:pt x="194" y="258"/>
                  <a:pt x="194" y="255"/>
                  <a:pt x="195" y="251"/>
                </a:cubicBezTo>
                <a:cubicBezTo>
                  <a:pt x="196" y="247"/>
                  <a:pt x="205" y="238"/>
                  <a:pt x="194" y="239"/>
                </a:cubicBezTo>
                <a:cubicBezTo>
                  <a:pt x="190" y="239"/>
                  <a:pt x="188" y="240"/>
                  <a:pt x="187" y="244"/>
                </a:cubicBezTo>
                <a:cubicBezTo>
                  <a:pt x="186" y="247"/>
                  <a:pt x="186" y="249"/>
                  <a:pt x="183" y="251"/>
                </a:cubicBezTo>
                <a:cubicBezTo>
                  <a:pt x="181" y="252"/>
                  <a:pt x="173" y="251"/>
                  <a:pt x="171" y="250"/>
                </a:cubicBezTo>
                <a:cubicBezTo>
                  <a:pt x="166" y="247"/>
                  <a:pt x="163" y="239"/>
                  <a:pt x="163" y="234"/>
                </a:cubicBezTo>
                <a:cubicBezTo>
                  <a:pt x="163" y="227"/>
                  <a:pt x="166" y="221"/>
                  <a:pt x="163" y="215"/>
                </a:cubicBezTo>
                <a:cubicBezTo>
                  <a:pt x="164" y="213"/>
                  <a:pt x="166" y="211"/>
                  <a:pt x="168" y="210"/>
                </a:cubicBezTo>
                <a:cubicBezTo>
                  <a:pt x="169" y="209"/>
                  <a:pt x="171" y="210"/>
                  <a:pt x="172" y="207"/>
                </a:cubicBezTo>
                <a:cubicBezTo>
                  <a:pt x="171" y="207"/>
                  <a:pt x="170" y="206"/>
                  <a:pt x="170" y="206"/>
                </a:cubicBezTo>
                <a:cubicBezTo>
                  <a:pt x="173" y="208"/>
                  <a:pt x="180" y="203"/>
                  <a:pt x="184" y="206"/>
                </a:cubicBezTo>
                <a:cubicBezTo>
                  <a:pt x="186" y="207"/>
                  <a:pt x="188" y="208"/>
                  <a:pt x="189" y="205"/>
                </a:cubicBezTo>
                <a:cubicBezTo>
                  <a:pt x="189" y="205"/>
                  <a:pt x="187" y="202"/>
                  <a:pt x="188" y="200"/>
                </a:cubicBezTo>
                <a:cubicBezTo>
                  <a:pt x="189" y="204"/>
                  <a:pt x="192" y="205"/>
                  <a:pt x="196" y="202"/>
                </a:cubicBezTo>
                <a:cubicBezTo>
                  <a:pt x="197" y="203"/>
                  <a:pt x="201" y="203"/>
                  <a:pt x="204" y="204"/>
                </a:cubicBezTo>
                <a:cubicBezTo>
                  <a:pt x="207" y="206"/>
                  <a:pt x="207" y="209"/>
                  <a:pt x="211" y="205"/>
                </a:cubicBezTo>
                <a:cubicBezTo>
                  <a:pt x="213" y="208"/>
                  <a:pt x="213" y="208"/>
                  <a:pt x="214" y="211"/>
                </a:cubicBezTo>
                <a:cubicBezTo>
                  <a:pt x="214" y="214"/>
                  <a:pt x="216" y="221"/>
                  <a:pt x="218" y="222"/>
                </a:cubicBezTo>
                <a:cubicBezTo>
                  <a:pt x="224" y="225"/>
                  <a:pt x="222" y="217"/>
                  <a:pt x="222" y="214"/>
                </a:cubicBezTo>
                <a:cubicBezTo>
                  <a:pt x="222" y="213"/>
                  <a:pt x="222" y="205"/>
                  <a:pt x="221" y="205"/>
                </a:cubicBezTo>
                <a:cubicBezTo>
                  <a:pt x="213" y="203"/>
                  <a:pt x="216" y="197"/>
                  <a:pt x="221" y="193"/>
                </a:cubicBezTo>
                <a:cubicBezTo>
                  <a:pt x="222" y="192"/>
                  <a:pt x="227" y="190"/>
                  <a:pt x="230" y="188"/>
                </a:cubicBezTo>
                <a:cubicBezTo>
                  <a:pt x="232" y="186"/>
                  <a:pt x="235" y="183"/>
                  <a:pt x="234" y="179"/>
                </a:cubicBezTo>
                <a:cubicBezTo>
                  <a:pt x="235" y="179"/>
                  <a:pt x="236" y="178"/>
                  <a:pt x="236" y="177"/>
                </a:cubicBezTo>
                <a:cubicBezTo>
                  <a:pt x="236" y="177"/>
                  <a:pt x="233" y="174"/>
                  <a:pt x="232" y="175"/>
                </a:cubicBezTo>
                <a:cubicBezTo>
                  <a:pt x="234" y="174"/>
                  <a:pt x="234" y="172"/>
                  <a:pt x="233" y="171"/>
                </a:cubicBezTo>
                <a:cubicBezTo>
                  <a:pt x="235" y="169"/>
                  <a:pt x="234" y="166"/>
                  <a:pt x="236" y="165"/>
                </a:cubicBezTo>
                <a:cubicBezTo>
                  <a:pt x="239" y="169"/>
                  <a:pt x="245" y="165"/>
                  <a:pt x="242" y="162"/>
                </a:cubicBezTo>
                <a:cubicBezTo>
                  <a:pt x="244" y="158"/>
                  <a:pt x="250" y="160"/>
                  <a:pt x="252" y="157"/>
                </a:cubicBezTo>
                <a:cubicBezTo>
                  <a:pt x="255" y="158"/>
                  <a:pt x="253" y="153"/>
                  <a:pt x="255" y="150"/>
                </a:cubicBezTo>
                <a:cubicBezTo>
                  <a:pt x="256" y="148"/>
                  <a:pt x="259" y="148"/>
                  <a:pt x="262" y="147"/>
                </a:cubicBezTo>
                <a:cubicBezTo>
                  <a:pt x="262" y="147"/>
                  <a:pt x="268" y="143"/>
                  <a:pt x="266" y="143"/>
                </a:cubicBezTo>
                <a:cubicBezTo>
                  <a:pt x="270" y="144"/>
                  <a:pt x="279" y="139"/>
                  <a:pt x="272" y="135"/>
                </a:cubicBezTo>
                <a:cubicBezTo>
                  <a:pt x="273" y="133"/>
                  <a:pt x="270" y="132"/>
                  <a:pt x="268" y="132"/>
                </a:cubicBezTo>
                <a:cubicBezTo>
                  <a:pt x="269" y="131"/>
                  <a:pt x="272" y="132"/>
                  <a:pt x="273" y="131"/>
                </a:cubicBezTo>
                <a:cubicBezTo>
                  <a:pt x="276" y="129"/>
                  <a:pt x="274" y="128"/>
                  <a:pt x="271" y="127"/>
                </a:cubicBezTo>
                <a:cubicBezTo>
                  <a:pt x="268" y="126"/>
                  <a:pt x="263" y="128"/>
                  <a:pt x="261" y="130"/>
                </a:cubicBezTo>
                <a:cubicBezTo>
                  <a:pt x="259" y="132"/>
                  <a:pt x="257" y="134"/>
                  <a:pt x="255" y="135"/>
                </a:cubicBezTo>
                <a:close/>
                <a:moveTo>
                  <a:pt x="308" y="302"/>
                </a:moveTo>
                <a:cubicBezTo>
                  <a:pt x="306" y="301"/>
                  <a:pt x="303" y="301"/>
                  <a:pt x="301" y="300"/>
                </a:cubicBezTo>
                <a:cubicBezTo>
                  <a:pt x="299" y="300"/>
                  <a:pt x="298" y="299"/>
                  <a:pt x="295" y="298"/>
                </a:cubicBezTo>
                <a:cubicBezTo>
                  <a:pt x="296" y="293"/>
                  <a:pt x="290" y="292"/>
                  <a:pt x="287" y="289"/>
                </a:cubicBezTo>
                <a:cubicBezTo>
                  <a:pt x="284" y="287"/>
                  <a:pt x="282" y="284"/>
                  <a:pt x="277" y="285"/>
                </a:cubicBezTo>
                <a:cubicBezTo>
                  <a:pt x="276" y="285"/>
                  <a:pt x="271" y="287"/>
                  <a:pt x="272" y="288"/>
                </a:cubicBezTo>
                <a:cubicBezTo>
                  <a:pt x="269" y="285"/>
                  <a:pt x="268" y="284"/>
                  <a:pt x="263" y="282"/>
                </a:cubicBezTo>
                <a:cubicBezTo>
                  <a:pt x="259" y="281"/>
                  <a:pt x="257" y="276"/>
                  <a:pt x="253" y="281"/>
                </a:cubicBezTo>
                <a:cubicBezTo>
                  <a:pt x="251" y="283"/>
                  <a:pt x="252" y="286"/>
                  <a:pt x="251" y="288"/>
                </a:cubicBezTo>
                <a:cubicBezTo>
                  <a:pt x="247" y="285"/>
                  <a:pt x="254" y="282"/>
                  <a:pt x="251" y="279"/>
                </a:cubicBezTo>
                <a:cubicBezTo>
                  <a:pt x="248" y="275"/>
                  <a:pt x="243" y="281"/>
                  <a:pt x="240" y="282"/>
                </a:cubicBezTo>
                <a:cubicBezTo>
                  <a:pt x="239" y="284"/>
                  <a:pt x="237" y="284"/>
                  <a:pt x="236" y="286"/>
                </a:cubicBezTo>
                <a:cubicBezTo>
                  <a:pt x="235" y="287"/>
                  <a:pt x="234" y="290"/>
                  <a:pt x="233" y="291"/>
                </a:cubicBezTo>
                <a:cubicBezTo>
                  <a:pt x="233" y="289"/>
                  <a:pt x="228" y="290"/>
                  <a:pt x="228" y="288"/>
                </a:cubicBezTo>
                <a:cubicBezTo>
                  <a:pt x="229" y="294"/>
                  <a:pt x="229" y="301"/>
                  <a:pt x="230" y="307"/>
                </a:cubicBezTo>
                <a:cubicBezTo>
                  <a:pt x="231" y="310"/>
                  <a:pt x="230" y="316"/>
                  <a:pt x="227" y="319"/>
                </a:cubicBezTo>
                <a:cubicBezTo>
                  <a:pt x="224" y="321"/>
                  <a:pt x="221" y="324"/>
                  <a:pt x="220" y="329"/>
                </a:cubicBezTo>
                <a:cubicBezTo>
                  <a:pt x="220" y="332"/>
                  <a:pt x="220" y="334"/>
                  <a:pt x="223" y="335"/>
                </a:cubicBezTo>
                <a:cubicBezTo>
                  <a:pt x="223" y="339"/>
                  <a:pt x="219" y="342"/>
                  <a:pt x="219" y="346"/>
                </a:cubicBezTo>
                <a:cubicBezTo>
                  <a:pt x="219" y="346"/>
                  <a:pt x="220" y="348"/>
                  <a:pt x="220" y="350"/>
                </a:cubicBezTo>
                <a:cubicBezTo>
                  <a:pt x="254" y="344"/>
                  <a:pt x="285" y="327"/>
                  <a:pt x="308" y="302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41ACB948-FE5A-42D1-9AD7-05053C149E84}"/>
              </a:ext>
            </a:extLst>
          </p:cNvPr>
          <p:cNvSpPr txBox="1"/>
          <p:nvPr/>
        </p:nvSpPr>
        <p:spPr>
          <a:xfrm>
            <a:off x="3134660" y="1292900"/>
            <a:ext cx="3294900" cy="21748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784B23"/>
                </a:solidFill>
                <a:effectLst/>
                <a:uLnTx/>
                <a:uFillTx/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  <a:sym typeface="+mn-lt"/>
              </a:rPr>
              <a:t>食品群</a:t>
            </a:r>
            <a:endParaRPr kumimoji="0" lang="en-US" altLang="zh-TW" sz="2200" b="0" i="0" u="none" strike="noStrike" kern="1200" cap="none" spc="0" normalizeH="0" baseline="0" noProof="0" dirty="0">
              <a:ln>
                <a:noFill/>
              </a:ln>
              <a:solidFill>
                <a:srgbClr val="784B23"/>
              </a:solidFill>
              <a:effectLst/>
              <a:uLnTx/>
              <a:uFillTx/>
              <a:latin typeface="jf open 粉圓 2.0" panose="020B0000000000000000" pitchFamily="34" charset="-120"/>
              <a:ea typeface="jf open 粉圓 2.0" panose="020B0000000000000000" pitchFamily="34" charset="-120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784B23"/>
                </a:solidFill>
                <a:effectLst/>
                <a:uLnTx/>
                <a:uFillTx/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  <a:sym typeface="+mn-lt"/>
              </a:rPr>
              <a:t>烘焙</a:t>
            </a:r>
            <a:r>
              <a:rPr kumimoji="0" lang="en-US" altLang="zh-TW" sz="2200" b="0" i="0" u="none" strike="noStrike" kern="1200" cap="none" spc="0" normalizeH="0" baseline="0" noProof="0" dirty="0">
                <a:ln>
                  <a:noFill/>
                </a:ln>
                <a:solidFill>
                  <a:srgbClr val="784B23"/>
                </a:solidFill>
                <a:effectLst/>
                <a:uLnTx/>
                <a:uFillTx/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  <a:sym typeface="+mn-lt"/>
              </a:rPr>
              <a:t>-</a:t>
            </a:r>
            <a:r>
              <a:rPr kumimoji="0" lang="zh-TW" alt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784B23"/>
                </a:solidFill>
                <a:effectLst/>
                <a:uLnTx/>
                <a:uFillTx/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  <a:sym typeface="+mn-lt"/>
              </a:rPr>
              <a:t>麵包</a:t>
            </a:r>
            <a:endParaRPr kumimoji="0" lang="en-US" altLang="zh-TW" sz="2200" b="0" i="0" u="none" strike="noStrike" kern="1200" cap="none" spc="0" normalizeH="0" baseline="0" noProof="0" dirty="0">
              <a:ln>
                <a:noFill/>
              </a:ln>
              <a:solidFill>
                <a:srgbClr val="784B23"/>
              </a:solidFill>
              <a:effectLst/>
              <a:uLnTx/>
              <a:uFillTx/>
              <a:latin typeface="jf open 粉圓 2.0" panose="020B0000000000000000" pitchFamily="34" charset="-120"/>
              <a:ea typeface="jf open 粉圓 2.0" panose="020B0000000000000000" pitchFamily="34" charset="-120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2200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  <a:sym typeface="+mn-lt"/>
              </a:rPr>
              <a:t>烘焙</a:t>
            </a:r>
            <a:r>
              <a:rPr lang="en-US" altLang="zh-TW" sz="2200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  <a:sym typeface="+mn-lt"/>
              </a:rPr>
              <a:t>-</a:t>
            </a:r>
            <a:r>
              <a:rPr lang="zh-TW" altLang="en-US" sz="2200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  <a:sym typeface="+mn-lt"/>
              </a:rPr>
              <a:t>蛋糕</a:t>
            </a:r>
            <a:endParaRPr lang="en-US" altLang="zh-TW" sz="2200" dirty="0">
              <a:solidFill>
                <a:srgbClr val="784B23"/>
              </a:solidFill>
              <a:latin typeface="jf open 粉圓 2.0" panose="020B0000000000000000" pitchFamily="34" charset="-120"/>
              <a:ea typeface="jf open 粉圓 2.0" panose="020B0000000000000000" pitchFamily="34" charset="-120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784B23"/>
                </a:solidFill>
                <a:effectLst/>
                <a:uLnTx/>
                <a:uFillTx/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  <a:sym typeface="+mn-lt"/>
              </a:rPr>
              <a:t>西式點心</a:t>
            </a:r>
            <a:endParaRPr kumimoji="0" lang="en-US" altLang="zh-TW" sz="2200" b="0" i="0" u="none" strike="noStrike" kern="1200" cap="none" spc="0" normalizeH="0" baseline="0" noProof="0" dirty="0">
              <a:ln>
                <a:noFill/>
              </a:ln>
              <a:solidFill>
                <a:srgbClr val="784B23"/>
              </a:solidFill>
              <a:effectLst/>
              <a:uLnTx/>
              <a:uFillTx/>
              <a:latin typeface="jf open 粉圓 2.0" panose="020B0000000000000000" pitchFamily="34" charset="-120"/>
              <a:ea typeface="jf open 粉圓 2.0" panose="020B0000000000000000" pitchFamily="34" charset="-120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784B23"/>
                </a:solidFill>
                <a:effectLst/>
                <a:uLnTx/>
                <a:uFillTx/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  <a:sym typeface="+mn-lt"/>
              </a:rPr>
              <a:t>中式麵食</a:t>
            </a:r>
            <a:endParaRPr lang="zh-TW" altLang="en-US" sz="2200" dirty="0">
              <a:latin typeface="jf open 粉圓 2.0" panose="020B0000000000000000" pitchFamily="34" charset="-120"/>
              <a:ea typeface="jf open 粉圓 2.0" panose="020B0000000000000000" pitchFamily="34" charset="-120"/>
            </a:endParaRPr>
          </a:p>
        </p:txBody>
      </p:sp>
      <p:sp>
        <p:nvSpPr>
          <p:cNvPr id="20" name="流程图: 库存数据 5">
            <a:extLst>
              <a:ext uri="{FF2B5EF4-FFF2-40B4-BE49-F238E27FC236}">
                <a16:creationId xmlns:a16="http://schemas.microsoft.com/office/drawing/2014/main" id="{D8F66CA8-CE8A-4CE6-9B78-EF7F522AA567}"/>
              </a:ext>
            </a:extLst>
          </p:cNvPr>
          <p:cNvSpPr/>
          <p:nvPr/>
        </p:nvSpPr>
        <p:spPr>
          <a:xfrm flipH="1">
            <a:off x="1321361" y="1881103"/>
            <a:ext cx="2585310" cy="973221"/>
          </a:xfrm>
          <a:prstGeom prst="flowChartOnlineStorage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ea"/>
              <a:sym typeface="+mn-lt"/>
            </a:endParaRPr>
          </a:p>
        </p:txBody>
      </p:sp>
      <p:sp>
        <p:nvSpPr>
          <p:cNvPr id="21" name="椭圆 4">
            <a:extLst>
              <a:ext uri="{FF2B5EF4-FFF2-40B4-BE49-F238E27FC236}">
                <a16:creationId xmlns:a16="http://schemas.microsoft.com/office/drawing/2014/main" id="{42C1257F-F508-45A3-99FC-D5ACC5AC7E14}"/>
              </a:ext>
            </a:extLst>
          </p:cNvPr>
          <p:cNvSpPr/>
          <p:nvPr/>
        </p:nvSpPr>
        <p:spPr>
          <a:xfrm>
            <a:off x="711956" y="1915638"/>
            <a:ext cx="855299" cy="878337"/>
          </a:xfrm>
          <a:prstGeom prst="ellipse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44546A">
                  <a:lumMod val="60000"/>
                  <a:lumOff val="40000"/>
                </a:srgb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ea"/>
              <a:sym typeface="+mn-lt"/>
            </a:endParaRPr>
          </a:p>
        </p:txBody>
      </p:sp>
      <p:sp>
        <p:nvSpPr>
          <p:cNvPr id="22" name="TextBox 11">
            <a:extLst>
              <a:ext uri="{FF2B5EF4-FFF2-40B4-BE49-F238E27FC236}">
                <a16:creationId xmlns:a16="http://schemas.microsoft.com/office/drawing/2014/main" id="{F981EB85-A794-434B-A56B-6D282699780B}"/>
              </a:ext>
            </a:extLst>
          </p:cNvPr>
          <p:cNvSpPr txBox="1"/>
          <p:nvPr/>
        </p:nvSpPr>
        <p:spPr>
          <a:xfrm>
            <a:off x="1935915" y="2078340"/>
            <a:ext cx="1994262" cy="5787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2800" b="1" dirty="0">
                <a:solidFill>
                  <a:prstClr val="black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烘焙教室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</p:txBody>
      </p:sp>
      <p:sp>
        <p:nvSpPr>
          <p:cNvPr id="23" name="Freeform 5">
            <a:extLst>
              <a:ext uri="{FF2B5EF4-FFF2-40B4-BE49-F238E27FC236}">
                <a16:creationId xmlns:a16="http://schemas.microsoft.com/office/drawing/2014/main" id="{1562349C-9EF7-4BD4-9125-3655C5692A8D}"/>
              </a:ext>
            </a:extLst>
          </p:cNvPr>
          <p:cNvSpPr>
            <a:spLocks noEditPoints="1"/>
          </p:cNvSpPr>
          <p:nvPr/>
        </p:nvSpPr>
        <p:spPr bwMode="auto">
          <a:xfrm>
            <a:off x="818466" y="2039335"/>
            <a:ext cx="642277" cy="630942"/>
          </a:xfrm>
          <a:custGeom>
            <a:avLst/>
            <a:gdLst/>
            <a:ahLst/>
            <a:cxnLst>
              <a:cxn ang="0">
                <a:pos x="0" y="192"/>
              </a:cxn>
              <a:cxn ang="0">
                <a:pos x="255" y="135"/>
              </a:cxn>
              <a:cxn ang="0">
                <a:pos x="277" y="122"/>
              </a:cxn>
              <a:cxn ang="0">
                <a:pos x="303" y="116"/>
              </a:cxn>
              <a:cxn ang="0">
                <a:pos x="296" y="105"/>
              </a:cxn>
              <a:cxn ang="0">
                <a:pos x="278" y="89"/>
              </a:cxn>
              <a:cxn ang="0">
                <a:pos x="265" y="90"/>
              </a:cxn>
              <a:cxn ang="0">
                <a:pos x="256" y="82"/>
              </a:cxn>
              <a:cxn ang="0">
                <a:pos x="231" y="73"/>
              </a:cxn>
              <a:cxn ang="0">
                <a:pos x="234" y="98"/>
              </a:cxn>
              <a:cxn ang="0">
                <a:pos x="224" y="118"/>
              </a:cxn>
              <a:cxn ang="0">
                <a:pos x="205" y="103"/>
              </a:cxn>
              <a:cxn ang="0">
                <a:pos x="175" y="89"/>
              </a:cxn>
              <a:cxn ang="0">
                <a:pos x="183" y="68"/>
              </a:cxn>
              <a:cxn ang="0">
                <a:pos x="212" y="58"/>
              </a:cxn>
              <a:cxn ang="0">
                <a:pos x="207" y="47"/>
              </a:cxn>
              <a:cxn ang="0">
                <a:pos x="188" y="50"/>
              </a:cxn>
              <a:cxn ang="0">
                <a:pos x="168" y="37"/>
              </a:cxn>
              <a:cxn ang="0">
                <a:pos x="171" y="52"/>
              </a:cxn>
              <a:cxn ang="0">
                <a:pos x="157" y="52"/>
              </a:cxn>
              <a:cxn ang="0">
                <a:pos x="141" y="40"/>
              </a:cxn>
              <a:cxn ang="0">
                <a:pos x="126" y="47"/>
              </a:cxn>
              <a:cxn ang="0">
                <a:pos x="143" y="51"/>
              </a:cxn>
              <a:cxn ang="0">
                <a:pos x="131" y="58"/>
              </a:cxn>
              <a:cxn ang="0">
                <a:pos x="56" y="107"/>
              </a:cxn>
              <a:cxn ang="0">
                <a:pos x="65" y="118"/>
              </a:cxn>
              <a:cxn ang="0">
                <a:pos x="79" y="135"/>
              </a:cxn>
              <a:cxn ang="0">
                <a:pos x="74" y="158"/>
              </a:cxn>
              <a:cxn ang="0">
                <a:pos x="88" y="185"/>
              </a:cxn>
              <a:cxn ang="0">
                <a:pos x="108" y="214"/>
              </a:cxn>
              <a:cxn ang="0">
                <a:pos x="118" y="227"/>
              </a:cxn>
              <a:cxn ang="0">
                <a:pos x="105" y="197"/>
              </a:cxn>
              <a:cxn ang="0">
                <a:pos x="125" y="225"/>
              </a:cxn>
              <a:cxn ang="0">
                <a:pos x="150" y="255"/>
              </a:cxn>
              <a:cxn ang="0">
                <a:pos x="184" y="269"/>
              </a:cxn>
              <a:cxn ang="0">
                <a:pos x="213" y="290"/>
              </a:cxn>
              <a:cxn ang="0">
                <a:pos x="224" y="288"/>
              </a:cxn>
              <a:cxn ang="0">
                <a:pos x="212" y="268"/>
              </a:cxn>
              <a:cxn ang="0">
                <a:pos x="197" y="262"/>
              </a:cxn>
              <a:cxn ang="0">
                <a:pos x="194" y="239"/>
              </a:cxn>
              <a:cxn ang="0">
                <a:pos x="171" y="250"/>
              </a:cxn>
              <a:cxn ang="0">
                <a:pos x="168" y="210"/>
              </a:cxn>
              <a:cxn ang="0">
                <a:pos x="184" y="206"/>
              </a:cxn>
              <a:cxn ang="0">
                <a:pos x="196" y="202"/>
              </a:cxn>
              <a:cxn ang="0">
                <a:pos x="214" y="211"/>
              </a:cxn>
              <a:cxn ang="0">
                <a:pos x="221" y="205"/>
              </a:cxn>
              <a:cxn ang="0">
                <a:pos x="234" y="179"/>
              </a:cxn>
              <a:cxn ang="0">
                <a:pos x="233" y="171"/>
              </a:cxn>
              <a:cxn ang="0">
                <a:pos x="252" y="157"/>
              </a:cxn>
              <a:cxn ang="0">
                <a:pos x="266" y="143"/>
              </a:cxn>
              <a:cxn ang="0">
                <a:pos x="273" y="131"/>
              </a:cxn>
              <a:cxn ang="0">
                <a:pos x="255" y="135"/>
              </a:cxn>
              <a:cxn ang="0">
                <a:pos x="295" y="298"/>
              </a:cxn>
              <a:cxn ang="0">
                <a:pos x="272" y="288"/>
              </a:cxn>
              <a:cxn ang="0">
                <a:pos x="251" y="288"/>
              </a:cxn>
              <a:cxn ang="0">
                <a:pos x="236" y="286"/>
              </a:cxn>
              <a:cxn ang="0">
                <a:pos x="230" y="307"/>
              </a:cxn>
              <a:cxn ang="0">
                <a:pos x="223" y="335"/>
              </a:cxn>
              <a:cxn ang="0">
                <a:pos x="308" y="302"/>
              </a:cxn>
            </a:cxnLst>
            <a:rect l="0" t="0" r="r" b="b"/>
            <a:pathLst>
              <a:path w="384" h="384">
                <a:moveTo>
                  <a:pt x="384" y="192"/>
                </a:moveTo>
                <a:cubicBezTo>
                  <a:pt x="384" y="298"/>
                  <a:pt x="298" y="384"/>
                  <a:pt x="192" y="384"/>
                </a:cubicBezTo>
                <a:cubicBezTo>
                  <a:pt x="86" y="384"/>
                  <a:pt x="0" y="298"/>
                  <a:pt x="0" y="192"/>
                </a:cubicBezTo>
                <a:cubicBezTo>
                  <a:pt x="0" y="86"/>
                  <a:pt x="86" y="0"/>
                  <a:pt x="192" y="0"/>
                </a:cubicBezTo>
                <a:cubicBezTo>
                  <a:pt x="298" y="0"/>
                  <a:pt x="384" y="86"/>
                  <a:pt x="384" y="192"/>
                </a:cubicBezTo>
                <a:close/>
                <a:moveTo>
                  <a:pt x="255" y="135"/>
                </a:moveTo>
                <a:cubicBezTo>
                  <a:pt x="256" y="135"/>
                  <a:pt x="257" y="130"/>
                  <a:pt x="258" y="129"/>
                </a:cubicBezTo>
                <a:cubicBezTo>
                  <a:pt x="260" y="127"/>
                  <a:pt x="262" y="126"/>
                  <a:pt x="264" y="125"/>
                </a:cubicBezTo>
                <a:cubicBezTo>
                  <a:pt x="268" y="124"/>
                  <a:pt x="272" y="123"/>
                  <a:pt x="277" y="122"/>
                </a:cubicBezTo>
                <a:cubicBezTo>
                  <a:pt x="281" y="121"/>
                  <a:pt x="286" y="121"/>
                  <a:pt x="289" y="125"/>
                </a:cubicBezTo>
                <a:cubicBezTo>
                  <a:pt x="289" y="124"/>
                  <a:pt x="295" y="119"/>
                  <a:pt x="295" y="119"/>
                </a:cubicBezTo>
                <a:cubicBezTo>
                  <a:pt x="298" y="118"/>
                  <a:pt x="301" y="118"/>
                  <a:pt x="303" y="116"/>
                </a:cubicBezTo>
                <a:cubicBezTo>
                  <a:pt x="303" y="115"/>
                  <a:pt x="303" y="110"/>
                  <a:pt x="303" y="110"/>
                </a:cubicBezTo>
                <a:cubicBezTo>
                  <a:pt x="299" y="111"/>
                  <a:pt x="298" y="107"/>
                  <a:pt x="297" y="103"/>
                </a:cubicBezTo>
                <a:cubicBezTo>
                  <a:pt x="297" y="104"/>
                  <a:pt x="297" y="104"/>
                  <a:pt x="296" y="105"/>
                </a:cubicBezTo>
                <a:cubicBezTo>
                  <a:pt x="296" y="102"/>
                  <a:pt x="291" y="104"/>
                  <a:pt x="290" y="104"/>
                </a:cubicBezTo>
                <a:cubicBezTo>
                  <a:pt x="284" y="102"/>
                  <a:pt x="285" y="98"/>
                  <a:pt x="283" y="94"/>
                </a:cubicBezTo>
                <a:cubicBezTo>
                  <a:pt x="282" y="92"/>
                  <a:pt x="279" y="91"/>
                  <a:pt x="278" y="89"/>
                </a:cubicBezTo>
                <a:cubicBezTo>
                  <a:pt x="277" y="87"/>
                  <a:pt x="277" y="84"/>
                  <a:pt x="274" y="84"/>
                </a:cubicBezTo>
                <a:cubicBezTo>
                  <a:pt x="273" y="84"/>
                  <a:pt x="270" y="89"/>
                  <a:pt x="270" y="89"/>
                </a:cubicBezTo>
                <a:cubicBezTo>
                  <a:pt x="267" y="88"/>
                  <a:pt x="266" y="89"/>
                  <a:pt x="265" y="90"/>
                </a:cubicBezTo>
                <a:cubicBezTo>
                  <a:pt x="263" y="91"/>
                  <a:pt x="262" y="91"/>
                  <a:pt x="260" y="92"/>
                </a:cubicBezTo>
                <a:cubicBezTo>
                  <a:pt x="265" y="90"/>
                  <a:pt x="258" y="88"/>
                  <a:pt x="256" y="88"/>
                </a:cubicBezTo>
                <a:cubicBezTo>
                  <a:pt x="260" y="87"/>
                  <a:pt x="258" y="83"/>
                  <a:pt x="256" y="82"/>
                </a:cubicBezTo>
                <a:cubicBezTo>
                  <a:pt x="256" y="82"/>
                  <a:pt x="257" y="82"/>
                  <a:pt x="257" y="82"/>
                </a:cubicBezTo>
                <a:cubicBezTo>
                  <a:pt x="257" y="79"/>
                  <a:pt x="250" y="77"/>
                  <a:pt x="247" y="76"/>
                </a:cubicBezTo>
                <a:cubicBezTo>
                  <a:pt x="245" y="74"/>
                  <a:pt x="233" y="72"/>
                  <a:pt x="231" y="73"/>
                </a:cubicBezTo>
                <a:cubicBezTo>
                  <a:pt x="228" y="75"/>
                  <a:pt x="231" y="80"/>
                  <a:pt x="231" y="83"/>
                </a:cubicBezTo>
                <a:cubicBezTo>
                  <a:pt x="232" y="86"/>
                  <a:pt x="228" y="86"/>
                  <a:pt x="228" y="89"/>
                </a:cubicBezTo>
                <a:cubicBezTo>
                  <a:pt x="228" y="93"/>
                  <a:pt x="236" y="92"/>
                  <a:pt x="234" y="98"/>
                </a:cubicBezTo>
                <a:cubicBezTo>
                  <a:pt x="233" y="102"/>
                  <a:pt x="228" y="102"/>
                  <a:pt x="226" y="105"/>
                </a:cubicBezTo>
                <a:cubicBezTo>
                  <a:pt x="224" y="108"/>
                  <a:pt x="227" y="112"/>
                  <a:pt x="229" y="114"/>
                </a:cubicBezTo>
                <a:cubicBezTo>
                  <a:pt x="231" y="115"/>
                  <a:pt x="225" y="118"/>
                  <a:pt x="224" y="118"/>
                </a:cubicBezTo>
                <a:cubicBezTo>
                  <a:pt x="220" y="120"/>
                  <a:pt x="217" y="114"/>
                  <a:pt x="216" y="110"/>
                </a:cubicBezTo>
                <a:cubicBezTo>
                  <a:pt x="215" y="108"/>
                  <a:pt x="215" y="104"/>
                  <a:pt x="212" y="103"/>
                </a:cubicBezTo>
                <a:cubicBezTo>
                  <a:pt x="210" y="102"/>
                  <a:pt x="206" y="102"/>
                  <a:pt x="205" y="103"/>
                </a:cubicBezTo>
                <a:cubicBezTo>
                  <a:pt x="203" y="99"/>
                  <a:pt x="198" y="98"/>
                  <a:pt x="194" y="97"/>
                </a:cubicBezTo>
                <a:cubicBezTo>
                  <a:pt x="189" y="95"/>
                  <a:pt x="185" y="95"/>
                  <a:pt x="180" y="96"/>
                </a:cubicBezTo>
                <a:cubicBezTo>
                  <a:pt x="181" y="95"/>
                  <a:pt x="179" y="88"/>
                  <a:pt x="175" y="89"/>
                </a:cubicBezTo>
                <a:cubicBezTo>
                  <a:pt x="176" y="86"/>
                  <a:pt x="176" y="84"/>
                  <a:pt x="176" y="81"/>
                </a:cubicBezTo>
                <a:cubicBezTo>
                  <a:pt x="177" y="79"/>
                  <a:pt x="178" y="77"/>
                  <a:pt x="179" y="75"/>
                </a:cubicBezTo>
                <a:cubicBezTo>
                  <a:pt x="180" y="74"/>
                  <a:pt x="185" y="69"/>
                  <a:pt x="183" y="68"/>
                </a:cubicBezTo>
                <a:cubicBezTo>
                  <a:pt x="188" y="69"/>
                  <a:pt x="193" y="69"/>
                  <a:pt x="196" y="66"/>
                </a:cubicBezTo>
                <a:cubicBezTo>
                  <a:pt x="198" y="63"/>
                  <a:pt x="199" y="60"/>
                  <a:pt x="202" y="57"/>
                </a:cubicBezTo>
                <a:cubicBezTo>
                  <a:pt x="205" y="53"/>
                  <a:pt x="209" y="58"/>
                  <a:pt x="212" y="58"/>
                </a:cubicBezTo>
                <a:cubicBezTo>
                  <a:pt x="217" y="59"/>
                  <a:pt x="217" y="53"/>
                  <a:pt x="214" y="51"/>
                </a:cubicBezTo>
                <a:cubicBezTo>
                  <a:pt x="218" y="51"/>
                  <a:pt x="215" y="45"/>
                  <a:pt x="213" y="44"/>
                </a:cubicBezTo>
                <a:cubicBezTo>
                  <a:pt x="211" y="43"/>
                  <a:pt x="202" y="46"/>
                  <a:pt x="207" y="47"/>
                </a:cubicBezTo>
                <a:cubicBezTo>
                  <a:pt x="206" y="47"/>
                  <a:pt x="200" y="59"/>
                  <a:pt x="196" y="53"/>
                </a:cubicBezTo>
                <a:cubicBezTo>
                  <a:pt x="195" y="52"/>
                  <a:pt x="195" y="47"/>
                  <a:pt x="193" y="46"/>
                </a:cubicBezTo>
                <a:cubicBezTo>
                  <a:pt x="190" y="46"/>
                  <a:pt x="189" y="49"/>
                  <a:pt x="188" y="50"/>
                </a:cubicBezTo>
                <a:cubicBezTo>
                  <a:pt x="190" y="47"/>
                  <a:pt x="181" y="45"/>
                  <a:pt x="180" y="44"/>
                </a:cubicBezTo>
                <a:cubicBezTo>
                  <a:pt x="183" y="42"/>
                  <a:pt x="180" y="39"/>
                  <a:pt x="178" y="38"/>
                </a:cubicBezTo>
                <a:cubicBezTo>
                  <a:pt x="176" y="36"/>
                  <a:pt x="169" y="35"/>
                  <a:pt x="168" y="37"/>
                </a:cubicBezTo>
                <a:cubicBezTo>
                  <a:pt x="163" y="43"/>
                  <a:pt x="173" y="44"/>
                  <a:pt x="175" y="45"/>
                </a:cubicBezTo>
                <a:cubicBezTo>
                  <a:pt x="176" y="46"/>
                  <a:pt x="179" y="48"/>
                  <a:pt x="177" y="49"/>
                </a:cubicBezTo>
                <a:cubicBezTo>
                  <a:pt x="176" y="50"/>
                  <a:pt x="171" y="51"/>
                  <a:pt x="171" y="52"/>
                </a:cubicBezTo>
                <a:cubicBezTo>
                  <a:pt x="169" y="54"/>
                  <a:pt x="172" y="57"/>
                  <a:pt x="170" y="59"/>
                </a:cubicBezTo>
                <a:cubicBezTo>
                  <a:pt x="168" y="57"/>
                  <a:pt x="168" y="53"/>
                  <a:pt x="166" y="50"/>
                </a:cubicBezTo>
                <a:cubicBezTo>
                  <a:pt x="168" y="53"/>
                  <a:pt x="157" y="52"/>
                  <a:pt x="157" y="52"/>
                </a:cubicBezTo>
                <a:cubicBezTo>
                  <a:pt x="154" y="52"/>
                  <a:pt x="148" y="54"/>
                  <a:pt x="145" y="50"/>
                </a:cubicBezTo>
                <a:cubicBezTo>
                  <a:pt x="144" y="49"/>
                  <a:pt x="144" y="44"/>
                  <a:pt x="146" y="45"/>
                </a:cubicBezTo>
                <a:cubicBezTo>
                  <a:pt x="144" y="43"/>
                  <a:pt x="142" y="41"/>
                  <a:pt x="141" y="40"/>
                </a:cubicBezTo>
                <a:cubicBezTo>
                  <a:pt x="132" y="43"/>
                  <a:pt x="125" y="47"/>
                  <a:pt x="117" y="51"/>
                </a:cubicBezTo>
                <a:cubicBezTo>
                  <a:pt x="118" y="51"/>
                  <a:pt x="119" y="51"/>
                  <a:pt x="120" y="50"/>
                </a:cubicBezTo>
                <a:cubicBezTo>
                  <a:pt x="122" y="50"/>
                  <a:pt x="124" y="48"/>
                  <a:pt x="126" y="47"/>
                </a:cubicBezTo>
                <a:cubicBezTo>
                  <a:pt x="128" y="46"/>
                  <a:pt x="134" y="43"/>
                  <a:pt x="136" y="46"/>
                </a:cubicBezTo>
                <a:cubicBezTo>
                  <a:pt x="137" y="45"/>
                  <a:pt x="137" y="45"/>
                  <a:pt x="138" y="44"/>
                </a:cubicBezTo>
                <a:cubicBezTo>
                  <a:pt x="139" y="46"/>
                  <a:pt x="141" y="48"/>
                  <a:pt x="143" y="51"/>
                </a:cubicBezTo>
                <a:cubicBezTo>
                  <a:pt x="141" y="50"/>
                  <a:pt x="137" y="50"/>
                  <a:pt x="135" y="50"/>
                </a:cubicBezTo>
                <a:cubicBezTo>
                  <a:pt x="133" y="51"/>
                  <a:pt x="130" y="51"/>
                  <a:pt x="130" y="53"/>
                </a:cubicBezTo>
                <a:cubicBezTo>
                  <a:pt x="130" y="55"/>
                  <a:pt x="131" y="57"/>
                  <a:pt x="131" y="58"/>
                </a:cubicBezTo>
                <a:cubicBezTo>
                  <a:pt x="128" y="56"/>
                  <a:pt x="125" y="52"/>
                  <a:pt x="121" y="51"/>
                </a:cubicBezTo>
                <a:cubicBezTo>
                  <a:pt x="119" y="51"/>
                  <a:pt x="117" y="51"/>
                  <a:pt x="115" y="52"/>
                </a:cubicBezTo>
                <a:cubicBezTo>
                  <a:pt x="91" y="65"/>
                  <a:pt x="71" y="84"/>
                  <a:pt x="56" y="107"/>
                </a:cubicBezTo>
                <a:cubicBezTo>
                  <a:pt x="57" y="108"/>
                  <a:pt x="58" y="109"/>
                  <a:pt x="59" y="109"/>
                </a:cubicBezTo>
                <a:cubicBezTo>
                  <a:pt x="62" y="110"/>
                  <a:pt x="59" y="117"/>
                  <a:pt x="64" y="113"/>
                </a:cubicBezTo>
                <a:cubicBezTo>
                  <a:pt x="66" y="115"/>
                  <a:pt x="66" y="116"/>
                  <a:pt x="65" y="118"/>
                </a:cubicBezTo>
                <a:cubicBezTo>
                  <a:pt x="65" y="118"/>
                  <a:pt x="75" y="124"/>
                  <a:pt x="76" y="125"/>
                </a:cubicBezTo>
                <a:cubicBezTo>
                  <a:pt x="78" y="126"/>
                  <a:pt x="80" y="128"/>
                  <a:pt x="81" y="130"/>
                </a:cubicBezTo>
                <a:cubicBezTo>
                  <a:pt x="82" y="132"/>
                  <a:pt x="80" y="134"/>
                  <a:pt x="79" y="135"/>
                </a:cubicBezTo>
                <a:cubicBezTo>
                  <a:pt x="78" y="134"/>
                  <a:pt x="75" y="130"/>
                  <a:pt x="74" y="131"/>
                </a:cubicBezTo>
                <a:cubicBezTo>
                  <a:pt x="73" y="133"/>
                  <a:pt x="74" y="139"/>
                  <a:pt x="77" y="139"/>
                </a:cubicBezTo>
                <a:cubicBezTo>
                  <a:pt x="73" y="139"/>
                  <a:pt x="75" y="155"/>
                  <a:pt x="74" y="158"/>
                </a:cubicBezTo>
                <a:cubicBezTo>
                  <a:pt x="74" y="158"/>
                  <a:pt x="74" y="158"/>
                  <a:pt x="74" y="158"/>
                </a:cubicBezTo>
                <a:cubicBezTo>
                  <a:pt x="73" y="161"/>
                  <a:pt x="76" y="173"/>
                  <a:pt x="81" y="172"/>
                </a:cubicBezTo>
                <a:cubicBezTo>
                  <a:pt x="78" y="172"/>
                  <a:pt x="87" y="184"/>
                  <a:pt x="88" y="185"/>
                </a:cubicBezTo>
                <a:cubicBezTo>
                  <a:pt x="91" y="187"/>
                  <a:pt x="95" y="188"/>
                  <a:pt x="97" y="192"/>
                </a:cubicBezTo>
                <a:cubicBezTo>
                  <a:pt x="100" y="195"/>
                  <a:pt x="100" y="201"/>
                  <a:pt x="103" y="203"/>
                </a:cubicBezTo>
                <a:cubicBezTo>
                  <a:pt x="102" y="206"/>
                  <a:pt x="108" y="210"/>
                  <a:pt x="108" y="214"/>
                </a:cubicBezTo>
                <a:cubicBezTo>
                  <a:pt x="108" y="214"/>
                  <a:pt x="107" y="214"/>
                  <a:pt x="107" y="215"/>
                </a:cubicBezTo>
                <a:cubicBezTo>
                  <a:pt x="108" y="218"/>
                  <a:pt x="113" y="218"/>
                  <a:pt x="115" y="221"/>
                </a:cubicBezTo>
                <a:cubicBezTo>
                  <a:pt x="116" y="223"/>
                  <a:pt x="115" y="228"/>
                  <a:pt x="118" y="227"/>
                </a:cubicBezTo>
                <a:cubicBezTo>
                  <a:pt x="118" y="222"/>
                  <a:pt x="115" y="216"/>
                  <a:pt x="112" y="212"/>
                </a:cubicBezTo>
                <a:cubicBezTo>
                  <a:pt x="110" y="209"/>
                  <a:pt x="109" y="207"/>
                  <a:pt x="108" y="204"/>
                </a:cubicBezTo>
                <a:cubicBezTo>
                  <a:pt x="106" y="202"/>
                  <a:pt x="106" y="199"/>
                  <a:pt x="105" y="197"/>
                </a:cubicBezTo>
                <a:cubicBezTo>
                  <a:pt x="106" y="197"/>
                  <a:pt x="112" y="199"/>
                  <a:pt x="111" y="200"/>
                </a:cubicBezTo>
                <a:cubicBezTo>
                  <a:pt x="109" y="205"/>
                  <a:pt x="119" y="214"/>
                  <a:pt x="122" y="217"/>
                </a:cubicBezTo>
                <a:cubicBezTo>
                  <a:pt x="123" y="218"/>
                  <a:pt x="128" y="225"/>
                  <a:pt x="125" y="225"/>
                </a:cubicBezTo>
                <a:cubicBezTo>
                  <a:pt x="129" y="225"/>
                  <a:pt x="133" y="230"/>
                  <a:pt x="135" y="233"/>
                </a:cubicBezTo>
                <a:cubicBezTo>
                  <a:pt x="137" y="236"/>
                  <a:pt x="136" y="241"/>
                  <a:pt x="138" y="245"/>
                </a:cubicBezTo>
                <a:cubicBezTo>
                  <a:pt x="139" y="250"/>
                  <a:pt x="146" y="252"/>
                  <a:pt x="150" y="255"/>
                </a:cubicBezTo>
                <a:cubicBezTo>
                  <a:pt x="154" y="256"/>
                  <a:pt x="157" y="259"/>
                  <a:pt x="160" y="260"/>
                </a:cubicBezTo>
                <a:cubicBezTo>
                  <a:pt x="166" y="262"/>
                  <a:pt x="167" y="260"/>
                  <a:pt x="171" y="260"/>
                </a:cubicBezTo>
                <a:cubicBezTo>
                  <a:pt x="178" y="259"/>
                  <a:pt x="179" y="266"/>
                  <a:pt x="184" y="269"/>
                </a:cubicBezTo>
                <a:cubicBezTo>
                  <a:pt x="187" y="270"/>
                  <a:pt x="194" y="273"/>
                  <a:pt x="198" y="271"/>
                </a:cubicBezTo>
                <a:cubicBezTo>
                  <a:pt x="196" y="272"/>
                  <a:pt x="203" y="282"/>
                  <a:pt x="204" y="283"/>
                </a:cubicBezTo>
                <a:cubicBezTo>
                  <a:pt x="206" y="286"/>
                  <a:pt x="210" y="287"/>
                  <a:pt x="213" y="290"/>
                </a:cubicBezTo>
                <a:cubicBezTo>
                  <a:pt x="213" y="290"/>
                  <a:pt x="214" y="289"/>
                  <a:pt x="214" y="288"/>
                </a:cubicBezTo>
                <a:cubicBezTo>
                  <a:pt x="213" y="291"/>
                  <a:pt x="218" y="296"/>
                  <a:pt x="221" y="296"/>
                </a:cubicBezTo>
                <a:cubicBezTo>
                  <a:pt x="223" y="295"/>
                  <a:pt x="224" y="290"/>
                  <a:pt x="224" y="288"/>
                </a:cubicBezTo>
                <a:cubicBezTo>
                  <a:pt x="219" y="290"/>
                  <a:pt x="215" y="288"/>
                  <a:pt x="212" y="283"/>
                </a:cubicBezTo>
                <a:cubicBezTo>
                  <a:pt x="211" y="282"/>
                  <a:pt x="207" y="275"/>
                  <a:pt x="211" y="275"/>
                </a:cubicBezTo>
                <a:cubicBezTo>
                  <a:pt x="216" y="275"/>
                  <a:pt x="212" y="271"/>
                  <a:pt x="212" y="268"/>
                </a:cubicBezTo>
                <a:cubicBezTo>
                  <a:pt x="211" y="264"/>
                  <a:pt x="208" y="262"/>
                  <a:pt x="206" y="259"/>
                </a:cubicBezTo>
                <a:cubicBezTo>
                  <a:pt x="205" y="262"/>
                  <a:pt x="200" y="261"/>
                  <a:pt x="198" y="259"/>
                </a:cubicBezTo>
                <a:cubicBezTo>
                  <a:pt x="198" y="259"/>
                  <a:pt x="197" y="261"/>
                  <a:pt x="197" y="262"/>
                </a:cubicBezTo>
                <a:cubicBezTo>
                  <a:pt x="196" y="262"/>
                  <a:pt x="195" y="262"/>
                  <a:pt x="194" y="261"/>
                </a:cubicBezTo>
                <a:cubicBezTo>
                  <a:pt x="194" y="258"/>
                  <a:pt x="194" y="255"/>
                  <a:pt x="195" y="251"/>
                </a:cubicBezTo>
                <a:cubicBezTo>
                  <a:pt x="196" y="247"/>
                  <a:pt x="205" y="238"/>
                  <a:pt x="194" y="239"/>
                </a:cubicBezTo>
                <a:cubicBezTo>
                  <a:pt x="190" y="239"/>
                  <a:pt x="188" y="240"/>
                  <a:pt x="187" y="244"/>
                </a:cubicBezTo>
                <a:cubicBezTo>
                  <a:pt x="186" y="247"/>
                  <a:pt x="186" y="249"/>
                  <a:pt x="183" y="251"/>
                </a:cubicBezTo>
                <a:cubicBezTo>
                  <a:pt x="181" y="252"/>
                  <a:pt x="173" y="251"/>
                  <a:pt x="171" y="250"/>
                </a:cubicBezTo>
                <a:cubicBezTo>
                  <a:pt x="166" y="247"/>
                  <a:pt x="163" y="239"/>
                  <a:pt x="163" y="234"/>
                </a:cubicBezTo>
                <a:cubicBezTo>
                  <a:pt x="163" y="227"/>
                  <a:pt x="166" y="221"/>
                  <a:pt x="163" y="215"/>
                </a:cubicBezTo>
                <a:cubicBezTo>
                  <a:pt x="164" y="213"/>
                  <a:pt x="166" y="211"/>
                  <a:pt x="168" y="210"/>
                </a:cubicBezTo>
                <a:cubicBezTo>
                  <a:pt x="169" y="209"/>
                  <a:pt x="171" y="210"/>
                  <a:pt x="172" y="207"/>
                </a:cubicBezTo>
                <a:cubicBezTo>
                  <a:pt x="171" y="207"/>
                  <a:pt x="170" y="206"/>
                  <a:pt x="170" y="206"/>
                </a:cubicBezTo>
                <a:cubicBezTo>
                  <a:pt x="173" y="208"/>
                  <a:pt x="180" y="203"/>
                  <a:pt x="184" y="206"/>
                </a:cubicBezTo>
                <a:cubicBezTo>
                  <a:pt x="186" y="207"/>
                  <a:pt x="188" y="208"/>
                  <a:pt x="189" y="205"/>
                </a:cubicBezTo>
                <a:cubicBezTo>
                  <a:pt x="189" y="205"/>
                  <a:pt x="187" y="202"/>
                  <a:pt x="188" y="200"/>
                </a:cubicBezTo>
                <a:cubicBezTo>
                  <a:pt x="189" y="204"/>
                  <a:pt x="192" y="205"/>
                  <a:pt x="196" y="202"/>
                </a:cubicBezTo>
                <a:cubicBezTo>
                  <a:pt x="197" y="203"/>
                  <a:pt x="201" y="203"/>
                  <a:pt x="204" y="204"/>
                </a:cubicBezTo>
                <a:cubicBezTo>
                  <a:pt x="207" y="206"/>
                  <a:pt x="207" y="209"/>
                  <a:pt x="211" y="205"/>
                </a:cubicBezTo>
                <a:cubicBezTo>
                  <a:pt x="213" y="208"/>
                  <a:pt x="213" y="208"/>
                  <a:pt x="214" y="211"/>
                </a:cubicBezTo>
                <a:cubicBezTo>
                  <a:pt x="214" y="214"/>
                  <a:pt x="216" y="221"/>
                  <a:pt x="218" y="222"/>
                </a:cubicBezTo>
                <a:cubicBezTo>
                  <a:pt x="224" y="225"/>
                  <a:pt x="222" y="217"/>
                  <a:pt x="222" y="214"/>
                </a:cubicBezTo>
                <a:cubicBezTo>
                  <a:pt x="222" y="213"/>
                  <a:pt x="222" y="205"/>
                  <a:pt x="221" y="205"/>
                </a:cubicBezTo>
                <a:cubicBezTo>
                  <a:pt x="213" y="203"/>
                  <a:pt x="216" y="197"/>
                  <a:pt x="221" y="193"/>
                </a:cubicBezTo>
                <a:cubicBezTo>
                  <a:pt x="222" y="192"/>
                  <a:pt x="227" y="190"/>
                  <a:pt x="230" y="188"/>
                </a:cubicBezTo>
                <a:cubicBezTo>
                  <a:pt x="232" y="186"/>
                  <a:pt x="235" y="183"/>
                  <a:pt x="234" y="179"/>
                </a:cubicBezTo>
                <a:cubicBezTo>
                  <a:pt x="235" y="179"/>
                  <a:pt x="236" y="178"/>
                  <a:pt x="236" y="177"/>
                </a:cubicBezTo>
                <a:cubicBezTo>
                  <a:pt x="236" y="177"/>
                  <a:pt x="233" y="174"/>
                  <a:pt x="232" y="175"/>
                </a:cubicBezTo>
                <a:cubicBezTo>
                  <a:pt x="234" y="174"/>
                  <a:pt x="234" y="172"/>
                  <a:pt x="233" y="171"/>
                </a:cubicBezTo>
                <a:cubicBezTo>
                  <a:pt x="235" y="169"/>
                  <a:pt x="234" y="166"/>
                  <a:pt x="236" y="165"/>
                </a:cubicBezTo>
                <a:cubicBezTo>
                  <a:pt x="239" y="169"/>
                  <a:pt x="245" y="165"/>
                  <a:pt x="242" y="162"/>
                </a:cubicBezTo>
                <a:cubicBezTo>
                  <a:pt x="244" y="158"/>
                  <a:pt x="250" y="160"/>
                  <a:pt x="252" y="157"/>
                </a:cubicBezTo>
                <a:cubicBezTo>
                  <a:pt x="255" y="158"/>
                  <a:pt x="253" y="153"/>
                  <a:pt x="255" y="150"/>
                </a:cubicBezTo>
                <a:cubicBezTo>
                  <a:pt x="256" y="148"/>
                  <a:pt x="259" y="148"/>
                  <a:pt x="262" y="147"/>
                </a:cubicBezTo>
                <a:cubicBezTo>
                  <a:pt x="262" y="147"/>
                  <a:pt x="268" y="143"/>
                  <a:pt x="266" y="143"/>
                </a:cubicBezTo>
                <a:cubicBezTo>
                  <a:pt x="270" y="144"/>
                  <a:pt x="279" y="139"/>
                  <a:pt x="272" y="135"/>
                </a:cubicBezTo>
                <a:cubicBezTo>
                  <a:pt x="273" y="133"/>
                  <a:pt x="270" y="132"/>
                  <a:pt x="268" y="132"/>
                </a:cubicBezTo>
                <a:cubicBezTo>
                  <a:pt x="269" y="131"/>
                  <a:pt x="272" y="132"/>
                  <a:pt x="273" y="131"/>
                </a:cubicBezTo>
                <a:cubicBezTo>
                  <a:pt x="276" y="129"/>
                  <a:pt x="274" y="128"/>
                  <a:pt x="271" y="127"/>
                </a:cubicBezTo>
                <a:cubicBezTo>
                  <a:pt x="268" y="126"/>
                  <a:pt x="263" y="128"/>
                  <a:pt x="261" y="130"/>
                </a:cubicBezTo>
                <a:cubicBezTo>
                  <a:pt x="259" y="132"/>
                  <a:pt x="257" y="134"/>
                  <a:pt x="255" y="135"/>
                </a:cubicBezTo>
                <a:close/>
                <a:moveTo>
                  <a:pt x="308" y="302"/>
                </a:moveTo>
                <a:cubicBezTo>
                  <a:pt x="306" y="301"/>
                  <a:pt x="303" y="301"/>
                  <a:pt x="301" y="300"/>
                </a:cubicBezTo>
                <a:cubicBezTo>
                  <a:pt x="299" y="300"/>
                  <a:pt x="298" y="299"/>
                  <a:pt x="295" y="298"/>
                </a:cubicBezTo>
                <a:cubicBezTo>
                  <a:pt x="296" y="293"/>
                  <a:pt x="290" y="292"/>
                  <a:pt x="287" y="289"/>
                </a:cubicBezTo>
                <a:cubicBezTo>
                  <a:pt x="284" y="287"/>
                  <a:pt x="282" y="284"/>
                  <a:pt x="277" y="285"/>
                </a:cubicBezTo>
                <a:cubicBezTo>
                  <a:pt x="276" y="285"/>
                  <a:pt x="271" y="287"/>
                  <a:pt x="272" y="288"/>
                </a:cubicBezTo>
                <a:cubicBezTo>
                  <a:pt x="269" y="285"/>
                  <a:pt x="268" y="284"/>
                  <a:pt x="263" y="282"/>
                </a:cubicBezTo>
                <a:cubicBezTo>
                  <a:pt x="259" y="281"/>
                  <a:pt x="257" y="276"/>
                  <a:pt x="253" y="281"/>
                </a:cubicBezTo>
                <a:cubicBezTo>
                  <a:pt x="251" y="283"/>
                  <a:pt x="252" y="286"/>
                  <a:pt x="251" y="288"/>
                </a:cubicBezTo>
                <a:cubicBezTo>
                  <a:pt x="247" y="285"/>
                  <a:pt x="254" y="282"/>
                  <a:pt x="251" y="279"/>
                </a:cubicBezTo>
                <a:cubicBezTo>
                  <a:pt x="248" y="275"/>
                  <a:pt x="243" y="281"/>
                  <a:pt x="240" y="282"/>
                </a:cubicBezTo>
                <a:cubicBezTo>
                  <a:pt x="239" y="284"/>
                  <a:pt x="237" y="284"/>
                  <a:pt x="236" y="286"/>
                </a:cubicBezTo>
                <a:cubicBezTo>
                  <a:pt x="235" y="287"/>
                  <a:pt x="234" y="290"/>
                  <a:pt x="233" y="291"/>
                </a:cubicBezTo>
                <a:cubicBezTo>
                  <a:pt x="233" y="289"/>
                  <a:pt x="228" y="290"/>
                  <a:pt x="228" y="288"/>
                </a:cubicBezTo>
                <a:cubicBezTo>
                  <a:pt x="229" y="294"/>
                  <a:pt x="229" y="301"/>
                  <a:pt x="230" y="307"/>
                </a:cubicBezTo>
                <a:cubicBezTo>
                  <a:pt x="231" y="310"/>
                  <a:pt x="230" y="316"/>
                  <a:pt x="227" y="319"/>
                </a:cubicBezTo>
                <a:cubicBezTo>
                  <a:pt x="224" y="321"/>
                  <a:pt x="221" y="324"/>
                  <a:pt x="220" y="329"/>
                </a:cubicBezTo>
                <a:cubicBezTo>
                  <a:pt x="220" y="332"/>
                  <a:pt x="220" y="334"/>
                  <a:pt x="223" y="335"/>
                </a:cubicBezTo>
                <a:cubicBezTo>
                  <a:pt x="223" y="339"/>
                  <a:pt x="219" y="342"/>
                  <a:pt x="219" y="346"/>
                </a:cubicBezTo>
                <a:cubicBezTo>
                  <a:pt x="219" y="346"/>
                  <a:pt x="220" y="348"/>
                  <a:pt x="220" y="350"/>
                </a:cubicBezTo>
                <a:cubicBezTo>
                  <a:pt x="254" y="344"/>
                  <a:pt x="285" y="327"/>
                  <a:pt x="308" y="302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19358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98520" y="1328174"/>
            <a:ext cx="3842681" cy="2432960"/>
          </a:xfrm>
          <a:prstGeom prst="rect">
            <a:avLst/>
          </a:prstGeom>
          <a:solidFill>
            <a:srgbClr val="EECE52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TextBox 12"/>
          <p:cNvSpPr txBox="1"/>
          <p:nvPr/>
        </p:nvSpPr>
        <p:spPr>
          <a:xfrm>
            <a:off x="3889522" y="1327084"/>
            <a:ext cx="2903399" cy="2894510"/>
          </a:xfrm>
          <a:prstGeom prst="rect">
            <a:avLst/>
          </a:prstGeom>
          <a:solidFill>
            <a:srgbClr val="EECE52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zh-TW" altLang="en-US" sz="2400" dirty="0"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培訓課程</a:t>
            </a:r>
            <a:endParaRPr lang="en-US" altLang="zh-TW" sz="2400" dirty="0"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  <a:p>
            <a:pPr algn="ctr">
              <a:lnSpc>
                <a:spcPct val="125000"/>
              </a:lnSpc>
            </a:pPr>
            <a:r>
              <a:rPr lang="zh-TW" altLang="en-US" sz="2400" dirty="0">
                <a:solidFill>
                  <a:srgbClr val="784B23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餐飲服務丙級</a:t>
            </a:r>
            <a:endParaRPr lang="en-US" altLang="zh-TW" sz="2400" dirty="0">
              <a:solidFill>
                <a:srgbClr val="784B23"/>
              </a:solidFill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  <a:p>
            <a:pPr algn="ctr">
              <a:lnSpc>
                <a:spcPct val="125000"/>
              </a:lnSpc>
            </a:pPr>
            <a:r>
              <a:rPr lang="zh-TW" altLang="en-US" sz="2400" dirty="0">
                <a:solidFill>
                  <a:srgbClr val="784B23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桌邊烹調課程</a:t>
            </a:r>
            <a:endParaRPr lang="en-US" altLang="zh-TW" sz="2400" dirty="0">
              <a:solidFill>
                <a:srgbClr val="784B23"/>
              </a:solidFill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  <a:p>
            <a:pPr algn="ctr">
              <a:lnSpc>
                <a:spcPct val="125000"/>
              </a:lnSpc>
            </a:pPr>
            <a:r>
              <a:rPr lang="zh-TW" altLang="en-US" sz="2400" dirty="0">
                <a:solidFill>
                  <a:srgbClr val="784B23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中餐服勤</a:t>
            </a:r>
            <a:endParaRPr lang="en-US" altLang="zh-TW" sz="2400" dirty="0">
              <a:solidFill>
                <a:srgbClr val="784B23"/>
              </a:solidFill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  <a:p>
            <a:pPr algn="ctr">
              <a:lnSpc>
                <a:spcPct val="125000"/>
              </a:lnSpc>
              <a:spcAft>
                <a:spcPts val="600"/>
              </a:spcAft>
            </a:pPr>
            <a:r>
              <a:rPr lang="zh-TW" altLang="en-US" sz="2400" dirty="0">
                <a:solidFill>
                  <a:srgbClr val="784B23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西餐服勤</a:t>
            </a:r>
            <a:endParaRPr lang="en-US" altLang="zh-TW" sz="2400" dirty="0">
              <a:solidFill>
                <a:srgbClr val="784B23"/>
              </a:solidFill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  <a:p>
            <a:pPr algn="ctr">
              <a:lnSpc>
                <a:spcPct val="125000"/>
              </a:lnSpc>
              <a:spcAft>
                <a:spcPts val="600"/>
              </a:spcAft>
            </a:pPr>
            <a:endParaRPr lang="zh-TW" altLang="en-US" sz="2400" dirty="0">
              <a:solidFill>
                <a:srgbClr val="784B23"/>
              </a:solidFill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28883" y="3764052"/>
            <a:ext cx="11134030" cy="2246769"/>
          </a:xfrm>
          <a:prstGeom prst="rect">
            <a:avLst/>
          </a:prstGeom>
          <a:solidFill>
            <a:srgbClr val="784B23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TextBox 12"/>
          <p:cNvSpPr txBox="1"/>
          <p:nvPr/>
        </p:nvSpPr>
        <p:spPr>
          <a:xfrm>
            <a:off x="3897357" y="3840370"/>
            <a:ext cx="2948235" cy="1897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zh-TW" altLang="en-US" sz="2400" dirty="0">
                <a:solidFill>
                  <a:schemeClr val="accent5">
                    <a:lumMod val="40000"/>
                    <a:lumOff val="60000"/>
                  </a:schemeClr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相關競賽</a:t>
            </a:r>
            <a:endParaRPr lang="en-US" altLang="zh-TW" sz="2400" dirty="0">
              <a:solidFill>
                <a:schemeClr val="accent5">
                  <a:lumMod val="40000"/>
                  <a:lumOff val="60000"/>
                </a:schemeClr>
              </a:solidFill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  <a:p>
            <a:pPr algn="ctr">
              <a:lnSpc>
                <a:spcPct val="125000"/>
              </a:lnSpc>
            </a:pPr>
            <a:r>
              <a:rPr lang="zh-TW" altLang="en-US" sz="24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全國技能競賽</a:t>
            </a:r>
            <a:endParaRPr lang="en-US" altLang="zh-TW" sz="2400" dirty="0">
              <a:solidFill>
                <a:schemeClr val="bg1"/>
              </a:solidFill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  <a:p>
            <a:pPr algn="ctr">
              <a:lnSpc>
                <a:spcPct val="125000"/>
              </a:lnSpc>
            </a:pPr>
            <a:r>
              <a:rPr lang="zh-TW" altLang="en-US" sz="24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商科技藝競賽</a:t>
            </a:r>
            <a:endParaRPr lang="en-US" altLang="zh-TW" sz="2400" dirty="0">
              <a:solidFill>
                <a:schemeClr val="bg1"/>
              </a:solidFill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  <a:p>
            <a:pPr algn="ctr">
              <a:lnSpc>
                <a:spcPct val="125000"/>
              </a:lnSpc>
            </a:pPr>
            <a:r>
              <a:rPr lang="zh-TW" altLang="en-US" sz="24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口布競速比賽</a:t>
            </a:r>
          </a:p>
        </p:txBody>
      </p:sp>
      <p:sp>
        <p:nvSpPr>
          <p:cNvPr id="8" name="標題 1"/>
          <p:cNvSpPr txBox="1">
            <a:spLocks/>
          </p:cNvSpPr>
          <p:nvPr/>
        </p:nvSpPr>
        <p:spPr>
          <a:xfrm>
            <a:off x="360637" y="246594"/>
            <a:ext cx="5735363" cy="7410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altLang="zh-TW" sz="3500" b="0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4-4.</a:t>
            </a:r>
            <a:r>
              <a:rPr lang="zh-TW" altLang="en-US" sz="3500" b="0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專業教室及設備</a:t>
            </a:r>
            <a:endParaRPr lang="en-US" altLang="zh-TW" sz="3500" b="0" dirty="0">
              <a:solidFill>
                <a:srgbClr val="784B23"/>
              </a:solidFill>
              <a:latin typeface="jf open 粉圓 2.0" panose="020B0000000000000000" pitchFamily="34" charset="-120"/>
              <a:ea typeface="jf open 粉圓 2.0" panose="020B0000000000000000" pitchFamily="34" charset="-120"/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95"/>
          <a:stretch/>
        </p:blipFill>
        <p:spPr>
          <a:xfrm>
            <a:off x="2333897" y="3759186"/>
            <a:ext cx="1879232" cy="2264402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156" b="13469"/>
          <a:stretch/>
        </p:blipFill>
        <p:spPr>
          <a:xfrm>
            <a:off x="398520" y="3763081"/>
            <a:ext cx="1935377" cy="2247739"/>
          </a:xfrm>
          <a:prstGeom prst="rect">
            <a:avLst/>
          </a:prstGeom>
        </p:spPr>
      </p:pic>
      <p:sp>
        <p:nvSpPr>
          <p:cNvPr id="12" name="流程图: 库存数据 5"/>
          <p:cNvSpPr/>
          <p:nvPr/>
        </p:nvSpPr>
        <p:spPr>
          <a:xfrm flipH="1">
            <a:off x="9696046" y="4404523"/>
            <a:ext cx="1811387" cy="771085"/>
          </a:xfrm>
          <a:prstGeom prst="flowChartOnlineStorage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13" name="椭圆 4"/>
          <p:cNvSpPr/>
          <p:nvPr/>
        </p:nvSpPr>
        <p:spPr>
          <a:xfrm>
            <a:off x="9123683" y="4402254"/>
            <a:ext cx="721968" cy="773354"/>
          </a:xfrm>
          <a:prstGeom prst="ellipse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chemeClr val="tx2">
                  <a:lumMod val="60000"/>
                  <a:lumOff val="4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4" name="TextBox 11"/>
          <p:cNvSpPr txBox="1"/>
          <p:nvPr/>
        </p:nvSpPr>
        <p:spPr>
          <a:xfrm>
            <a:off x="10099837" y="4528364"/>
            <a:ext cx="1447067" cy="5821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zh-TW" altLang="en-US" sz="2800" b="1" dirty="0"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選手室</a:t>
            </a:r>
            <a:endParaRPr lang="zh-CN" altLang="en-US" sz="2800" b="1" dirty="0"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</p:txBody>
      </p:sp>
      <p:sp>
        <p:nvSpPr>
          <p:cNvPr id="15" name="Freeform 152"/>
          <p:cNvSpPr>
            <a:spLocks noEditPoints="1"/>
          </p:cNvSpPr>
          <p:nvPr/>
        </p:nvSpPr>
        <p:spPr bwMode="auto">
          <a:xfrm>
            <a:off x="9204210" y="4585812"/>
            <a:ext cx="560913" cy="467249"/>
          </a:xfrm>
          <a:custGeom>
            <a:avLst/>
            <a:gdLst/>
            <a:ahLst/>
            <a:cxnLst>
              <a:cxn ang="0">
                <a:pos x="67" y="20"/>
              </a:cxn>
              <a:cxn ang="0">
                <a:pos x="46" y="36"/>
              </a:cxn>
              <a:cxn ang="0">
                <a:pos x="42" y="40"/>
              </a:cxn>
              <a:cxn ang="0">
                <a:pos x="39" y="47"/>
              </a:cxn>
              <a:cxn ang="0">
                <a:pos x="44" y="52"/>
              </a:cxn>
              <a:cxn ang="0">
                <a:pos x="52" y="58"/>
              </a:cxn>
              <a:cxn ang="0">
                <a:pos x="52" y="61"/>
              </a:cxn>
              <a:cxn ang="0">
                <a:pos x="51" y="62"/>
              </a:cxn>
              <a:cxn ang="0">
                <a:pos x="17" y="62"/>
              </a:cxn>
              <a:cxn ang="0">
                <a:pos x="16" y="61"/>
              </a:cxn>
              <a:cxn ang="0">
                <a:pos x="16" y="58"/>
              </a:cxn>
              <a:cxn ang="0">
                <a:pos x="24" y="52"/>
              </a:cxn>
              <a:cxn ang="0">
                <a:pos x="29" y="47"/>
              </a:cxn>
              <a:cxn ang="0">
                <a:pos x="26" y="40"/>
              </a:cxn>
              <a:cxn ang="0">
                <a:pos x="22" y="36"/>
              </a:cxn>
              <a:cxn ang="0">
                <a:pos x="0" y="20"/>
              </a:cxn>
              <a:cxn ang="0">
                <a:pos x="0" y="15"/>
              </a:cxn>
              <a:cxn ang="0">
                <a:pos x="4" y="11"/>
              </a:cxn>
              <a:cxn ang="0">
                <a:pos x="16" y="11"/>
              </a:cxn>
              <a:cxn ang="0">
                <a:pos x="16" y="7"/>
              </a:cxn>
              <a:cxn ang="0">
                <a:pos x="22" y="0"/>
              </a:cxn>
              <a:cxn ang="0">
                <a:pos x="45" y="0"/>
              </a:cxn>
              <a:cxn ang="0">
                <a:pos x="52" y="7"/>
              </a:cxn>
              <a:cxn ang="0">
                <a:pos x="52" y="11"/>
              </a:cxn>
              <a:cxn ang="0">
                <a:pos x="63" y="11"/>
              </a:cxn>
              <a:cxn ang="0">
                <a:pos x="67" y="15"/>
              </a:cxn>
              <a:cxn ang="0">
                <a:pos x="67" y="20"/>
              </a:cxn>
              <a:cxn ang="0">
                <a:pos x="16" y="16"/>
              </a:cxn>
              <a:cxn ang="0">
                <a:pos x="6" y="16"/>
              </a:cxn>
              <a:cxn ang="0">
                <a:pos x="6" y="20"/>
              </a:cxn>
              <a:cxn ang="0">
                <a:pos x="19" y="31"/>
              </a:cxn>
              <a:cxn ang="0">
                <a:pos x="16" y="16"/>
              </a:cxn>
              <a:cxn ang="0">
                <a:pos x="62" y="16"/>
              </a:cxn>
              <a:cxn ang="0">
                <a:pos x="52" y="16"/>
              </a:cxn>
              <a:cxn ang="0">
                <a:pos x="49" y="31"/>
              </a:cxn>
              <a:cxn ang="0">
                <a:pos x="62" y="20"/>
              </a:cxn>
              <a:cxn ang="0">
                <a:pos x="62" y="16"/>
              </a:cxn>
            </a:cxnLst>
            <a:rect l="0" t="0" r="r" b="b"/>
            <a:pathLst>
              <a:path w="67" h="62">
                <a:moveTo>
                  <a:pt x="67" y="20"/>
                </a:moveTo>
                <a:cubicBezTo>
                  <a:pt x="67" y="27"/>
                  <a:pt x="58" y="36"/>
                  <a:pt x="46" y="36"/>
                </a:cubicBezTo>
                <a:cubicBezTo>
                  <a:pt x="44" y="38"/>
                  <a:pt x="42" y="40"/>
                  <a:pt x="42" y="40"/>
                </a:cubicBezTo>
                <a:cubicBezTo>
                  <a:pt x="40" y="42"/>
                  <a:pt x="39" y="44"/>
                  <a:pt x="39" y="47"/>
                </a:cubicBezTo>
                <a:cubicBezTo>
                  <a:pt x="39" y="49"/>
                  <a:pt x="40" y="52"/>
                  <a:pt x="44" y="52"/>
                </a:cubicBezTo>
                <a:cubicBezTo>
                  <a:pt x="48" y="52"/>
                  <a:pt x="52" y="54"/>
                  <a:pt x="52" y="58"/>
                </a:cubicBezTo>
                <a:cubicBezTo>
                  <a:pt x="52" y="61"/>
                  <a:pt x="52" y="61"/>
                  <a:pt x="52" y="61"/>
                </a:cubicBezTo>
                <a:cubicBezTo>
                  <a:pt x="52" y="62"/>
                  <a:pt x="51" y="62"/>
                  <a:pt x="51" y="62"/>
                </a:cubicBezTo>
                <a:cubicBezTo>
                  <a:pt x="17" y="62"/>
                  <a:pt x="17" y="62"/>
                  <a:pt x="17" y="62"/>
                </a:cubicBezTo>
                <a:cubicBezTo>
                  <a:pt x="16" y="62"/>
                  <a:pt x="16" y="62"/>
                  <a:pt x="16" y="61"/>
                </a:cubicBezTo>
                <a:cubicBezTo>
                  <a:pt x="16" y="58"/>
                  <a:pt x="16" y="58"/>
                  <a:pt x="16" y="58"/>
                </a:cubicBezTo>
                <a:cubicBezTo>
                  <a:pt x="16" y="54"/>
                  <a:pt x="20" y="52"/>
                  <a:pt x="24" y="52"/>
                </a:cubicBezTo>
                <a:cubicBezTo>
                  <a:pt x="27" y="52"/>
                  <a:pt x="29" y="49"/>
                  <a:pt x="29" y="47"/>
                </a:cubicBezTo>
                <a:cubicBezTo>
                  <a:pt x="29" y="44"/>
                  <a:pt x="28" y="42"/>
                  <a:pt x="26" y="40"/>
                </a:cubicBezTo>
                <a:cubicBezTo>
                  <a:pt x="25" y="40"/>
                  <a:pt x="24" y="38"/>
                  <a:pt x="22" y="36"/>
                </a:cubicBezTo>
                <a:cubicBezTo>
                  <a:pt x="10" y="36"/>
                  <a:pt x="0" y="27"/>
                  <a:pt x="0" y="20"/>
                </a:cubicBezTo>
                <a:cubicBezTo>
                  <a:pt x="0" y="15"/>
                  <a:pt x="0" y="15"/>
                  <a:pt x="0" y="15"/>
                </a:cubicBezTo>
                <a:cubicBezTo>
                  <a:pt x="0" y="12"/>
                  <a:pt x="2" y="11"/>
                  <a:pt x="4" y="11"/>
                </a:cubicBezTo>
                <a:cubicBezTo>
                  <a:pt x="16" y="11"/>
                  <a:pt x="16" y="11"/>
                  <a:pt x="16" y="11"/>
                </a:cubicBezTo>
                <a:cubicBezTo>
                  <a:pt x="16" y="7"/>
                  <a:pt x="16" y="7"/>
                  <a:pt x="16" y="7"/>
                </a:cubicBezTo>
                <a:cubicBezTo>
                  <a:pt x="16" y="3"/>
                  <a:pt x="19" y="0"/>
                  <a:pt x="22" y="0"/>
                </a:cubicBezTo>
                <a:cubicBezTo>
                  <a:pt x="45" y="0"/>
                  <a:pt x="45" y="0"/>
                  <a:pt x="45" y="0"/>
                </a:cubicBezTo>
                <a:cubicBezTo>
                  <a:pt x="49" y="0"/>
                  <a:pt x="52" y="3"/>
                  <a:pt x="52" y="7"/>
                </a:cubicBezTo>
                <a:cubicBezTo>
                  <a:pt x="52" y="11"/>
                  <a:pt x="52" y="11"/>
                  <a:pt x="52" y="11"/>
                </a:cubicBezTo>
                <a:cubicBezTo>
                  <a:pt x="63" y="11"/>
                  <a:pt x="63" y="11"/>
                  <a:pt x="63" y="11"/>
                </a:cubicBezTo>
                <a:cubicBezTo>
                  <a:pt x="66" y="11"/>
                  <a:pt x="67" y="12"/>
                  <a:pt x="67" y="15"/>
                </a:cubicBezTo>
                <a:lnTo>
                  <a:pt x="67" y="20"/>
                </a:lnTo>
                <a:close/>
                <a:moveTo>
                  <a:pt x="16" y="16"/>
                </a:moveTo>
                <a:cubicBezTo>
                  <a:pt x="6" y="16"/>
                  <a:pt x="6" y="16"/>
                  <a:pt x="6" y="16"/>
                </a:cubicBezTo>
                <a:cubicBezTo>
                  <a:pt x="6" y="20"/>
                  <a:pt x="6" y="20"/>
                  <a:pt x="6" y="20"/>
                </a:cubicBezTo>
                <a:cubicBezTo>
                  <a:pt x="6" y="24"/>
                  <a:pt x="11" y="29"/>
                  <a:pt x="19" y="31"/>
                </a:cubicBezTo>
                <a:cubicBezTo>
                  <a:pt x="17" y="27"/>
                  <a:pt x="16" y="22"/>
                  <a:pt x="16" y="16"/>
                </a:cubicBezTo>
                <a:close/>
                <a:moveTo>
                  <a:pt x="62" y="16"/>
                </a:moveTo>
                <a:cubicBezTo>
                  <a:pt x="52" y="16"/>
                  <a:pt x="52" y="16"/>
                  <a:pt x="52" y="16"/>
                </a:cubicBezTo>
                <a:cubicBezTo>
                  <a:pt x="52" y="22"/>
                  <a:pt x="51" y="27"/>
                  <a:pt x="49" y="31"/>
                </a:cubicBezTo>
                <a:cubicBezTo>
                  <a:pt x="57" y="29"/>
                  <a:pt x="62" y="24"/>
                  <a:pt x="62" y="20"/>
                </a:cubicBezTo>
                <a:lnTo>
                  <a:pt x="62" y="16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16" name="流程图: 库存数据 5"/>
          <p:cNvSpPr/>
          <p:nvPr/>
        </p:nvSpPr>
        <p:spPr>
          <a:xfrm flipH="1">
            <a:off x="1526613" y="2006979"/>
            <a:ext cx="1967412" cy="973221"/>
          </a:xfrm>
          <a:prstGeom prst="flowChartOnlineStorage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17" name="椭圆 4"/>
          <p:cNvSpPr/>
          <p:nvPr/>
        </p:nvSpPr>
        <p:spPr>
          <a:xfrm>
            <a:off x="801314" y="2054420"/>
            <a:ext cx="855299" cy="878337"/>
          </a:xfrm>
          <a:prstGeom prst="ellipse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chemeClr val="tx2">
                  <a:lumMod val="60000"/>
                  <a:lumOff val="4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8" name="Freeform 57"/>
          <p:cNvSpPr>
            <a:spLocks noEditPoints="1"/>
          </p:cNvSpPr>
          <p:nvPr/>
        </p:nvSpPr>
        <p:spPr bwMode="auto">
          <a:xfrm>
            <a:off x="966651" y="2187047"/>
            <a:ext cx="559962" cy="546836"/>
          </a:xfrm>
          <a:custGeom>
            <a:avLst/>
            <a:gdLst/>
            <a:ahLst/>
            <a:cxnLst>
              <a:cxn ang="0">
                <a:pos x="7" y="9"/>
              </a:cxn>
              <a:cxn ang="0">
                <a:pos x="7" y="57"/>
              </a:cxn>
              <a:cxn ang="0">
                <a:pos x="6" y="58"/>
              </a:cxn>
              <a:cxn ang="0">
                <a:pos x="4" y="58"/>
              </a:cxn>
              <a:cxn ang="0">
                <a:pos x="2" y="57"/>
              </a:cxn>
              <a:cxn ang="0">
                <a:pos x="2" y="9"/>
              </a:cxn>
              <a:cxn ang="0">
                <a:pos x="0" y="4"/>
              </a:cxn>
              <a:cxn ang="0">
                <a:pos x="5" y="0"/>
              </a:cxn>
              <a:cxn ang="0">
                <a:pos x="10" y="4"/>
              </a:cxn>
              <a:cxn ang="0">
                <a:pos x="7" y="9"/>
              </a:cxn>
              <a:cxn ang="0">
                <a:pos x="65" y="36"/>
              </a:cxn>
              <a:cxn ang="0">
                <a:pos x="63" y="38"/>
              </a:cxn>
              <a:cxn ang="0">
                <a:pos x="49" y="43"/>
              </a:cxn>
              <a:cxn ang="0">
                <a:pos x="31" y="37"/>
              </a:cxn>
              <a:cxn ang="0">
                <a:pos x="13" y="43"/>
              </a:cxn>
              <a:cxn ang="0">
                <a:pos x="12" y="43"/>
              </a:cxn>
              <a:cxn ang="0">
                <a:pos x="10" y="41"/>
              </a:cxn>
              <a:cxn ang="0">
                <a:pos x="10" y="13"/>
              </a:cxn>
              <a:cxn ang="0">
                <a:pos x="11" y="11"/>
              </a:cxn>
              <a:cxn ang="0">
                <a:pos x="14" y="9"/>
              </a:cxn>
              <a:cxn ang="0">
                <a:pos x="30" y="4"/>
              </a:cxn>
              <a:cxn ang="0">
                <a:pos x="46" y="9"/>
              </a:cxn>
              <a:cxn ang="0">
                <a:pos x="49" y="10"/>
              </a:cxn>
              <a:cxn ang="0">
                <a:pos x="63" y="4"/>
              </a:cxn>
              <a:cxn ang="0">
                <a:pos x="65" y="7"/>
              </a:cxn>
              <a:cxn ang="0">
                <a:pos x="65" y="36"/>
              </a:cxn>
            </a:cxnLst>
            <a:rect l="0" t="0" r="r" b="b"/>
            <a:pathLst>
              <a:path w="65" h="58">
                <a:moveTo>
                  <a:pt x="7" y="9"/>
                </a:moveTo>
                <a:cubicBezTo>
                  <a:pt x="7" y="57"/>
                  <a:pt x="7" y="57"/>
                  <a:pt x="7" y="57"/>
                </a:cubicBezTo>
                <a:cubicBezTo>
                  <a:pt x="7" y="57"/>
                  <a:pt x="7" y="58"/>
                  <a:pt x="6" y="58"/>
                </a:cubicBezTo>
                <a:cubicBezTo>
                  <a:pt x="4" y="58"/>
                  <a:pt x="4" y="58"/>
                  <a:pt x="4" y="58"/>
                </a:cubicBezTo>
                <a:cubicBezTo>
                  <a:pt x="3" y="58"/>
                  <a:pt x="2" y="57"/>
                  <a:pt x="2" y="57"/>
                </a:cubicBezTo>
                <a:cubicBezTo>
                  <a:pt x="2" y="9"/>
                  <a:pt x="2" y="9"/>
                  <a:pt x="2" y="9"/>
                </a:cubicBezTo>
                <a:cubicBezTo>
                  <a:pt x="1" y="8"/>
                  <a:pt x="0" y="6"/>
                  <a:pt x="0" y="4"/>
                </a:cubicBezTo>
                <a:cubicBezTo>
                  <a:pt x="0" y="2"/>
                  <a:pt x="2" y="0"/>
                  <a:pt x="5" y="0"/>
                </a:cubicBezTo>
                <a:cubicBezTo>
                  <a:pt x="7" y="0"/>
                  <a:pt x="10" y="2"/>
                  <a:pt x="10" y="4"/>
                </a:cubicBezTo>
                <a:cubicBezTo>
                  <a:pt x="10" y="6"/>
                  <a:pt x="9" y="8"/>
                  <a:pt x="7" y="9"/>
                </a:cubicBezTo>
                <a:close/>
                <a:moveTo>
                  <a:pt x="65" y="36"/>
                </a:moveTo>
                <a:cubicBezTo>
                  <a:pt x="65" y="37"/>
                  <a:pt x="65" y="38"/>
                  <a:pt x="63" y="38"/>
                </a:cubicBezTo>
                <a:cubicBezTo>
                  <a:pt x="59" y="41"/>
                  <a:pt x="54" y="43"/>
                  <a:pt x="49" y="43"/>
                </a:cubicBezTo>
                <a:cubicBezTo>
                  <a:pt x="43" y="43"/>
                  <a:pt x="39" y="37"/>
                  <a:pt x="31" y="37"/>
                </a:cubicBezTo>
                <a:cubicBezTo>
                  <a:pt x="25" y="37"/>
                  <a:pt x="19" y="40"/>
                  <a:pt x="13" y="43"/>
                </a:cubicBezTo>
                <a:cubicBezTo>
                  <a:pt x="13" y="43"/>
                  <a:pt x="12" y="43"/>
                  <a:pt x="12" y="43"/>
                </a:cubicBezTo>
                <a:cubicBezTo>
                  <a:pt x="11" y="43"/>
                  <a:pt x="10" y="42"/>
                  <a:pt x="10" y="41"/>
                </a:cubicBezTo>
                <a:cubicBezTo>
                  <a:pt x="10" y="13"/>
                  <a:pt x="10" y="13"/>
                  <a:pt x="10" y="13"/>
                </a:cubicBezTo>
                <a:cubicBezTo>
                  <a:pt x="10" y="12"/>
                  <a:pt x="10" y="11"/>
                  <a:pt x="11" y="11"/>
                </a:cubicBezTo>
                <a:cubicBezTo>
                  <a:pt x="12" y="10"/>
                  <a:pt x="13" y="9"/>
                  <a:pt x="14" y="9"/>
                </a:cubicBezTo>
                <a:cubicBezTo>
                  <a:pt x="19" y="7"/>
                  <a:pt x="24" y="4"/>
                  <a:pt x="30" y="4"/>
                </a:cubicBezTo>
                <a:cubicBezTo>
                  <a:pt x="36" y="4"/>
                  <a:pt x="40" y="6"/>
                  <a:pt x="46" y="9"/>
                </a:cubicBezTo>
                <a:cubicBezTo>
                  <a:pt x="47" y="9"/>
                  <a:pt x="48" y="10"/>
                  <a:pt x="49" y="10"/>
                </a:cubicBezTo>
                <a:cubicBezTo>
                  <a:pt x="55" y="10"/>
                  <a:pt x="61" y="4"/>
                  <a:pt x="63" y="4"/>
                </a:cubicBezTo>
                <a:cubicBezTo>
                  <a:pt x="64" y="4"/>
                  <a:pt x="65" y="6"/>
                  <a:pt x="65" y="7"/>
                </a:cubicBezTo>
                <a:lnTo>
                  <a:pt x="65" y="36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19" name="TextBox 11"/>
          <p:cNvSpPr txBox="1"/>
          <p:nvPr/>
        </p:nvSpPr>
        <p:spPr>
          <a:xfrm>
            <a:off x="1872519" y="2151736"/>
            <a:ext cx="1774766" cy="5821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zh-TW" altLang="en-US" sz="2800" b="1" dirty="0"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餐服教室</a:t>
            </a:r>
            <a:endParaRPr lang="zh-CN" altLang="en-US" sz="2800" b="1" dirty="0"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</p:txBody>
      </p:sp>
      <p:pic>
        <p:nvPicPr>
          <p:cNvPr id="20" name="圖片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8218" y="1339851"/>
            <a:ext cx="3533308" cy="2423229"/>
          </a:xfrm>
          <a:prstGeom prst="rect">
            <a:avLst/>
          </a:prstGeom>
        </p:spPr>
      </p:pic>
      <p:pic>
        <p:nvPicPr>
          <p:cNvPr id="21" name="圖片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5625" y="1339852"/>
            <a:ext cx="1816601" cy="2423229"/>
          </a:xfrm>
          <a:prstGeom prst="rect">
            <a:avLst/>
          </a:prstGeom>
        </p:spPr>
      </p:pic>
      <p:pic>
        <p:nvPicPr>
          <p:cNvPr id="24" name="圖片 2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" r="24287"/>
          <a:stretch/>
        </p:blipFill>
        <p:spPr>
          <a:xfrm>
            <a:off x="6418219" y="3759186"/>
            <a:ext cx="2277374" cy="2264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2137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11951" y="256020"/>
            <a:ext cx="728315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500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五、生涯輔導與升學進路</a:t>
            </a:r>
            <a:endParaRPr lang="zh-CN" altLang="en-US" sz="3500" dirty="0">
              <a:solidFill>
                <a:srgbClr val="784B23"/>
              </a:solidFill>
              <a:latin typeface="jf open 粉圓 2.0" panose="020B0000000000000000" pitchFamily="34" charset="-120"/>
              <a:ea typeface="jf open 粉圓 2.0" panose="020B0000000000000000" pitchFamily="34" charset="-120"/>
            </a:endParaRPr>
          </a:p>
        </p:txBody>
      </p:sp>
      <p:cxnSp>
        <p:nvCxnSpPr>
          <p:cNvPr id="3" name="Straight Arrow Connector 46"/>
          <p:cNvCxnSpPr/>
          <p:nvPr/>
        </p:nvCxnSpPr>
        <p:spPr>
          <a:xfrm>
            <a:off x="3772467" y="3016490"/>
            <a:ext cx="1889516" cy="14791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reeform 8"/>
          <p:cNvSpPr>
            <a:spLocks noEditPoints="1"/>
          </p:cNvSpPr>
          <p:nvPr/>
        </p:nvSpPr>
        <p:spPr bwMode="auto">
          <a:xfrm>
            <a:off x="5456148" y="2144642"/>
            <a:ext cx="1279704" cy="4344029"/>
          </a:xfrm>
          <a:custGeom>
            <a:avLst/>
            <a:gdLst/>
            <a:ahLst/>
            <a:cxnLst>
              <a:cxn ang="0">
                <a:pos x="256" y="150"/>
              </a:cxn>
              <a:cxn ang="0">
                <a:pos x="194" y="60"/>
              </a:cxn>
              <a:cxn ang="0">
                <a:pos x="168" y="0"/>
              </a:cxn>
              <a:cxn ang="0">
                <a:pos x="125" y="26"/>
              </a:cxn>
              <a:cxn ang="0">
                <a:pos x="69" y="150"/>
              </a:cxn>
              <a:cxn ang="0">
                <a:pos x="80" y="311"/>
              </a:cxn>
              <a:cxn ang="0">
                <a:pos x="0" y="972"/>
              </a:cxn>
              <a:cxn ang="0">
                <a:pos x="294" y="972"/>
              </a:cxn>
              <a:cxn ang="0">
                <a:pos x="168" y="377"/>
              </a:cxn>
              <a:cxn ang="0">
                <a:pos x="168" y="308"/>
              </a:cxn>
              <a:cxn ang="0">
                <a:pos x="168" y="308"/>
              </a:cxn>
              <a:cxn ang="0">
                <a:pos x="239" y="687"/>
              </a:cxn>
              <a:cxn ang="0">
                <a:pos x="168" y="792"/>
              </a:cxn>
              <a:cxn ang="0">
                <a:pos x="168" y="491"/>
              </a:cxn>
              <a:cxn ang="0">
                <a:pos x="168" y="491"/>
              </a:cxn>
              <a:cxn ang="0">
                <a:pos x="168" y="505"/>
              </a:cxn>
              <a:cxn ang="0">
                <a:pos x="99" y="323"/>
              </a:cxn>
              <a:cxn ang="0">
                <a:pos x="154" y="491"/>
              </a:cxn>
              <a:cxn ang="0">
                <a:pos x="154" y="491"/>
              </a:cxn>
              <a:cxn ang="0">
                <a:pos x="88" y="505"/>
              </a:cxn>
              <a:cxn ang="0">
                <a:pos x="71" y="687"/>
              </a:cxn>
              <a:cxn ang="0">
                <a:pos x="154" y="702"/>
              </a:cxn>
              <a:cxn ang="0">
                <a:pos x="69" y="702"/>
              </a:cxn>
              <a:cxn ang="0">
                <a:pos x="246" y="709"/>
              </a:cxn>
              <a:cxn ang="0">
                <a:pos x="168" y="815"/>
              </a:cxn>
              <a:cxn ang="0">
                <a:pos x="237" y="515"/>
              </a:cxn>
              <a:cxn ang="0">
                <a:pos x="168" y="401"/>
              </a:cxn>
              <a:cxn ang="0">
                <a:pos x="234" y="479"/>
              </a:cxn>
              <a:cxn ang="0">
                <a:pos x="168" y="218"/>
              </a:cxn>
              <a:cxn ang="0">
                <a:pos x="168" y="221"/>
              </a:cxn>
              <a:cxn ang="0">
                <a:pos x="206" y="150"/>
              </a:cxn>
              <a:cxn ang="0">
                <a:pos x="154" y="202"/>
              </a:cxn>
              <a:cxn ang="0">
                <a:pos x="154" y="308"/>
              </a:cxn>
              <a:cxn ang="0">
                <a:pos x="154" y="308"/>
              </a:cxn>
              <a:cxn ang="0">
                <a:pos x="92" y="334"/>
              </a:cxn>
              <a:cxn ang="0">
                <a:pos x="147" y="588"/>
              </a:cxn>
              <a:cxn ang="0">
                <a:pos x="144" y="827"/>
              </a:cxn>
              <a:cxn ang="0">
                <a:pos x="144" y="827"/>
              </a:cxn>
              <a:cxn ang="0">
                <a:pos x="154" y="972"/>
              </a:cxn>
              <a:cxn ang="0">
                <a:pos x="168" y="860"/>
              </a:cxn>
              <a:cxn ang="0">
                <a:pos x="168" y="860"/>
              </a:cxn>
              <a:cxn ang="0">
                <a:pos x="232" y="135"/>
              </a:cxn>
              <a:cxn ang="0">
                <a:pos x="168" y="74"/>
              </a:cxn>
              <a:cxn ang="0">
                <a:pos x="80" y="74"/>
              </a:cxn>
              <a:cxn ang="0">
                <a:pos x="80" y="135"/>
              </a:cxn>
              <a:cxn ang="0">
                <a:pos x="149" y="221"/>
              </a:cxn>
            </a:cxnLst>
            <a:rect l="0" t="0" r="r" b="b"/>
            <a:pathLst>
              <a:path w="294" h="998">
                <a:moveTo>
                  <a:pt x="275" y="972"/>
                </a:moveTo>
                <a:lnTo>
                  <a:pt x="232" y="150"/>
                </a:lnTo>
                <a:lnTo>
                  <a:pt x="256" y="150"/>
                </a:lnTo>
                <a:lnTo>
                  <a:pt x="256" y="143"/>
                </a:lnTo>
                <a:lnTo>
                  <a:pt x="256" y="60"/>
                </a:lnTo>
                <a:lnTo>
                  <a:pt x="194" y="60"/>
                </a:lnTo>
                <a:lnTo>
                  <a:pt x="194" y="26"/>
                </a:lnTo>
                <a:lnTo>
                  <a:pt x="168" y="26"/>
                </a:lnTo>
                <a:lnTo>
                  <a:pt x="168" y="0"/>
                </a:lnTo>
                <a:lnTo>
                  <a:pt x="154" y="0"/>
                </a:lnTo>
                <a:lnTo>
                  <a:pt x="154" y="26"/>
                </a:lnTo>
                <a:lnTo>
                  <a:pt x="125" y="26"/>
                </a:lnTo>
                <a:lnTo>
                  <a:pt x="125" y="60"/>
                </a:lnTo>
                <a:lnTo>
                  <a:pt x="69" y="60"/>
                </a:lnTo>
                <a:lnTo>
                  <a:pt x="69" y="150"/>
                </a:lnTo>
                <a:lnTo>
                  <a:pt x="92" y="150"/>
                </a:lnTo>
                <a:lnTo>
                  <a:pt x="80" y="311"/>
                </a:lnTo>
                <a:lnTo>
                  <a:pt x="80" y="311"/>
                </a:lnTo>
                <a:lnTo>
                  <a:pt x="80" y="315"/>
                </a:lnTo>
                <a:lnTo>
                  <a:pt x="26" y="972"/>
                </a:lnTo>
                <a:lnTo>
                  <a:pt x="0" y="972"/>
                </a:lnTo>
                <a:lnTo>
                  <a:pt x="0" y="998"/>
                </a:lnTo>
                <a:lnTo>
                  <a:pt x="294" y="998"/>
                </a:lnTo>
                <a:lnTo>
                  <a:pt x="294" y="972"/>
                </a:lnTo>
                <a:lnTo>
                  <a:pt x="275" y="972"/>
                </a:lnTo>
                <a:close/>
                <a:moveTo>
                  <a:pt x="218" y="323"/>
                </a:moveTo>
                <a:lnTo>
                  <a:pt x="168" y="377"/>
                </a:lnTo>
                <a:lnTo>
                  <a:pt x="168" y="323"/>
                </a:lnTo>
                <a:lnTo>
                  <a:pt x="218" y="323"/>
                </a:lnTo>
                <a:close/>
                <a:moveTo>
                  <a:pt x="168" y="308"/>
                </a:moveTo>
                <a:lnTo>
                  <a:pt x="168" y="244"/>
                </a:lnTo>
                <a:lnTo>
                  <a:pt x="220" y="308"/>
                </a:lnTo>
                <a:lnTo>
                  <a:pt x="168" y="308"/>
                </a:lnTo>
                <a:close/>
                <a:moveTo>
                  <a:pt x="168" y="687"/>
                </a:moveTo>
                <a:lnTo>
                  <a:pt x="168" y="612"/>
                </a:lnTo>
                <a:lnTo>
                  <a:pt x="239" y="687"/>
                </a:lnTo>
                <a:lnTo>
                  <a:pt x="168" y="687"/>
                </a:lnTo>
                <a:close/>
                <a:moveTo>
                  <a:pt x="237" y="702"/>
                </a:moveTo>
                <a:lnTo>
                  <a:pt x="168" y="792"/>
                </a:lnTo>
                <a:lnTo>
                  <a:pt x="168" y="702"/>
                </a:lnTo>
                <a:lnTo>
                  <a:pt x="237" y="702"/>
                </a:lnTo>
                <a:close/>
                <a:moveTo>
                  <a:pt x="168" y="491"/>
                </a:moveTo>
                <a:lnTo>
                  <a:pt x="168" y="424"/>
                </a:lnTo>
                <a:lnTo>
                  <a:pt x="227" y="491"/>
                </a:lnTo>
                <a:lnTo>
                  <a:pt x="168" y="491"/>
                </a:lnTo>
                <a:close/>
                <a:moveTo>
                  <a:pt x="227" y="505"/>
                </a:moveTo>
                <a:lnTo>
                  <a:pt x="168" y="567"/>
                </a:lnTo>
                <a:lnTo>
                  <a:pt x="168" y="505"/>
                </a:lnTo>
                <a:lnTo>
                  <a:pt x="227" y="505"/>
                </a:lnTo>
                <a:close/>
                <a:moveTo>
                  <a:pt x="154" y="387"/>
                </a:moveTo>
                <a:lnTo>
                  <a:pt x="99" y="323"/>
                </a:lnTo>
                <a:lnTo>
                  <a:pt x="154" y="323"/>
                </a:lnTo>
                <a:lnTo>
                  <a:pt x="154" y="387"/>
                </a:lnTo>
                <a:close/>
                <a:moveTo>
                  <a:pt x="154" y="491"/>
                </a:moveTo>
                <a:lnTo>
                  <a:pt x="88" y="491"/>
                </a:lnTo>
                <a:lnTo>
                  <a:pt x="154" y="415"/>
                </a:lnTo>
                <a:lnTo>
                  <a:pt x="154" y="491"/>
                </a:lnTo>
                <a:close/>
                <a:moveTo>
                  <a:pt x="154" y="505"/>
                </a:moveTo>
                <a:lnTo>
                  <a:pt x="154" y="576"/>
                </a:lnTo>
                <a:lnTo>
                  <a:pt x="88" y="505"/>
                </a:lnTo>
                <a:lnTo>
                  <a:pt x="154" y="505"/>
                </a:lnTo>
                <a:close/>
                <a:moveTo>
                  <a:pt x="154" y="687"/>
                </a:moveTo>
                <a:lnTo>
                  <a:pt x="71" y="687"/>
                </a:lnTo>
                <a:lnTo>
                  <a:pt x="154" y="600"/>
                </a:lnTo>
                <a:lnTo>
                  <a:pt x="154" y="687"/>
                </a:lnTo>
                <a:close/>
                <a:moveTo>
                  <a:pt x="154" y="702"/>
                </a:moveTo>
                <a:lnTo>
                  <a:pt x="154" y="811"/>
                </a:lnTo>
                <a:lnTo>
                  <a:pt x="152" y="815"/>
                </a:lnTo>
                <a:lnTo>
                  <a:pt x="69" y="702"/>
                </a:lnTo>
                <a:lnTo>
                  <a:pt x="154" y="702"/>
                </a:lnTo>
                <a:close/>
                <a:moveTo>
                  <a:pt x="168" y="815"/>
                </a:moveTo>
                <a:lnTo>
                  <a:pt x="246" y="709"/>
                </a:lnTo>
                <a:lnTo>
                  <a:pt x="260" y="962"/>
                </a:lnTo>
                <a:lnTo>
                  <a:pt x="168" y="837"/>
                </a:lnTo>
                <a:lnTo>
                  <a:pt x="168" y="815"/>
                </a:lnTo>
                <a:close/>
                <a:moveTo>
                  <a:pt x="168" y="590"/>
                </a:moveTo>
                <a:lnTo>
                  <a:pt x="168" y="586"/>
                </a:lnTo>
                <a:lnTo>
                  <a:pt x="237" y="515"/>
                </a:lnTo>
                <a:lnTo>
                  <a:pt x="246" y="673"/>
                </a:lnTo>
                <a:lnTo>
                  <a:pt x="168" y="590"/>
                </a:lnTo>
                <a:close/>
                <a:moveTo>
                  <a:pt x="168" y="401"/>
                </a:moveTo>
                <a:lnTo>
                  <a:pt x="168" y="398"/>
                </a:lnTo>
                <a:lnTo>
                  <a:pt x="227" y="332"/>
                </a:lnTo>
                <a:lnTo>
                  <a:pt x="234" y="479"/>
                </a:lnTo>
                <a:lnTo>
                  <a:pt x="168" y="401"/>
                </a:lnTo>
                <a:close/>
                <a:moveTo>
                  <a:pt x="168" y="221"/>
                </a:moveTo>
                <a:lnTo>
                  <a:pt x="168" y="218"/>
                </a:lnTo>
                <a:lnTo>
                  <a:pt x="218" y="154"/>
                </a:lnTo>
                <a:lnTo>
                  <a:pt x="225" y="294"/>
                </a:lnTo>
                <a:lnTo>
                  <a:pt x="168" y="221"/>
                </a:lnTo>
                <a:close/>
                <a:moveTo>
                  <a:pt x="168" y="197"/>
                </a:moveTo>
                <a:lnTo>
                  <a:pt x="168" y="150"/>
                </a:lnTo>
                <a:lnTo>
                  <a:pt x="206" y="150"/>
                </a:lnTo>
                <a:lnTo>
                  <a:pt x="168" y="197"/>
                </a:lnTo>
                <a:close/>
                <a:moveTo>
                  <a:pt x="154" y="150"/>
                </a:moveTo>
                <a:lnTo>
                  <a:pt x="154" y="202"/>
                </a:lnTo>
                <a:lnTo>
                  <a:pt x="114" y="150"/>
                </a:lnTo>
                <a:lnTo>
                  <a:pt x="154" y="150"/>
                </a:lnTo>
                <a:close/>
                <a:moveTo>
                  <a:pt x="154" y="308"/>
                </a:moveTo>
                <a:lnTo>
                  <a:pt x="99" y="308"/>
                </a:lnTo>
                <a:lnTo>
                  <a:pt x="154" y="237"/>
                </a:lnTo>
                <a:lnTo>
                  <a:pt x="154" y="308"/>
                </a:lnTo>
                <a:close/>
                <a:moveTo>
                  <a:pt x="149" y="401"/>
                </a:moveTo>
                <a:lnTo>
                  <a:pt x="80" y="479"/>
                </a:lnTo>
                <a:lnTo>
                  <a:pt x="92" y="334"/>
                </a:lnTo>
                <a:lnTo>
                  <a:pt x="149" y="401"/>
                </a:lnTo>
                <a:close/>
                <a:moveTo>
                  <a:pt x="78" y="515"/>
                </a:moveTo>
                <a:lnTo>
                  <a:pt x="147" y="588"/>
                </a:lnTo>
                <a:lnTo>
                  <a:pt x="64" y="673"/>
                </a:lnTo>
                <a:lnTo>
                  <a:pt x="78" y="515"/>
                </a:lnTo>
                <a:close/>
                <a:moveTo>
                  <a:pt x="144" y="827"/>
                </a:moveTo>
                <a:lnTo>
                  <a:pt x="40" y="965"/>
                </a:lnTo>
                <a:lnTo>
                  <a:pt x="62" y="714"/>
                </a:lnTo>
                <a:lnTo>
                  <a:pt x="144" y="827"/>
                </a:lnTo>
                <a:close/>
                <a:moveTo>
                  <a:pt x="152" y="839"/>
                </a:moveTo>
                <a:lnTo>
                  <a:pt x="154" y="842"/>
                </a:lnTo>
                <a:lnTo>
                  <a:pt x="154" y="972"/>
                </a:lnTo>
                <a:lnTo>
                  <a:pt x="54" y="972"/>
                </a:lnTo>
                <a:lnTo>
                  <a:pt x="152" y="839"/>
                </a:lnTo>
                <a:close/>
                <a:moveTo>
                  <a:pt x="168" y="860"/>
                </a:moveTo>
                <a:lnTo>
                  <a:pt x="251" y="972"/>
                </a:lnTo>
                <a:lnTo>
                  <a:pt x="168" y="972"/>
                </a:lnTo>
                <a:lnTo>
                  <a:pt x="168" y="860"/>
                </a:lnTo>
                <a:close/>
                <a:moveTo>
                  <a:pt x="241" y="135"/>
                </a:moveTo>
                <a:lnTo>
                  <a:pt x="232" y="135"/>
                </a:lnTo>
                <a:lnTo>
                  <a:pt x="232" y="135"/>
                </a:lnTo>
                <a:lnTo>
                  <a:pt x="225" y="135"/>
                </a:lnTo>
                <a:lnTo>
                  <a:pt x="168" y="135"/>
                </a:lnTo>
                <a:lnTo>
                  <a:pt x="168" y="74"/>
                </a:lnTo>
                <a:lnTo>
                  <a:pt x="241" y="74"/>
                </a:lnTo>
                <a:lnTo>
                  <a:pt x="241" y="135"/>
                </a:lnTo>
                <a:close/>
                <a:moveTo>
                  <a:pt x="80" y="74"/>
                </a:moveTo>
                <a:lnTo>
                  <a:pt x="154" y="74"/>
                </a:lnTo>
                <a:lnTo>
                  <a:pt x="154" y="135"/>
                </a:lnTo>
                <a:lnTo>
                  <a:pt x="80" y="135"/>
                </a:lnTo>
                <a:lnTo>
                  <a:pt x="80" y="74"/>
                </a:lnTo>
                <a:close/>
                <a:moveTo>
                  <a:pt x="107" y="164"/>
                </a:moveTo>
                <a:lnTo>
                  <a:pt x="149" y="221"/>
                </a:lnTo>
                <a:lnTo>
                  <a:pt x="95" y="289"/>
                </a:lnTo>
                <a:lnTo>
                  <a:pt x="107" y="164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grpSp>
        <p:nvGrpSpPr>
          <p:cNvPr id="6" name="Group 8"/>
          <p:cNvGrpSpPr/>
          <p:nvPr/>
        </p:nvGrpSpPr>
        <p:grpSpPr>
          <a:xfrm>
            <a:off x="5430116" y="1355149"/>
            <a:ext cx="1403587" cy="866303"/>
            <a:chOff x="5758943" y="1150694"/>
            <a:chExt cx="753077" cy="464804"/>
          </a:xfrm>
          <a:solidFill>
            <a:schemeClr val="accent1"/>
          </a:solidFill>
        </p:grpSpPr>
        <p:sp>
          <p:nvSpPr>
            <p:cNvPr id="7" name="Freeform 6"/>
            <p:cNvSpPr>
              <a:spLocks noEditPoints="1"/>
            </p:cNvSpPr>
            <p:nvPr/>
          </p:nvSpPr>
          <p:spPr bwMode="auto">
            <a:xfrm rot="15791816">
              <a:off x="6251459" y="1350215"/>
              <a:ext cx="211641" cy="309481"/>
            </a:xfrm>
            <a:custGeom>
              <a:avLst/>
              <a:gdLst/>
              <a:ahLst/>
              <a:cxnLst>
                <a:cxn ang="0">
                  <a:pos x="164" y="29"/>
                </a:cxn>
                <a:cxn ang="0">
                  <a:pos x="136" y="6"/>
                </a:cxn>
                <a:cxn ang="0">
                  <a:pos x="115" y="20"/>
                </a:cxn>
                <a:cxn ang="0">
                  <a:pos x="101" y="93"/>
                </a:cxn>
                <a:cxn ang="0">
                  <a:pos x="60" y="323"/>
                </a:cxn>
                <a:cxn ang="0">
                  <a:pos x="209" y="345"/>
                </a:cxn>
                <a:cxn ang="0">
                  <a:pos x="253" y="217"/>
                </a:cxn>
                <a:cxn ang="0">
                  <a:pos x="164" y="29"/>
                </a:cxn>
                <a:cxn ang="0">
                  <a:pos x="164" y="29"/>
                </a:cxn>
                <a:cxn ang="0">
                  <a:pos x="164" y="29"/>
                </a:cxn>
              </a:cxnLst>
              <a:rect l="0" t="0" r="r" b="b"/>
              <a:pathLst>
                <a:path w="259" h="378">
                  <a:moveTo>
                    <a:pt x="164" y="29"/>
                  </a:moveTo>
                  <a:cubicBezTo>
                    <a:pt x="155" y="20"/>
                    <a:pt x="146" y="13"/>
                    <a:pt x="136" y="6"/>
                  </a:cubicBezTo>
                  <a:cubicBezTo>
                    <a:pt x="126" y="0"/>
                    <a:pt x="113" y="8"/>
                    <a:pt x="115" y="20"/>
                  </a:cubicBezTo>
                  <a:cubicBezTo>
                    <a:pt x="118" y="45"/>
                    <a:pt x="112" y="69"/>
                    <a:pt x="101" y="93"/>
                  </a:cubicBezTo>
                  <a:cubicBezTo>
                    <a:pt x="67" y="162"/>
                    <a:pt x="0" y="248"/>
                    <a:pt x="60" y="323"/>
                  </a:cubicBezTo>
                  <a:cubicBezTo>
                    <a:pt x="95" y="366"/>
                    <a:pt x="165" y="378"/>
                    <a:pt x="209" y="345"/>
                  </a:cubicBezTo>
                  <a:cubicBezTo>
                    <a:pt x="246" y="316"/>
                    <a:pt x="259" y="264"/>
                    <a:pt x="253" y="217"/>
                  </a:cubicBezTo>
                  <a:cubicBezTo>
                    <a:pt x="245" y="153"/>
                    <a:pt x="208" y="77"/>
                    <a:pt x="164" y="29"/>
                  </a:cubicBezTo>
                  <a:close/>
                  <a:moveTo>
                    <a:pt x="164" y="29"/>
                  </a:moveTo>
                  <a:cubicBezTo>
                    <a:pt x="164" y="29"/>
                    <a:pt x="164" y="29"/>
                    <a:pt x="164" y="29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8" name="Freeform 6"/>
            <p:cNvSpPr>
              <a:spLocks noEditPoints="1"/>
            </p:cNvSpPr>
            <p:nvPr/>
          </p:nvSpPr>
          <p:spPr bwMode="auto">
            <a:xfrm rot="5808184" flipH="1">
              <a:off x="5807863" y="1354937"/>
              <a:ext cx="211641" cy="309481"/>
            </a:xfrm>
            <a:custGeom>
              <a:avLst/>
              <a:gdLst/>
              <a:ahLst/>
              <a:cxnLst>
                <a:cxn ang="0">
                  <a:pos x="164" y="29"/>
                </a:cxn>
                <a:cxn ang="0">
                  <a:pos x="136" y="6"/>
                </a:cxn>
                <a:cxn ang="0">
                  <a:pos x="115" y="20"/>
                </a:cxn>
                <a:cxn ang="0">
                  <a:pos x="101" y="93"/>
                </a:cxn>
                <a:cxn ang="0">
                  <a:pos x="60" y="323"/>
                </a:cxn>
                <a:cxn ang="0">
                  <a:pos x="209" y="345"/>
                </a:cxn>
                <a:cxn ang="0">
                  <a:pos x="253" y="217"/>
                </a:cxn>
                <a:cxn ang="0">
                  <a:pos x="164" y="29"/>
                </a:cxn>
                <a:cxn ang="0">
                  <a:pos x="164" y="29"/>
                </a:cxn>
                <a:cxn ang="0">
                  <a:pos x="164" y="29"/>
                </a:cxn>
              </a:cxnLst>
              <a:rect l="0" t="0" r="r" b="b"/>
              <a:pathLst>
                <a:path w="259" h="378">
                  <a:moveTo>
                    <a:pt x="164" y="29"/>
                  </a:moveTo>
                  <a:cubicBezTo>
                    <a:pt x="155" y="20"/>
                    <a:pt x="146" y="13"/>
                    <a:pt x="136" y="6"/>
                  </a:cubicBezTo>
                  <a:cubicBezTo>
                    <a:pt x="126" y="0"/>
                    <a:pt x="113" y="8"/>
                    <a:pt x="115" y="20"/>
                  </a:cubicBezTo>
                  <a:cubicBezTo>
                    <a:pt x="118" y="45"/>
                    <a:pt x="112" y="69"/>
                    <a:pt x="101" y="93"/>
                  </a:cubicBezTo>
                  <a:cubicBezTo>
                    <a:pt x="67" y="162"/>
                    <a:pt x="0" y="248"/>
                    <a:pt x="60" y="323"/>
                  </a:cubicBezTo>
                  <a:cubicBezTo>
                    <a:pt x="95" y="366"/>
                    <a:pt x="165" y="378"/>
                    <a:pt x="209" y="345"/>
                  </a:cubicBezTo>
                  <a:cubicBezTo>
                    <a:pt x="246" y="316"/>
                    <a:pt x="259" y="264"/>
                    <a:pt x="253" y="217"/>
                  </a:cubicBezTo>
                  <a:cubicBezTo>
                    <a:pt x="245" y="153"/>
                    <a:pt x="208" y="77"/>
                    <a:pt x="164" y="29"/>
                  </a:cubicBezTo>
                  <a:close/>
                  <a:moveTo>
                    <a:pt x="164" y="29"/>
                  </a:moveTo>
                  <a:cubicBezTo>
                    <a:pt x="164" y="29"/>
                    <a:pt x="164" y="29"/>
                    <a:pt x="164" y="29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9" name="Freeform 6"/>
            <p:cNvSpPr>
              <a:spLocks noEditPoints="1"/>
            </p:cNvSpPr>
            <p:nvPr/>
          </p:nvSpPr>
          <p:spPr bwMode="auto">
            <a:xfrm rot="10237099" flipH="1">
              <a:off x="6005308" y="1150694"/>
              <a:ext cx="212844" cy="307731"/>
            </a:xfrm>
            <a:custGeom>
              <a:avLst/>
              <a:gdLst/>
              <a:ahLst/>
              <a:cxnLst>
                <a:cxn ang="0">
                  <a:pos x="164" y="29"/>
                </a:cxn>
                <a:cxn ang="0">
                  <a:pos x="136" y="6"/>
                </a:cxn>
                <a:cxn ang="0">
                  <a:pos x="115" y="20"/>
                </a:cxn>
                <a:cxn ang="0">
                  <a:pos x="101" y="93"/>
                </a:cxn>
                <a:cxn ang="0">
                  <a:pos x="60" y="323"/>
                </a:cxn>
                <a:cxn ang="0">
                  <a:pos x="209" y="345"/>
                </a:cxn>
                <a:cxn ang="0">
                  <a:pos x="253" y="217"/>
                </a:cxn>
                <a:cxn ang="0">
                  <a:pos x="164" y="29"/>
                </a:cxn>
                <a:cxn ang="0">
                  <a:pos x="164" y="29"/>
                </a:cxn>
                <a:cxn ang="0">
                  <a:pos x="164" y="29"/>
                </a:cxn>
              </a:cxnLst>
              <a:rect l="0" t="0" r="r" b="b"/>
              <a:pathLst>
                <a:path w="259" h="378">
                  <a:moveTo>
                    <a:pt x="164" y="29"/>
                  </a:moveTo>
                  <a:cubicBezTo>
                    <a:pt x="155" y="20"/>
                    <a:pt x="146" y="13"/>
                    <a:pt x="136" y="6"/>
                  </a:cubicBezTo>
                  <a:cubicBezTo>
                    <a:pt x="126" y="0"/>
                    <a:pt x="113" y="8"/>
                    <a:pt x="115" y="20"/>
                  </a:cubicBezTo>
                  <a:cubicBezTo>
                    <a:pt x="118" y="45"/>
                    <a:pt x="112" y="69"/>
                    <a:pt x="101" y="93"/>
                  </a:cubicBezTo>
                  <a:cubicBezTo>
                    <a:pt x="67" y="162"/>
                    <a:pt x="0" y="248"/>
                    <a:pt x="60" y="323"/>
                  </a:cubicBezTo>
                  <a:cubicBezTo>
                    <a:pt x="95" y="366"/>
                    <a:pt x="165" y="378"/>
                    <a:pt x="209" y="345"/>
                  </a:cubicBezTo>
                  <a:cubicBezTo>
                    <a:pt x="246" y="316"/>
                    <a:pt x="259" y="264"/>
                    <a:pt x="253" y="217"/>
                  </a:cubicBezTo>
                  <a:cubicBezTo>
                    <a:pt x="245" y="153"/>
                    <a:pt x="208" y="77"/>
                    <a:pt x="164" y="29"/>
                  </a:cubicBezTo>
                  <a:close/>
                  <a:moveTo>
                    <a:pt x="164" y="29"/>
                  </a:moveTo>
                  <a:cubicBezTo>
                    <a:pt x="164" y="29"/>
                    <a:pt x="164" y="29"/>
                    <a:pt x="164" y="29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  <p:grpSp>
        <p:nvGrpSpPr>
          <p:cNvPr id="10" name="Group 63"/>
          <p:cNvGrpSpPr/>
          <p:nvPr/>
        </p:nvGrpSpPr>
        <p:grpSpPr>
          <a:xfrm>
            <a:off x="5442816" y="3451060"/>
            <a:ext cx="1437317" cy="1437317"/>
            <a:chOff x="6962626" y="2762119"/>
            <a:chExt cx="806498" cy="806498"/>
          </a:xfrm>
        </p:grpSpPr>
        <p:sp>
          <p:nvSpPr>
            <p:cNvPr id="11" name="Oval 29"/>
            <p:cNvSpPr/>
            <p:nvPr/>
          </p:nvSpPr>
          <p:spPr>
            <a:xfrm>
              <a:off x="6962626" y="2762119"/>
              <a:ext cx="806498" cy="80649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grpSp>
          <p:nvGrpSpPr>
            <p:cNvPr id="12" name="Group 45"/>
            <p:cNvGrpSpPr/>
            <p:nvPr/>
          </p:nvGrpSpPr>
          <p:grpSpPr>
            <a:xfrm>
              <a:off x="7162764" y="2927666"/>
              <a:ext cx="404800" cy="478755"/>
              <a:chOff x="6134100" y="1365250"/>
              <a:chExt cx="495300" cy="585788"/>
            </a:xfrm>
            <a:solidFill>
              <a:schemeClr val="accent5"/>
            </a:solidFill>
          </p:grpSpPr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6134100" y="1873250"/>
                <a:ext cx="439738" cy="77788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4" name="Freeform 6"/>
              <p:cNvSpPr>
                <a:spLocks noEditPoints="1"/>
              </p:cNvSpPr>
              <p:nvPr/>
            </p:nvSpPr>
            <p:spPr bwMode="auto">
              <a:xfrm>
                <a:off x="6176963" y="1365250"/>
                <a:ext cx="441325" cy="485775"/>
              </a:xfrm>
              <a:custGeom>
                <a:avLst/>
                <a:gdLst/>
                <a:ahLst/>
                <a:cxnLst>
                  <a:cxn ang="0">
                    <a:pos x="0" y="44"/>
                  </a:cxn>
                  <a:cxn ang="0">
                    <a:pos x="0" y="752"/>
                  </a:cxn>
                  <a:cxn ang="0">
                    <a:pos x="547" y="752"/>
                  </a:cxn>
                  <a:cxn ang="0">
                    <a:pos x="547" y="427"/>
                  </a:cxn>
                  <a:cxn ang="0">
                    <a:pos x="564" y="427"/>
                  </a:cxn>
                  <a:cxn ang="0">
                    <a:pos x="564" y="671"/>
                  </a:cxn>
                  <a:cxn ang="0">
                    <a:pos x="582" y="731"/>
                  </a:cxn>
                  <a:cxn ang="0">
                    <a:pos x="624" y="749"/>
                  </a:cxn>
                  <a:cxn ang="0">
                    <a:pos x="665" y="732"/>
                  </a:cxn>
                  <a:cxn ang="0">
                    <a:pos x="684" y="668"/>
                  </a:cxn>
                  <a:cxn ang="0">
                    <a:pos x="684" y="290"/>
                  </a:cxn>
                  <a:cxn ang="0">
                    <a:pos x="650" y="290"/>
                  </a:cxn>
                  <a:cxn ang="0">
                    <a:pos x="650" y="671"/>
                  </a:cxn>
                  <a:cxn ang="0">
                    <a:pos x="639" y="709"/>
                  </a:cxn>
                  <a:cxn ang="0">
                    <a:pos x="624" y="715"/>
                  </a:cxn>
                  <a:cxn ang="0">
                    <a:pos x="607" y="709"/>
                  </a:cxn>
                  <a:cxn ang="0">
                    <a:pos x="598" y="672"/>
                  </a:cxn>
                  <a:cxn ang="0">
                    <a:pos x="598" y="393"/>
                  </a:cxn>
                  <a:cxn ang="0">
                    <a:pos x="547" y="393"/>
                  </a:cxn>
                  <a:cxn ang="0">
                    <a:pos x="547" y="44"/>
                  </a:cxn>
                  <a:cxn ang="0">
                    <a:pos x="509" y="0"/>
                  </a:cxn>
                  <a:cxn ang="0">
                    <a:pos x="38" y="0"/>
                  </a:cxn>
                  <a:cxn ang="0">
                    <a:pos x="0" y="44"/>
                  </a:cxn>
                  <a:cxn ang="0">
                    <a:pos x="462" y="444"/>
                  </a:cxn>
                  <a:cxn ang="0">
                    <a:pos x="342" y="444"/>
                  </a:cxn>
                  <a:cxn ang="0">
                    <a:pos x="342" y="393"/>
                  </a:cxn>
                  <a:cxn ang="0">
                    <a:pos x="462" y="393"/>
                  </a:cxn>
                  <a:cxn ang="0">
                    <a:pos x="462" y="444"/>
                  </a:cxn>
                  <a:cxn ang="0">
                    <a:pos x="103" y="103"/>
                  </a:cxn>
                  <a:cxn ang="0">
                    <a:pos x="462" y="103"/>
                  </a:cxn>
                  <a:cxn ang="0">
                    <a:pos x="462" y="325"/>
                  </a:cxn>
                  <a:cxn ang="0">
                    <a:pos x="103" y="325"/>
                  </a:cxn>
                  <a:cxn ang="0">
                    <a:pos x="103" y="103"/>
                  </a:cxn>
                  <a:cxn ang="0">
                    <a:pos x="103" y="393"/>
                  </a:cxn>
                  <a:cxn ang="0">
                    <a:pos x="240" y="393"/>
                  </a:cxn>
                  <a:cxn ang="0">
                    <a:pos x="240" y="444"/>
                  </a:cxn>
                  <a:cxn ang="0">
                    <a:pos x="103" y="444"/>
                  </a:cxn>
                  <a:cxn ang="0">
                    <a:pos x="103" y="393"/>
                  </a:cxn>
                  <a:cxn ang="0">
                    <a:pos x="103" y="393"/>
                  </a:cxn>
                  <a:cxn ang="0">
                    <a:pos x="103" y="393"/>
                  </a:cxn>
                </a:cxnLst>
                <a:rect l="0" t="0" r="r" b="b"/>
                <a:pathLst>
                  <a:path w="685" h="752">
                    <a:moveTo>
                      <a:pt x="0" y="44"/>
                    </a:moveTo>
                    <a:cubicBezTo>
                      <a:pt x="0" y="752"/>
                      <a:pt x="0" y="752"/>
                      <a:pt x="0" y="752"/>
                    </a:cubicBezTo>
                    <a:cubicBezTo>
                      <a:pt x="547" y="752"/>
                      <a:pt x="547" y="752"/>
                      <a:pt x="547" y="752"/>
                    </a:cubicBezTo>
                    <a:cubicBezTo>
                      <a:pt x="547" y="427"/>
                      <a:pt x="547" y="427"/>
                      <a:pt x="547" y="427"/>
                    </a:cubicBezTo>
                    <a:cubicBezTo>
                      <a:pt x="564" y="427"/>
                      <a:pt x="564" y="427"/>
                      <a:pt x="564" y="427"/>
                    </a:cubicBezTo>
                    <a:cubicBezTo>
                      <a:pt x="564" y="671"/>
                      <a:pt x="564" y="671"/>
                      <a:pt x="564" y="671"/>
                    </a:cubicBezTo>
                    <a:cubicBezTo>
                      <a:pt x="564" y="675"/>
                      <a:pt x="561" y="709"/>
                      <a:pt x="582" y="731"/>
                    </a:cubicBezTo>
                    <a:cubicBezTo>
                      <a:pt x="592" y="743"/>
                      <a:pt x="607" y="749"/>
                      <a:pt x="624" y="749"/>
                    </a:cubicBezTo>
                    <a:cubicBezTo>
                      <a:pt x="641" y="749"/>
                      <a:pt x="655" y="743"/>
                      <a:pt x="665" y="732"/>
                    </a:cubicBezTo>
                    <a:cubicBezTo>
                      <a:pt x="684" y="710"/>
                      <a:pt x="685" y="676"/>
                      <a:pt x="684" y="668"/>
                    </a:cubicBezTo>
                    <a:cubicBezTo>
                      <a:pt x="684" y="290"/>
                      <a:pt x="684" y="290"/>
                      <a:pt x="684" y="290"/>
                    </a:cubicBezTo>
                    <a:cubicBezTo>
                      <a:pt x="650" y="290"/>
                      <a:pt x="650" y="290"/>
                      <a:pt x="650" y="290"/>
                    </a:cubicBezTo>
                    <a:cubicBezTo>
                      <a:pt x="650" y="671"/>
                      <a:pt x="650" y="671"/>
                      <a:pt x="650" y="671"/>
                    </a:cubicBezTo>
                    <a:cubicBezTo>
                      <a:pt x="650" y="683"/>
                      <a:pt x="648" y="699"/>
                      <a:pt x="639" y="709"/>
                    </a:cubicBezTo>
                    <a:cubicBezTo>
                      <a:pt x="637" y="712"/>
                      <a:pt x="633" y="715"/>
                      <a:pt x="624" y="715"/>
                    </a:cubicBezTo>
                    <a:cubicBezTo>
                      <a:pt x="614" y="715"/>
                      <a:pt x="610" y="711"/>
                      <a:pt x="607" y="709"/>
                    </a:cubicBezTo>
                    <a:cubicBezTo>
                      <a:pt x="598" y="699"/>
                      <a:pt x="598" y="688"/>
                      <a:pt x="598" y="672"/>
                    </a:cubicBezTo>
                    <a:cubicBezTo>
                      <a:pt x="598" y="393"/>
                      <a:pt x="598" y="393"/>
                      <a:pt x="598" y="393"/>
                    </a:cubicBezTo>
                    <a:cubicBezTo>
                      <a:pt x="547" y="393"/>
                      <a:pt x="547" y="393"/>
                      <a:pt x="547" y="393"/>
                    </a:cubicBezTo>
                    <a:cubicBezTo>
                      <a:pt x="547" y="44"/>
                      <a:pt x="547" y="44"/>
                      <a:pt x="547" y="44"/>
                    </a:cubicBezTo>
                    <a:cubicBezTo>
                      <a:pt x="547" y="23"/>
                      <a:pt x="530" y="0"/>
                      <a:pt x="509" y="0"/>
                    </a:cubicBezTo>
                    <a:cubicBezTo>
                      <a:pt x="38" y="0"/>
                      <a:pt x="38" y="0"/>
                      <a:pt x="38" y="0"/>
                    </a:cubicBezTo>
                    <a:cubicBezTo>
                      <a:pt x="17" y="0"/>
                      <a:pt x="0" y="23"/>
                      <a:pt x="0" y="44"/>
                    </a:cubicBezTo>
                    <a:close/>
                    <a:moveTo>
                      <a:pt x="462" y="444"/>
                    </a:moveTo>
                    <a:cubicBezTo>
                      <a:pt x="342" y="444"/>
                      <a:pt x="342" y="444"/>
                      <a:pt x="342" y="444"/>
                    </a:cubicBezTo>
                    <a:cubicBezTo>
                      <a:pt x="342" y="393"/>
                      <a:pt x="342" y="393"/>
                      <a:pt x="342" y="393"/>
                    </a:cubicBezTo>
                    <a:cubicBezTo>
                      <a:pt x="462" y="393"/>
                      <a:pt x="462" y="393"/>
                      <a:pt x="462" y="393"/>
                    </a:cubicBezTo>
                    <a:lnTo>
                      <a:pt x="462" y="444"/>
                    </a:lnTo>
                    <a:close/>
                    <a:moveTo>
                      <a:pt x="103" y="103"/>
                    </a:moveTo>
                    <a:cubicBezTo>
                      <a:pt x="462" y="103"/>
                      <a:pt x="462" y="103"/>
                      <a:pt x="462" y="103"/>
                    </a:cubicBezTo>
                    <a:cubicBezTo>
                      <a:pt x="462" y="325"/>
                      <a:pt x="462" y="325"/>
                      <a:pt x="462" y="325"/>
                    </a:cubicBezTo>
                    <a:cubicBezTo>
                      <a:pt x="103" y="325"/>
                      <a:pt x="103" y="325"/>
                      <a:pt x="103" y="325"/>
                    </a:cubicBezTo>
                    <a:lnTo>
                      <a:pt x="103" y="103"/>
                    </a:lnTo>
                    <a:close/>
                    <a:moveTo>
                      <a:pt x="103" y="393"/>
                    </a:moveTo>
                    <a:cubicBezTo>
                      <a:pt x="240" y="393"/>
                      <a:pt x="240" y="393"/>
                      <a:pt x="240" y="393"/>
                    </a:cubicBezTo>
                    <a:cubicBezTo>
                      <a:pt x="240" y="444"/>
                      <a:pt x="240" y="444"/>
                      <a:pt x="240" y="444"/>
                    </a:cubicBezTo>
                    <a:cubicBezTo>
                      <a:pt x="103" y="444"/>
                      <a:pt x="103" y="444"/>
                      <a:pt x="103" y="444"/>
                    </a:cubicBezTo>
                    <a:lnTo>
                      <a:pt x="103" y="393"/>
                    </a:lnTo>
                    <a:close/>
                    <a:moveTo>
                      <a:pt x="103" y="393"/>
                    </a:moveTo>
                    <a:cubicBezTo>
                      <a:pt x="103" y="393"/>
                      <a:pt x="103" y="393"/>
                      <a:pt x="103" y="393"/>
                    </a:cubicBezTo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5" name="Freeform 7"/>
              <p:cNvSpPr>
                <a:spLocks noEditPoints="1"/>
              </p:cNvSpPr>
              <p:nvPr/>
            </p:nvSpPr>
            <p:spPr bwMode="auto">
              <a:xfrm>
                <a:off x="6540500" y="1411288"/>
                <a:ext cx="88900" cy="130175"/>
              </a:xfrm>
              <a:custGeom>
                <a:avLst/>
                <a:gdLst/>
                <a:ahLst/>
                <a:cxnLst>
                  <a:cxn ang="0">
                    <a:pos x="137" y="204"/>
                  </a:cxn>
                  <a:cxn ang="0">
                    <a:pos x="137" y="43"/>
                  </a:cxn>
                  <a:cxn ang="0">
                    <a:pos x="0" y="0"/>
                  </a:cxn>
                  <a:cxn ang="0">
                    <a:pos x="0" y="67"/>
                  </a:cxn>
                  <a:cxn ang="0">
                    <a:pos x="16" y="73"/>
                  </a:cxn>
                  <a:cxn ang="0">
                    <a:pos x="35" y="140"/>
                  </a:cxn>
                  <a:cxn ang="0">
                    <a:pos x="69" y="160"/>
                  </a:cxn>
                  <a:cxn ang="0">
                    <a:pos x="69" y="204"/>
                  </a:cxn>
                  <a:cxn ang="0">
                    <a:pos x="137" y="204"/>
                  </a:cxn>
                  <a:cxn ang="0">
                    <a:pos x="47" y="129"/>
                  </a:cxn>
                  <a:cxn ang="0">
                    <a:pos x="33" y="79"/>
                  </a:cxn>
                  <a:cxn ang="0">
                    <a:pos x="69" y="92"/>
                  </a:cxn>
                  <a:cxn ang="0">
                    <a:pos x="69" y="142"/>
                  </a:cxn>
                  <a:cxn ang="0">
                    <a:pos x="47" y="129"/>
                  </a:cxn>
                  <a:cxn ang="0">
                    <a:pos x="47" y="129"/>
                  </a:cxn>
                  <a:cxn ang="0">
                    <a:pos x="47" y="129"/>
                  </a:cxn>
                </a:cxnLst>
                <a:rect l="0" t="0" r="r" b="b"/>
                <a:pathLst>
                  <a:path w="137" h="204">
                    <a:moveTo>
                      <a:pt x="137" y="204"/>
                    </a:moveTo>
                    <a:cubicBezTo>
                      <a:pt x="137" y="43"/>
                      <a:pt x="137" y="43"/>
                      <a:pt x="137" y="43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67"/>
                      <a:pt x="0" y="67"/>
                      <a:pt x="0" y="67"/>
                    </a:cubicBezTo>
                    <a:cubicBezTo>
                      <a:pt x="16" y="73"/>
                      <a:pt x="16" y="73"/>
                      <a:pt x="16" y="73"/>
                    </a:cubicBezTo>
                    <a:cubicBezTo>
                      <a:pt x="15" y="91"/>
                      <a:pt x="18" y="120"/>
                      <a:pt x="35" y="140"/>
                    </a:cubicBezTo>
                    <a:cubicBezTo>
                      <a:pt x="43" y="150"/>
                      <a:pt x="56" y="156"/>
                      <a:pt x="69" y="160"/>
                    </a:cubicBezTo>
                    <a:cubicBezTo>
                      <a:pt x="69" y="204"/>
                      <a:pt x="69" y="204"/>
                      <a:pt x="69" y="204"/>
                    </a:cubicBezTo>
                    <a:lnTo>
                      <a:pt x="137" y="204"/>
                    </a:lnTo>
                    <a:close/>
                    <a:moveTo>
                      <a:pt x="47" y="129"/>
                    </a:moveTo>
                    <a:cubicBezTo>
                      <a:pt x="35" y="115"/>
                      <a:pt x="33" y="94"/>
                      <a:pt x="33" y="79"/>
                    </a:cubicBezTo>
                    <a:cubicBezTo>
                      <a:pt x="69" y="92"/>
                      <a:pt x="69" y="92"/>
                      <a:pt x="69" y="92"/>
                    </a:cubicBezTo>
                    <a:cubicBezTo>
                      <a:pt x="69" y="142"/>
                      <a:pt x="69" y="142"/>
                      <a:pt x="69" y="142"/>
                    </a:cubicBezTo>
                    <a:cubicBezTo>
                      <a:pt x="60" y="140"/>
                      <a:pt x="53" y="136"/>
                      <a:pt x="47" y="129"/>
                    </a:cubicBezTo>
                    <a:close/>
                    <a:moveTo>
                      <a:pt x="47" y="129"/>
                    </a:moveTo>
                    <a:cubicBezTo>
                      <a:pt x="47" y="129"/>
                      <a:pt x="47" y="129"/>
                      <a:pt x="47" y="129"/>
                    </a:cubicBezTo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</p:grpSp>
      </p:grpSp>
      <p:grpSp>
        <p:nvGrpSpPr>
          <p:cNvPr id="16" name="Group 53"/>
          <p:cNvGrpSpPr/>
          <p:nvPr/>
        </p:nvGrpSpPr>
        <p:grpSpPr>
          <a:xfrm>
            <a:off x="4227406" y="2478825"/>
            <a:ext cx="1075331" cy="1075331"/>
            <a:chOff x="2616469" y="1553587"/>
            <a:chExt cx="806498" cy="806498"/>
          </a:xfrm>
        </p:grpSpPr>
        <p:sp>
          <p:nvSpPr>
            <p:cNvPr id="17" name="Oval 35"/>
            <p:cNvSpPr/>
            <p:nvPr/>
          </p:nvSpPr>
          <p:spPr>
            <a:xfrm>
              <a:off x="2616469" y="1553587"/>
              <a:ext cx="806498" cy="80649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18" name="Freeform 10"/>
            <p:cNvSpPr>
              <a:spLocks noEditPoints="1"/>
            </p:cNvSpPr>
            <p:nvPr/>
          </p:nvSpPr>
          <p:spPr bwMode="auto">
            <a:xfrm>
              <a:off x="2706674" y="1657174"/>
              <a:ext cx="626085" cy="587004"/>
            </a:xfrm>
            <a:custGeom>
              <a:avLst/>
              <a:gdLst/>
              <a:ahLst/>
              <a:cxnLst>
                <a:cxn ang="0">
                  <a:pos x="491" y="0"/>
                </a:cxn>
                <a:cxn ang="0">
                  <a:pos x="982" y="492"/>
                </a:cxn>
                <a:cxn ang="0">
                  <a:pos x="729" y="921"/>
                </a:cxn>
                <a:cxn ang="0">
                  <a:pos x="253" y="921"/>
                </a:cxn>
                <a:cxn ang="0">
                  <a:pos x="0" y="492"/>
                </a:cxn>
                <a:cxn ang="0">
                  <a:pos x="491" y="0"/>
                </a:cxn>
                <a:cxn ang="0">
                  <a:pos x="769" y="770"/>
                </a:cxn>
                <a:cxn ang="0">
                  <a:pos x="885" y="492"/>
                </a:cxn>
                <a:cxn ang="0">
                  <a:pos x="798" y="492"/>
                </a:cxn>
                <a:cxn ang="0">
                  <a:pos x="798" y="430"/>
                </a:cxn>
                <a:cxn ang="0">
                  <a:pos x="880" y="430"/>
                </a:cxn>
                <a:cxn ang="0">
                  <a:pos x="839" y="307"/>
                </a:cxn>
                <a:cxn ang="0">
                  <a:pos x="737" y="307"/>
                </a:cxn>
                <a:cxn ang="0">
                  <a:pos x="737" y="246"/>
                </a:cxn>
                <a:cxn ang="0">
                  <a:pos x="798" y="246"/>
                </a:cxn>
                <a:cxn ang="0">
                  <a:pos x="769" y="214"/>
                </a:cxn>
                <a:cxn ang="0">
                  <a:pos x="614" y="118"/>
                </a:cxn>
                <a:cxn ang="0">
                  <a:pos x="614" y="185"/>
                </a:cxn>
                <a:cxn ang="0">
                  <a:pos x="553" y="185"/>
                </a:cxn>
                <a:cxn ang="0">
                  <a:pos x="553" y="103"/>
                </a:cxn>
                <a:cxn ang="0">
                  <a:pos x="491" y="98"/>
                </a:cxn>
                <a:cxn ang="0">
                  <a:pos x="430" y="103"/>
                </a:cxn>
                <a:cxn ang="0">
                  <a:pos x="430" y="185"/>
                </a:cxn>
                <a:cxn ang="0">
                  <a:pos x="368" y="185"/>
                </a:cxn>
                <a:cxn ang="0">
                  <a:pos x="368" y="118"/>
                </a:cxn>
                <a:cxn ang="0">
                  <a:pos x="213" y="214"/>
                </a:cxn>
                <a:cxn ang="0">
                  <a:pos x="184" y="246"/>
                </a:cxn>
                <a:cxn ang="0">
                  <a:pos x="246" y="246"/>
                </a:cxn>
                <a:cxn ang="0">
                  <a:pos x="246" y="307"/>
                </a:cxn>
                <a:cxn ang="0">
                  <a:pos x="143" y="307"/>
                </a:cxn>
                <a:cxn ang="0">
                  <a:pos x="103" y="430"/>
                </a:cxn>
                <a:cxn ang="0">
                  <a:pos x="184" y="430"/>
                </a:cxn>
                <a:cxn ang="0">
                  <a:pos x="184" y="492"/>
                </a:cxn>
                <a:cxn ang="0">
                  <a:pos x="98" y="492"/>
                </a:cxn>
                <a:cxn ang="0">
                  <a:pos x="213" y="770"/>
                </a:cxn>
                <a:cxn ang="0">
                  <a:pos x="245" y="799"/>
                </a:cxn>
                <a:cxn ang="0">
                  <a:pos x="430" y="799"/>
                </a:cxn>
                <a:cxn ang="0">
                  <a:pos x="465" y="307"/>
                </a:cxn>
                <a:cxn ang="0">
                  <a:pos x="518" y="307"/>
                </a:cxn>
                <a:cxn ang="0">
                  <a:pos x="553" y="799"/>
                </a:cxn>
                <a:cxn ang="0">
                  <a:pos x="737" y="799"/>
                </a:cxn>
                <a:cxn ang="0">
                  <a:pos x="769" y="770"/>
                </a:cxn>
                <a:cxn ang="0">
                  <a:pos x="769" y="770"/>
                </a:cxn>
                <a:cxn ang="0">
                  <a:pos x="769" y="770"/>
                </a:cxn>
              </a:cxnLst>
              <a:rect l="0" t="0" r="r" b="b"/>
              <a:pathLst>
                <a:path w="982" h="921">
                  <a:moveTo>
                    <a:pt x="491" y="0"/>
                  </a:moveTo>
                  <a:cubicBezTo>
                    <a:pt x="762" y="0"/>
                    <a:pt x="982" y="220"/>
                    <a:pt x="982" y="492"/>
                  </a:cubicBezTo>
                  <a:cubicBezTo>
                    <a:pt x="982" y="677"/>
                    <a:pt x="880" y="838"/>
                    <a:pt x="729" y="921"/>
                  </a:cubicBezTo>
                  <a:cubicBezTo>
                    <a:pt x="253" y="921"/>
                    <a:pt x="253" y="921"/>
                    <a:pt x="253" y="921"/>
                  </a:cubicBezTo>
                  <a:cubicBezTo>
                    <a:pt x="102" y="838"/>
                    <a:pt x="0" y="677"/>
                    <a:pt x="0" y="492"/>
                  </a:cubicBezTo>
                  <a:cubicBezTo>
                    <a:pt x="0" y="220"/>
                    <a:pt x="220" y="0"/>
                    <a:pt x="491" y="0"/>
                  </a:cubicBezTo>
                  <a:close/>
                  <a:moveTo>
                    <a:pt x="769" y="770"/>
                  </a:moveTo>
                  <a:cubicBezTo>
                    <a:pt x="844" y="696"/>
                    <a:pt x="885" y="597"/>
                    <a:pt x="885" y="492"/>
                  </a:cubicBezTo>
                  <a:cubicBezTo>
                    <a:pt x="798" y="492"/>
                    <a:pt x="798" y="492"/>
                    <a:pt x="798" y="492"/>
                  </a:cubicBezTo>
                  <a:cubicBezTo>
                    <a:pt x="798" y="430"/>
                    <a:pt x="798" y="430"/>
                    <a:pt x="798" y="430"/>
                  </a:cubicBezTo>
                  <a:cubicBezTo>
                    <a:pt x="880" y="430"/>
                    <a:pt x="880" y="430"/>
                    <a:pt x="880" y="430"/>
                  </a:cubicBezTo>
                  <a:cubicBezTo>
                    <a:pt x="873" y="387"/>
                    <a:pt x="859" y="346"/>
                    <a:pt x="839" y="307"/>
                  </a:cubicBezTo>
                  <a:cubicBezTo>
                    <a:pt x="737" y="307"/>
                    <a:pt x="737" y="307"/>
                    <a:pt x="737" y="307"/>
                  </a:cubicBezTo>
                  <a:cubicBezTo>
                    <a:pt x="737" y="246"/>
                    <a:pt x="737" y="246"/>
                    <a:pt x="737" y="246"/>
                  </a:cubicBezTo>
                  <a:cubicBezTo>
                    <a:pt x="798" y="246"/>
                    <a:pt x="798" y="246"/>
                    <a:pt x="798" y="246"/>
                  </a:cubicBezTo>
                  <a:cubicBezTo>
                    <a:pt x="789" y="235"/>
                    <a:pt x="780" y="224"/>
                    <a:pt x="769" y="214"/>
                  </a:cubicBezTo>
                  <a:cubicBezTo>
                    <a:pt x="725" y="169"/>
                    <a:pt x="672" y="137"/>
                    <a:pt x="614" y="118"/>
                  </a:cubicBezTo>
                  <a:cubicBezTo>
                    <a:pt x="614" y="185"/>
                    <a:pt x="614" y="185"/>
                    <a:pt x="614" y="185"/>
                  </a:cubicBezTo>
                  <a:cubicBezTo>
                    <a:pt x="553" y="185"/>
                    <a:pt x="553" y="185"/>
                    <a:pt x="553" y="185"/>
                  </a:cubicBezTo>
                  <a:cubicBezTo>
                    <a:pt x="553" y="103"/>
                    <a:pt x="553" y="103"/>
                    <a:pt x="553" y="103"/>
                  </a:cubicBezTo>
                  <a:cubicBezTo>
                    <a:pt x="532" y="100"/>
                    <a:pt x="512" y="98"/>
                    <a:pt x="491" y="98"/>
                  </a:cubicBezTo>
                  <a:cubicBezTo>
                    <a:pt x="470" y="98"/>
                    <a:pt x="450" y="100"/>
                    <a:pt x="430" y="103"/>
                  </a:cubicBezTo>
                  <a:cubicBezTo>
                    <a:pt x="430" y="185"/>
                    <a:pt x="430" y="185"/>
                    <a:pt x="430" y="185"/>
                  </a:cubicBezTo>
                  <a:cubicBezTo>
                    <a:pt x="368" y="185"/>
                    <a:pt x="368" y="185"/>
                    <a:pt x="368" y="185"/>
                  </a:cubicBezTo>
                  <a:cubicBezTo>
                    <a:pt x="368" y="118"/>
                    <a:pt x="368" y="118"/>
                    <a:pt x="368" y="118"/>
                  </a:cubicBezTo>
                  <a:cubicBezTo>
                    <a:pt x="310" y="137"/>
                    <a:pt x="257" y="169"/>
                    <a:pt x="213" y="214"/>
                  </a:cubicBezTo>
                  <a:cubicBezTo>
                    <a:pt x="203" y="224"/>
                    <a:pt x="193" y="235"/>
                    <a:pt x="184" y="246"/>
                  </a:cubicBezTo>
                  <a:cubicBezTo>
                    <a:pt x="246" y="246"/>
                    <a:pt x="246" y="246"/>
                    <a:pt x="246" y="246"/>
                  </a:cubicBezTo>
                  <a:cubicBezTo>
                    <a:pt x="246" y="307"/>
                    <a:pt x="246" y="307"/>
                    <a:pt x="246" y="307"/>
                  </a:cubicBezTo>
                  <a:cubicBezTo>
                    <a:pt x="143" y="307"/>
                    <a:pt x="143" y="307"/>
                    <a:pt x="143" y="307"/>
                  </a:cubicBezTo>
                  <a:cubicBezTo>
                    <a:pt x="123" y="346"/>
                    <a:pt x="109" y="387"/>
                    <a:pt x="103" y="430"/>
                  </a:cubicBezTo>
                  <a:cubicBezTo>
                    <a:pt x="184" y="430"/>
                    <a:pt x="184" y="430"/>
                    <a:pt x="184" y="430"/>
                  </a:cubicBezTo>
                  <a:cubicBezTo>
                    <a:pt x="184" y="492"/>
                    <a:pt x="184" y="492"/>
                    <a:pt x="184" y="492"/>
                  </a:cubicBezTo>
                  <a:cubicBezTo>
                    <a:pt x="98" y="492"/>
                    <a:pt x="98" y="492"/>
                    <a:pt x="98" y="492"/>
                  </a:cubicBezTo>
                  <a:cubicBezTo>
                    <a:pt x="98" y="597"/>
                    <a:pt x="139" y="696"/>
                    <a:pt x="213" y="770"/>
                  </a:cubicBezTo>
                  <a:cubicBezTo>
                    <a:pt x="223" y="780"/>
                    <a:pt x="234" y="790"/>
                    <a:pt x="245" y="799"/>
                  </a:cubicBezTo>
                  <a:cubicBezTo>
                    <a:pt x="430" y="799"/>
                    <a:pt x="430" y="799"/>
                    <a:pt x="430" y="799"/>
                  </a:cubicBezTo>
                  <a:cubicBezTo>
                    <a:pt x="465" y="307"/>
                    <a:pt x="465" y="307"/>
                    <a:pt x="465" y="307"/>
                  </a:cubicBezTo>
                  <a:cubicBezTo>
                    <a:pt x="518" y="307"/>
                    <a:pt x="518" y="307"/>
                    <a:pt x="518" y="307"/>
                  </a:cubicBezTo>
                  <a:cubicBezTo>
                    <a:pt x="553" y="799"/>
                    <a:pt x="553" y="799"/>
                    <a:pt x="553" y="799"/>
                  </a:cubicBezTo>
                  <a:cubicBezTo>
                    <a:pt x="737" y="799"/>
                    <a:pt x="737" y="799"/>
                    <a:pt x="737" y="799"/>
                  </a:cubicBezTo>
                  <a:cubicBezTo>
                    <a:pt x="748" y="790"/>
                    <a:pt x="759" y="780"/>
                    <a:pt x="769" y="770"/>
                  </a:cubicBezTo>
                  <a:close/>
                  <a:moveTo>
                    <a:pt x="769" y="770"/>
                  </a:moveTo>
                  <a:cubicBezTo>
                    <a:pt x="769" y="770"/>
                    <a:pt x="769" y="770"/>
                    <a:pt x="769" y="770"/>
                  </a:cubicBezTo>
                </a:path>
              </a:pathLst>
            </a:cu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  <p:sp>
        <p:nvSpPr>
          <p:cNvPr id="19" name="Rounded Rectangle 47"/>
          <p:cNvSpPr/>
          <p:nvPr/>
        </p:nvSpPr>
        <p:spPr>
          <a:xfrm>
            <a:off x="804231" y="2027104"/>
            <a:ext cx="3012753" cy="1759860"/>
          </a:xfrm>
          <a:prstGeom prst="roundRect">
            <a:avLst>
              <a:gd name="adj" fmla="val 9416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bg1"/>
              </a:solidFill>
            </a:endParaRPr>
          </a:p>
        </p:txBody>
      </p:sp>
      <p:cxnSp>
        <p:nvCxnSpPr>
          <p:cNvPr id="20" name="Straight Arrow Connector 57"/>
          <p:cNvCxnSpPr/>
          <p:nvPr/>
        </p:nvCxnSpPr>
        <p:spPr>
          <a:xfrm flipV="1">
            <a:off x="3712684" y="5054408"/>
            <a:ext cx="1757709" cy="2334"/>
          </a:xfrm>
          <a:prstGeom prst="straightConnector1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ounded Rectangle 59"/>
          <p:cNvSpPr/>
          <p:nvPr/>
        </p:nvSpPr>
        <p:spPr>
          <a:xfrm>
            <a:off x="804231" y="4298726"/>
            <a:ext cx="3012753" cy="1511364"/>
          </a:xfrm>
          <a:prstGeom prst="roundRect">
            <a:avLst>
              <a:gd name="adj" fmla="val 941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bg1"/>
              </a:solidFill>
            </a:endParaRPr>
          </a:p>
        </p:txBody>
      </p:sp>
      <p:grpSp>
        <p:nvGrpSpPr>
          <p:cNvPr id="22" name="Group 56"/>
          <p:cNvGrpSpPr/>
          <p:nvPr/>
        </p:nvGrpSpPr>
        <p:grpSpPr>
          <a:xfrm>
            <a:off x="4053529" y="4516741"/>
            <a:ext cx="1075331" cy="1075331"/>
            <a:chOff x="2585647" y="3280395"/>
            <a:chExt cx="806498" cy="806498"/>
          </a:xfrm>
        </p:grpSpPr>
        <p:sp>
          <p:nvSpPr>
            <p:cNvPr id="23" name="Oval 13"/>
            <p:cNvSpPr/>
            <p:nvPr/>
          </p:nvSpPr>
          <p:spPr>
            <a:xfrm>
              <a:off x="2585647" y="3280395"/>
              <a:ext cx="806498" cy="80649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grpSp>
          <p:nvGrpSpPr>
            <p:cNvPr id="24" name="Group 31"/>
            <p:cNvGrpSpPr/>
            <p:nvPr/>
          </p:nvGrpSpPr>
          <p:grpSpPr>
            <a:xfrm flipH="1">
              <a:off x="2741467" y="3398611"/>
              <a:ext cx="494857" cy="558015"/>
              <a:chOff x="1817688" y="3025777"/>
              <a:chExt cx="658813" cy="742896"/>
            </a:xfrm>
            <a:solidFill>
              <a:schemeClr val="accent1"/>
            </a:solidFill>
          </p:grpSpPr>
          <p:sp>
            <p:nvSpPr>
              <p:cNvPr id="25" name="Freeform 101"/>
              <p:cNvSpPr>
                <a:spLocks/>
              </p:cNvSpPr>
              <p:nvPr/>
            </p:nvSpPr>
            <p:spPr bwMode="auto">
              <a:xfrm>
                <a:off x="1833563" y="3025777"/>
                <a:ext cx="642938" cy="422275"/>
              </a:xfrm>
              <a:custGeom>
                <a:avLst/>
                <a:gdLst/>
                <a:ahLst/>
                <a:cxnLst>
                  <a:cxn ang="0">
                    <a:pos x="13" y="253"/>
                  </a:cxn>
                  <a:cxn ang="0">
                    <a:pos x="277" y="135"/>
                  </a:cxn>
                  <a:cxn ang="0">
                    <a:pos x="323" y="227"/>
                  </a:cxn>
                  <a:cxn ang="0">
                    <a:pos x="343" y="227"/>
                  </a:cxn>
                  <a:cxn ang="0">
                    <a:pos x="286" y="0"/>
                  </a:cxn>
                  <a:cxn ang="0">
                    <a:pos x="255" y="63"/>
                  </a:cxn>
                  <a:cxn ang="0">
                    <a:pos x="267" y="103"/>
                  </a:cxn>
                  <a:cxn ang="0">
                    <a:pos x="0" y="226"/>
                  </a:cxn>
                  <a:cxn ang="0">
                    <a:pos x="13" y="253"/>
                  </a:cxn>
                </a:cxnLst>
                <a:rect l="0" t="0" r="r" b="b"/>
                <a:pathLst>
                  <a:path w="386" h="253">
                    <a:moveTo>
                      <a:pt x="13" y="253"/>
                    </a:moveTo>
                    <a:cubicBezTo>
                      <a:pt x="277" y="135"/>
                      <a:pt x="277" y="135"/>
                      <a:pt x="277" y="135"/>
                    </a:cubicBezTo>
                    <a:cubicBezTo>
                      <a:pt x="323" y="227"/>
                      <a:pt x="323" y="227"/>
                      <a:pt x="323" y="227"/>
                    </a:cubicBezTo>
                    <a:cubicBezTo>
                      <a:pt x="323" y="227"/>
                      <a:pt x="329" y="243"/>
                      <a:pt x="343" y="227"/>
                    </a:cubicBezTo>
                    <a:cubicBezTo>
                      <a:pt x="343" y="227"/>
                      <a:pt x="386" y="45"/>
                      <a:pt x="286" y="0"/>
                    </a:cubicBezTo>
                    <a:cubicBezTo>
                      <a:pt x="255" y="63"/>
                      <a:pt x="255" y="63"/>
                      <a:pt x="255" y="63"/>
                    </a:cubicBezTo>
                    <a:cubicBezTo>
                      <a:pt x="267" y="103"/>
                      <a:pt x="267" y="103"/>
                      <a:pt x="267" y="103"/>
                    </a:cubicBezTo>
                    <a:cubicBezTo>
                      <a:pt x="0" y="226"/>
                      <a:pt x="0" y="226"/>
                      <a:pt x="0" y="226"/>
                    </a:cubicBezTo>
                    <a:lnTo>
                      <a:pt x="13" y="253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26" name="Freeform 102"/>
              <p:cNvSpPr>
                <a:spLocks/>
              </p:cNvSpPr>
              <p:nvPr/>
            </p:nvSpPr>
            <p:spPr bwMode="auto">
              <a:xfrm>
                <a:off x="2384425" y="3405189"/>
                <a:ext cx="1588" cy="25082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58"/>
                  </a:cxn>
                  <a:cxn ang="0">
                    <a:pos x="0" y="0"/>
                  </a:cxn>
                </a:cxnLst>
                <a:rect l="0" t="0" r="r" b="b"/>
                <a:pathLst>
                  <a:path h="158">
                    <a:moveTo>
                      <a:pt x="0" y="0"/>
                    </a:moveTo>
                    <a:lnTo>
                      <a:pt x="0" y="15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27" name="Line 103"/>
              <p:cNvSpPr>
                <a:spLocks noChangeShapeType="1"/>
              </p:cNvSpPr>
              <p:nvPr/>
            </p:nvSpPr>
            <p:spPr bwMode="auto">
              <a:xfrm>
                <a:off x="2384425" y="3405189"/>
                <a:ext cx="1588" cy="250825"/>
              </a:xfrm>
              <a:prstGeom prst="line">
                <a:avLst/>
              </a:pr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28" name="Rectangle 104"/>
              <p:cNvSpPr>
                <a:spLocks noChangeArrowheads="1"/>
              </p:cNvSpPr>
              <p:nvPr/>
            </p:nvSpPr>
            <p:spPr bwMode="auto">
              <a:xfrm>
                <a:off x="2376488" y="3405189"/>
                <a:ext cx="15875" cy="25082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29" name="Freeform 105"/>
              <p:cNvSpPr>
                <a:spLocks/>
              </p:cNvSpPr>
              <p:nvPr/>
            </p:nvSpPr>
            <p:spPr bwMode="auto">
              <a:xfrm>
                <a:off x="2003425" y="3173414"/>
                <a:ext cx="119063" cy="490538"/>
              </a:xfrm>
              <a:custGeom>
                <a:avLst/>
                <a:gdLst/>
                <a:ahLst/>
                <a:cxnLst>
                  <a:cxn ang="0">
                    <a:pos x="5" y="294"/>
                  </a:cxn>
                  <a:cxn ang="0">
                    <a:pos x="4" y="294"/>
                  </a:cxn>
                  <a:cxn ang="0">
                    <a:pos x="0" y="288"/>
                  </a:cxn>
                  <a:cxn ang="0">
                    <a:pos x="61" y="4"/>
                  </a:cxn>
                  <a:cxn ang="0">
                    <a:pos x="67" y="0"/>
                  </a:cxn>
                  <a:cxn ang="0">
                    <a:pos x="71" y="6"/>
                  </a:cxn>
                  <a:cxn ang="0">
                    <a:pos x="10" y="291"/>
                  </a:cxn>
                  <a:cxn ang="0">
                    <a:pos x="5" y="294"/>
                  </a:cxn>
                </a:cxnLst>
                <a:rect l="0" t="0" r="r" b="b"/>
                <a:pathLst>
                  <a:path w="71" h="294">
                    <a:moveTo>
                      <a:pt x="5" y="294"/>
                    </a:moveTo>
                    <a:cubicBezTo>
                      <a:pt x="4" y="294"/>
                      <a:pt x="4" y="294"/>
                      <a:pt x="4" y="294"/>
                    </a:cubicBezTo>
                    <a:cubicBezTo>
                      <a:pt x="1" y="294"/>
                      <a:pt x="0" y="291"/>
                      <a:pt x="0" y="288"/>
                    </a:cubicBezTo>
                    <a:cubicBezTo>
                      <a:pt x="61" y="4"/>
                      <a:pt x="61" y="4"/>
                      <a:pt x="61" y="4"/>
                    </a:cubicBezTo>
                    <a:cubicBezTo>
                      <a:pt x="62" y="1"/>
                      <a:pt x="64" y="0"/>
                      <a:pt x="67" y="0"/>
                    </a:cubicBezTo>
                    <a:cubicBezTo>
                      <a:pt x="70" y="1"/>
                      <a:pt x="71" y="4"/>
                      <a:pt x="71" y="6"/>
                    </a:cubicBezTo>
                    <a:cubicBezTo>
                      <a:pt x="10" y="291"/>
                      <a:pt x="10" y="291"/>
                      <a:pt x="10" y="291"/>
                    </a:cubicBezTo>
                    <a:cubicBezTo>
                      <a:pt x="9" y="293"/>
                      <a:pt x="7" y="294"/>
                      <a:pt x="5" y="294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30" name="Freeform 106"/>
              <p:cNvSpPr>
                <a:spLocks/>
              </p:cNvSpPr>
              <p:nvPr/>
            </p:nvSpPr>
            <p:spPr bwMode="auto">
              <a:xfrm>
                <a:off x="2106613" y="3176589"/>
                <a:ext cx="133350" cy="490538"/>
              </a:xfrm>
              <a:custGeom>
                <a:avLst/>
                <a:gdLst/>
                <a:ahLst/>
                <a:cxnLst>
                  <a:cxn ang="0">
                    <a:pos x="75" y="294"/>
                  </a:cxn>
                  <a:cxn ang="0">
                    <a:pos x="70" y="290"/>
                  </a:cxn>
                  <a:cxn ang="0">
                    <a:pos x="0" y="7"/>
                  </a:cxn>
                  <a:cxn ang="0">
                    <a:pos x="4" y="1"/>
                  </a:cxn>
                  <a:cxn ang="0">
                    <a:pos x="10" y="4"/>
                  </a:cxn>
                  <a:cxn ang="0">
                    <a:pos x="79" y="288"/>
                  </a:cxn>
                  <a:cxn ang="0">
                    <a:pos x="76" y="294"/>
                  </a:cxn>
                  <a:cxn ang="0">
                    <a:pos x="75" y="294"/>
                  </a:cxn>
                </a:cxnLst>
                <a:rect l="0" t="0" r="r" b="b"/>
                <a:pathLst>
                  <a:path w="80" h="294">
                    <a:moveTo>
                      <a:pt x="75" y="294"/>
                    </a:moveTo>
                    <a:cubicBezTo>
                      <a:pt x="72" y="294"/>
                      <a:pt x="70" y="292"/>
                      <a:pt x="70" y="290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4"/>
                      <a:pt x="1" y="1"/>
                      <a:pt x="4" y="1"/>
                    </a:cubicBezTo>
                    <a:cubicBezTo>
                      <a:pt x="7" y="0"/>
                      <a:pt x="9" y="2"/>
                      <a:pt x="10" y="4"/>
                    </a:cubicBezTo>
                    <a:cubicBezTo>
                      <a:pt x="79" y="288"/>
                      <a:pt x="79" y="288"/>
                      <a:pt x="79" y="288"/>
                    </a:cubicBezTo>
                    <a:cubicBezTo>
                      <a:pt x="80" y="290"/>
                      <a:pt x="78" y="293"/>
                      <a:pt x="76" y="294"/>
                    </a:cubicBezTo>
                    <a:cubicBezTo>
                      <a:pt x="75" y="294"/>
                      <a:pt x="75" y="294"/>
                      <a:pt x="75" y="294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31" name="Rectangle 107"/>
              <p:cNvSpPr>
                <a:spLocks noChangeArrowheads="1"/>
              </p:cNvSpPr>
              <p:nvPr/>
            </p:nvSpPr>
            <p:spPr bwMode="auto">
              <a:xfrm>
                <a:off x="1885950" y="3408364"/>
                <a:ext cx="15875" cy="14128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32" name="Freeform 108"/>
              <p:cNvSpPr>
                <a:spLocks/>
              </p:cNvSpPr>
              <p:nvPr/>
            </p:nvSpPr>
            <p:spPr bwMode="auto">
              <a:xfrm>
                <a:off x="2017713" y="3432176"/>
                <a:ext cx="169863" cy="238125"/>
              </a:xfrm>
              <a:custGeom>
                <a:avLst/>
                <a:gdLst/>
                <a:ahLst/>
                <a:cxnLst>
                  <a:cxn ang="0">
                    <a:pos x="6" y="143"/>
                  </a:cxn>
                  <a:cxn ang="0">
                    <a:pos x="3" y="142"/>
                  </a:cxn>
                  <a:cxn ang="0">
                    <a:pos x="2" y="135"/>
                  </a:cxn>
                  <a:cxn ang="0">
                    <a:pos x="92" y="3"/>
                  </a:cxn>
                  <a:cxn ang="0">
                    <a:pos x="99" y="1"/>
                  </a:cxn>
                  <a:cxn ang="0">
                    <a:pos x="100" y="8"/>
                  </a:cxn>
                  <a:cxn ang="0">
                    <a:pos x="10" y="141"/>
                  </a:cxn>
                  <a:cxn ang="0">
                    <a:pos x="6" y="143"/>
                  </a:cxn>
                </a:cxnLst>
                <a:rect l="0" t="0" r="r" b="b"/>
                <a:pathLst>
                  <a:path w="102" h="143">
                    <a:moveTo>
                      <a:pt x="6" y="143"/>
                    </a:moveTo>
                    <a:cubicBezTo>
                      <a:pt x="5" y="143"/>
                      <a:pt x="4" y="143"/>
                      <a:pt x="3" y="142"/>
                    </a:cubicBezTo>
                    <a:cubicBezTo>
                      <a:pt x="1" y="141"/>
                      <a:pt x="0" y="138"/>
                      <a:pt x="2" y="135"/>
                    </a:cubicBezTo>
                    <a:cubicBezTo>
                      <a:pt x="92" y="3"/>
                      <a:pt x="92" y="3"/>
                      <a:pt x="92" y="3"/>
                    </a:cubicBezTo>
                    <a:cubicBezTo>
                      <a:pt x="93" y="0"/>
                      <a:pt x="96" y="0"/>
                      <a:pt x="99" y="1"/>
                    </a:cubicBezTo>
                    <a:cubicBezTo>
                      <a:pt x="101" y="3"/>
                      <a:pt x="102" y="6"/>
                      <a:pt x="100" y="8"/>
                    </a:cubicBezTo>
                    <a:cubicBezTo>
                      <a:pt x="10" y="141"/>
                      <a:pt x="10" y="141"/>
                      <a:pt x="10" y="141"/>
                    </a:cubicBezTo>
                    <a:cubicBezTo>
                      <a:pt x="9" y="142"/>
                      <a:pt x="8" y="143"/>
                      <a:pt x="6" y="143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33" name="Freeform 109"/>
              <p:cNvSpPr>
                <a:spLocks/>
              </p:cNvSpPr>
              <p:nvPr/>
            </p:nvSpPr>
            <p:spPr bwMode="auto">
              <a:xfrm>
                <a:off x="2051050" y="3440114"/>
                <a:ext cx="185738" cy="228600"/>
              </a:xfrm>
              <a:custGeom>
                <a:avLst/>
                <a:gdLst/>
                <a:ahLst/>
                <a:cxnLst>
                  <a:cxn ang="0">
                    <a:pos x="106" y="137"/>
                  </a:cxn>
                  <a:cxn ang="0">
                    <a:pos x="102" y="136"/>
                  </a:cxn>
                  <a:cxn ang="0">
                    <a:pos x="2" y="9"/>
                  </a:cxn>
                  <a:cxn ang="0">
                    <a:pos x="3" y="2"/>
                  </a:cxn>
                  <a:cxn ang="0">
                    <a:pos x="10" y="3"/>
                  </a:cxn>
                  <a:cxn ang="0">
                    <a:pos x="110" y="129"/>
                  </a:cxn>
                  <a:cxn ang="0">
                    <a:pos x="109" y="136"/>
                  </a:cxn>
                  <a:cxn ang="0">
                    <a:pos x="106" y="137"/>
                  </a:cxn>
                </a:cxnLst>
                <a:rect l="0" t="0" r="r" b="b"/>
                <a:pathLst>
                  <a:path w="112" h="137">
                    <a:moveTo>
                      <a:pt x="106" y="137"/>
                    </a:moveTo>
                    <a:cubicBezTo>
                      <a:pt x="105" y="137"/>
                      <a:pt x="103" y="137"/>
                      <a:pt x="102" y="136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0" y="7"/>
                      <a:pt x="0" y="4"/>
                      <a:pt x="3" y="2"/>
                    </a:cubicBezTo>
                    <a:cubicBezTo>
                      <a:pt x="5" y="0"/>
                      <a:pt x="8" y="1"/>
                      <a:pt x="10" y="3"/>
                    </a:cubicBezTo>
                    <a:cubicBezTo>
                      <a:pt x="110" y="129"/>
                      <a:pt x="110" y="129"/>
                      <a:pt x="110" y="129"/>
                    </a:cubicBezTo>
                    <a:cubicBezTo>
                      <a:pt x="112" y="132"/>
                      <a:pt x="111" y="135"/>
                      <a:pt x="109" y="136"/>
                    </a:cubicBezTo>
                    <a:cubicBezTo>
                      <a:pt x="108" y="137"/>
                      <a:pt x="107" y="137"/>
                      <a:pt x="106" y="137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34" name="Freeform 110"/>
              <p:cNvSpPr>
                <a:spLocks/>
              </p:cNvSpPr>
              <p:nvPr/>
            </p:nvSpPr>
            <p:spPr bwMode="auto">
              <a:xfrm>
                <a:off x="2052638" y="3308351"/>
                <a:ext cx="107950" cy="141288"/>
              </a:xfrm>
              <a:custGeom>
                <a:avLst/>
                <a:gdLst/>
                <a:ahLst/>
                <a:cxnLst>
                  <a:cxn ang="0">
                    <a:pos x="6" y="84"/>
                  </a:cxn>
                  <a:cxn ang="0">
                    <a:pos x="3" y="83"/>
                  </a:cxn>
                  <a:cxn ang="0">
                    <a:pos x="2" y="76"/>
                  </a:cxn>
                  <a:cxn ang="0">
                    <a:pos x="55" y="3"/>
                  </a:cxn>
                  <a:cxn ang="0">
                    <a:pos x="62" y="2"/>
                  </a:cxn>
                  <a:cxn ang="0">
                    <a:pos x="63" y="9"/>
                  </a:cxn>
                  <a:cxn ang="0">
                    <a:pos x="10" y="82"/>
                  </a:cxn>
                  <a:cxn ang="0">
                    <a:pos x="6" y="84"/>
                  </a:cxn>
                </a:cxnLst>
                <a:rect l="0" t="0" r="r" b="b"/>
                <a:pathLst>
                  <a:path w="65" h="84">
                    <a:moveTo>
                      <a:pt x="6" y="84"/>
                    </a:moveTo>
                    <a:cubicBezTo>
                      <a:pt x="5" y="84"/>
                      <a:pt x="4" y="84"/>
                      <a:pt x="3" y="83"/>
                    </a:cubicBezTo>
                    <a:cubicBezTo>
                      <a:pt x="1" y="82"/>
                      <a:pt x="0" y="79"/>
                      <a:pt x="2" y="76"/>
                    </a:cubicBezTo>
                    <a:cubicBezTo>
                      <a:pt x="55" y="3"/>
                      <a:pt x="55" y="3"/>
                      <a:pt x="55" y="3"/>
                    </a:cubicBezTo>
                    <a:cubicBezTo>
                      <a:pt x="57" y="1"/>
                      <a:pt x="60" y="0"/>
                      <a:pt x="62" y="2"/>
                    </a:cubicBezTo>
                    <a:cubicBezTo>
                      <a:pt x="64" y="4"/>
                      <a:pt x="65" y="7"/>
                      <a:pt x="63" y="9"/>
                    </a:cubicBezTo>
                    <a:cubicBezTo>
                      <a:pt x="10" y="82"/>
                      <a:pt x="10" y="82"/>
                      <a:pt x="10" y="82"/>
                    </a:cubicBezTo>
                    <a:cubicBezTo>
                      <a:pt x="9" y="84"/>
                      <a:pt x="7" y="84"/>
                      <a:pt x="6" y="84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35" name="Freeform 111"/>
              <p:cNvSpPr>
                <a:spLocks/>
              </p:cNvSpPr>
              <p:nvPr/>
            </p:nvSpPr>
            <p:spPr bwMode="auto">
              <a:xfrm>
                <a:off x="2065338" y="3324226"/>
                <a:ext cx="122238" cy="119063"/>
              </a:xfrm>
              <a:custGeom>
                <a:avLst/>
                <a:gdLst/>
                <a:ahLst/>
                <a:cxnLst>
                  <a:cxn ang="0">
                    <a:pos x="67" y="72"/>
                  </a:cxn>
                  <a:cxn ang="0">
                    <a:pos x="64" y="70"/>
                  </a:cxn>
                  <a:cxn ang="0">
                    <a:pos x="2" y="9"/>
                  </a:cxn>
                  <a:cxn ang="0">
                    <a:pos x="2" y="2"/>
                  </a:cxn>
                  <a:cxn ang="0">
                    <a:pos x="9" y="2"/>
                  </a:cxn>
                  <a:cxn ang="0">
                    <a:pos x="71" y="63"/>
                  </a:cxn>
                  <a:cxn ang="0">
                    <a:pos x="71" y="70"/>
                  </a:cxn>
                  <a:cxn ang="0">
                    <a:pos x="67" y="72"/>
                  </a:cxn>
                </a:cxnLst>
                <a:rect l="0" t="0" r="r" b="b"/>
                <a:pathLst>
                  <a:path w="73" h="72">
                    <a:moveTo>
                      <a:pt x="67" y="72"/>
                    </a:moveTo>
                    <a:cubicBezTo>
                      <a:pt x="66" y="72"/>
                      <a:pt x="65" y="71"/>
                      <a:pt x="64" y="70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0" y="7"/>
                      <a:pt x="0" y="4"/>
                      <a:pt x="2" y="2"/>
                    </a:cubicBezTo>
                    <a:cubicBezTo>
                      <a:pt x="4" y="0"/>
                      <a:pt x="7" y="0"/>
                      <a:pt x="9" y="2"/>
                    </a:cubicBezTo>
                    <a:cubicBezTo>
                      <a:pt x="71" y="63"/>
                      <a:pt x="71" y="63"/>
                      <a:pt x="71" y="63"/>
                    </a:cubicBezTo>
                    <a:cubicBezTo>
                      <a:pt x="73" y="65"/>
                      <a:pt x="73" y="68"/>
                      <a:pt x="71" y="70"/>
                    </a:cubicBezTo>
                    <a:cubicBezTo>
                      <a:pt x="70" y="71"/>
                      <a:pt x="69" y="72"/>
                      <a:pt x="67" y="72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36" name="Rectangle 112"/>
              <p:cNvSpPr>
                <a:spLocks noChangeArrowheads="1"/>
              </p:cNvSpPr>
              <p:nvPr/>
            </p:nvSpPr>
            <p:spPr bwMode="auto">
              <a:xfrm>
                <a:off x="1817688" y="3651251"/>
                <a:ext cx="619125" cy="11742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37" name="Rectangle 113"/>
              <p:cNvSpPr>
                <a:spLocks noChangeArrowheads="1"/>
              </p:cNvSpPr>
              <p:nvPr/>
            </p:nvSpPr>
            <p:spPr bwMode="auto">
              <a:xfrm>
                <a:off x="1852613" y="3530601"/>
                <a:ext cx="84138" cy="12858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</p:grpSp>
      </p:grpSp>
      <p:cxnSp>
        <p:nvCxnSpPr>
          <p:cNvPr id="38" name="Straight Arrow Connector 64"/>
          <p:cNvCxnSpPr/>
          <p:nvPr/>
        </p:nvCxnSpPr>
        <p:spPr>
          <a:xfrm flipH="1">
            <a:off x="6735853" y="3031281"/>
            <a:ext cx="2586140" cy="0"/>
          </a:xfrm>
          <a:prstGeom prst="straightConnector1">
            <a:avLst/>
          </a:prstGeom>
          <a:ln w="1905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ounded Rectangle 66"/>
          <p:cNvSpPr/>
          <p:nvPr/>
        </p:nvSpPr>
        <p:spPr>
          <a:xfrm>
            <a:off x="8626208" y="2245427"/>
            <a:ext cx="2715796" cy="1541537"/>
          </a:xfrm>
          <a:prstGeom prst="roundRect">
            <a:avLst>
              <a:gd name="adj" fmla="val 9416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40" name="Rounded Rectangle 72"/>
          <p:cNvSpPr/>
          <p:nvPr/>
        </p:nvSpPr>
        <p:spPr>
          <a:xfrm>
            <a:off x="8626209" y="4298725"/>
            <a:ext cx="2714800" cy="1511364"/>
          </a:xfrm>
          <a:prstGeom prst="roundRect">
            <a:avLst>
              <a:gd name="adj" fmla="val 9416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bg1"/>
              </a:solidFill>
            </a:endParaRPr>
          </a:p>
        </p:txBody>
      </p:sp>
      <p:cxnSp>
        <p:nvCxnSpPr>
          <p:cNvPr id="41" name="Straight Arrow Connector 89"/>
          <p:cNvCxnSpPr/>
          <p:nvPr/>
        </p:nvCxnSpPr>
        <p:spPr>
          <a:xfrm flipH="1">
            <a:off x="6735853" y="5065325"/>
            <a:ext cx="2509940" cy="0"/>
          </a:xfrm>
          <a:prstGeom prst="straightConnector1">
            <a:avLst/>
          </a:prstGeom>
          <a:ln w="1905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2" name="Group 52"/>
          <p:cNvGrpSpPr/>
          <p:nvPr/>
        </p:nvGrpSpPr>
        <p:grpSpPr>
          <a:xfrm>
            <a:off x="7067215" y="4541603"/>
            <a:ext cx="1075331" cy="1075331"/>
            <a:chOff x="4265649" y="2806058"/>
            <a:chExt cx="806498" cy="806498"/>
          </a:xfrm>
        </p:grpSpPr>
        <p:sp>
          <p:nvSpPr>
            <p:cNvPr id="43" name="Oval 10"/>
            <p:cNvSpPr/>
            <p:nvPr/>
          </p:nvSpPr>
          <p:spPr>
            <a:xfrm>
              <a:off x="4265649" y="2806058"/>
              <a:ext cx="806498" cy="80649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44" name="Freeform 5"/>
            <p:cNvSpPr>
              <a:spLocks noEditPoints="1"/>
            </p:cNvSpPr>
            <p:nvPr/>
          </p:nvSpPr>
          <p:spPr bwMode="auto">
            <a:xfrm>
              <a:off x="4471177" y="2944073"/>
              <a:ext cx="403572" cy="551672"/>
            </a:xfrm>
            <a:custGeom>
              <a:avLst/>
              <a:gdLst/>
              <a:ahLst/>
              <a:cxnLst>
                <a:cxn ang="0">
                  <a:pos x="495" y="412"/>
                </a:cxn>
                <a:cxn ang="0">
                  <a:pos x="534" y="373"/>
                </a:cxn>
                <a:cxn ang="0">
                  <a:pos x="495" y="334"/>
                </a:cxn>
                <a:cxn ang="0">
                  <a:pos x="478" y="334"/>
                </a:cxn>
                <a:cxn ang="0">
                  <a:pos x="478" y="78"/>
                </a:cxn>
                <a:cxn ang="0">
                  <a:pos x="495" y="78"/>
                </a:cxn>
                <a:cxn ang="0">
                  <a:pos x="534" y="39"/>
                </a:cxn>
                <a:cxn ang="0">
                  <a:pos x="495" y="0"/>
                </a:cxn>
                <a:cxn ang="0">
                  <a:pos x="39" y="0"/>
                </a:cxn>
                <a:cxn ang="0">
                  <a:pos x="0" y="39"/>
                </a:cxn>
                <a:cxn ang="0">
                  <a:pos x="39" y="78"/>
                </a:cxn>
                <a:cxn ang="0">
                  <a:pos x="56" y="78"/>
                </a:cxn>
                <a:cxn ang="0">
                  <a:pos x="56" y="334"/>
                </a:cxn>
                <a:cxn ang="0">
                  <a:pos x="39" y="334"/>
                </a:cxn>
                <a:cxn ang="0">
                  <a:pos x="0" y="373"/>
                </a:cxn>
                <a:cxn ang="0">
                  <a:pos x="39" y="412"/>
                </a:cxn>
                <a:cxn ang="0">
                  <a:pos x="56" y="412"/>
                </a:cxn>
                <a:cxn ang="0">
                  <a:pos x="56" y="658"/>
                </a:cxn>
                <a:cxn ang="0">
                  <a:pos x="39" y="658"/>
                </a:cxn>
                <a:cxn ang="0">
                  <a:pos x="0" y="697"/>
                </a:cxn>
                <a:cxn ang="0">
                  <a:pos x="39" y="736"/>
                </a:cxn>
                <a:cxn ang="0">
                  <a:pos x="495" y="736"/>
                </a:cxn>
                <a:cxn ang="0">
                  <a:pos x="534" y="697"/>
                </a:cxn>
                <a:cxn ang="0">
                  <a:pos x="495" y="658"/>
                </a:cxn>
                <a:cxn ang="0">
                  <a:pos x="478" y="658"/>
                </a:cxn>
                <a:cxn ang="0">
                  <a:pos x="478" y="412"/>
                </a:cxn>
                <a:cxn ang="0">
                  <a:pos x="495" y="412"/>
                </a:cxn>
                <a:cxn ang="0">
                  <a:pos x="267" y="424"/>
                </a:cxn>
                <a:cxn ang="0">
                  <a:pos x="193" y="350"/>
                </a:cxn>
                <a:cxn ang="0">
                  <a:pos x="267" y="204"/>
                </a:cxn>
                <a:cxn ang="0">
                  <a:pos x="341" y="350"/>
                </a:cxn>
                <a:cxn ang="0">
                  <a:pos x="267" y="424"/>
                </a:cxn>
                <a:cxn ang="0">
                  <a:pos x="267" y="424"/>
                </a:cxn>
                <a:cxn ang="0">
                  <a:pos x="267" y="424"/>
                </a:cxn>
              </a:cxnLst>
              <a:rect l="0" t="0" r="r" b="b"/>
              <a:pathLst>
                <a:path w="534" h="736">
                  <a:moveTo>
                    <a:pt x="495" y="412"/>
                  </a:moveTo>
                  <a:cubicBezTo>
                    <a:pt x="517" y="412"/>
                    <a:pt x="534" y="395"/>
                    <a:pt x="534" y="373"/>
                  </a:cubicBezTo>
                  <a:cubicBezTo>
                    <a:pt x="534" y="352"/>
                    <a:pt x="517" y="334"/>
                    <a:pt x="495" y="334"/>
                  </a:cubicBezTo>
                  <a:cubicBezTo>
                    <a:pt x="478" y="334"/>
                    <a:pt x="478" y="334"/>
                    <a:pt x="478" y="334"/>
                  </a:cubicBezTo>
                  <a:cubicBezTo>
                    <a:pt x="478" y="78"/>
                    <a:pt x="478" y="78"/>
                    <a:pt x="478" y="78"/>
                  </a:cubicBezTo>
                  <a:cubicBezTo>
                    <a:pt x="495" y="78"/>
                    <a:pt x="495" y="78"/>
                    <a:pt x="495" y="78"/>
                  </a:cubicBezTo>
                  <a:cubicBezTo>
                    <a:pt x="517" y="78"/>
                    <a:pt x="534" y="61"/>
                    <a:pt x="534" y="39"/>
                  </a:cubicBezTo>
                  <a:cubicBezTo>
                    <a:pt x="534" y="17"/>
                    <a:pt x="517" y="0"/>
                    <a:pt x="495" y="0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18" y="0"/>
                    <a:pt x="0" y="17"/>
                    <a:pt x="0" y="39"/>
                  </a:cubicBezTo>
                  <a:cubicBezTo>
                    <a:pt x="0" y="61"/>
                    <a:pt x="18" y="78"/>
                    <a:pt x="39" y="78"/>
                  </a:cubicBezTo>
                  <a:cubicBezTo>
                    <a:pt x="56" y="78"/>
                    <a:pt x="56" y="78"/>
                    <a:pt x="56" y="78"/>
                  </a:cubicBezTo>
                  <a:cubicBezTo>
                    <a:pt x="56" y="334"/>
                    <a:pt x="56" y="334"/>
                    <a:pt x="56" y="334"/>
                  </a:cubicBezTo>
                  <a:cubicBezTo>
                    <a:pt x="39" y="334"/>
                    <a:pt x="39" y="334"/>
                    <a:pt x="39" y="334"/>
                  </a:cubicBezTo>
                  <a:cubicBezTo>
                    <a:pt x="18" y="334"/>
                    <a:pt x="0" y="352"/>
                    <a:pt x="0" y="373"/>
                  </a:cubicBezTo>
                  <a:cubicBezTo>
                    <a:pt x="0" y="395"/>
                    <a:pt x="18" y="412"/>
                    <a:pt x="39" y="412"/>
                  </a:cubicBezTo>
                  <a:cubicBezTo>
                    <a:pt x="56" y="412"/>
                    <a:pt x="56" y="412"/>
                    <a:pt x="56" y="412"/>
                  </a:cubicBezTo>
                  <a:cubicBezTo>
                    <a:pt x="56" y="658"/>
                    <a:pt x="56" y="658"/>
                    <a:pt x="56" y="658"/>
                  </a:cubicBezTo>
                  <a:cubicBezTo>
                    <a:pt x="39" y="658"/>
                    <a:pt x="39" y="658"/>
                    <a:pt x="39" y="658"/>
                  </a:cubicBezTo>
                  <a:cubicBezTo>
                    <a:pt x="18" y="658"/>
                    <a:pt x="0" y="675"/>
                    <a:pt x="0" y="697"/>
                  </a:cubicBezTo>
                  <a:cubicBezTo>
                    <a:pt x="0" y="718"/>
                    <a:pt x="18" y="736"/>
                    <a:pt x="39" y="736"/>
                  </a:cubicBezTo>
                  <a:cubicBezTo>
                    <a:pt x="495" y="736"/>
                    <a:pt x="495" y="736"/>
                    <a:pt x="495" y="736"/>
                  </a:cubicBezTo>
                  <a:cubicBezTo>
                    <a:pt x="517" y="736"/>
                    <a:pt x="534" y="718"/>
                    <a:pt x="534" y="697"/>
                  </a:cubicBezTo>
                  <a:cubicBezTo>
                    <a:pt x="534" y="675"/>
                    <a:pt x="517" y="658"/>
                    <a:pt x="495" y="658"/>
                  </a:cubicBezTo>
                  <a:cubicBezTo>
                    <a:pt x="478" y="658"/>
                    <a:pt x="478" y="658"/>
                    <a:pt x="478" y="658"/>
                  </a:cubicBezTo>
                  <a:cubicBezTo>
                    <a:pt x="478" y="412"/>
                    <a:pt x="478" y="412"/>
                    <a:pt x="478" y="412"/>
                  </a:cubicBezTo>
                  <a:lnTo>
                    <a:pt x="495" y="412"/>
                  </a:lnTo>
                  <a:close/>
                  <a:moveTo>
                    <a:pt x="267" y="424"/>
                  </a:moveTo>
                  <a:cubicBezTo>
                    <a:pt x="227" y="424"/>
                    <a:pt x="193" y="390"/>
                    <a:pt x="193" y="350"/>
                  </a:cubicBezTo>
                  <a:cubicBezTo>
                    <a:pt x="193" y="309"/>
                    <a:pt x="267" y="204"/>
                    <a:pt x="267" y="204"/>
                  </a:cubicBezTo>
                  <a:cubicBezTo>
                    <a:pt x="267" y="204"/>
                    <a:pt x="341" y="309"/>
                    <a:pt x="341" y="350"/>
                  </a:cubicBezTo>
                  <a:cubicBezTo>
                    <a:pt x="341" y="390"/>
                    <a:pt x="308" y="424"/>
                    <a:pt x="267" y="424"/>
                  </a:cubicBezTo>
                  <a:close/>
                  <a:moveTo>
                    <a:pt x="267" y="424"/>
                  </a:moveTo>
                  <a:cubicBezTo>
                    <a:pt x="267" y="424"/>
                    <a:pt x="267" y="424"/>
                    <a:pt x="267" y="424"/>
                  </a:cubicBezTo>
                </a:path>
              </a:pathLst>
            </a:custGeom>
            <a:solidFill>
              <a:schemeClr val="accent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  <p:grpSp>
        <p:nvGrpSpPr>
          <p:cNvPr id="45" name="Group 54"/>
          <p:cNvGrpSpPr/>
          <p:nvPr/>
        </p:nvGrpSpPr>
        <p:grpSpPr>
          <a:xfrm>
            <a:off x="7115212" y="2486219"/>
            <a:ext cx="1075331" cy="1075331"/>
            <a:chOff x="5570914" y="1419610"/>
            <a:chExt cx="806498" cy="806498"/>
          </a:xfrm>
        </p:grpSpPr>
        <p:sp>
          <p:nvSpPr>
            <p:cNvPr id="46" name="Oval 38"/>
            <p:cNvSpPr/>
            <p:nvPr/>
          </p:nvSpPr>
          <p:spPr>
            <a:xfrm>
              <a:off x="5570914" y="1419610"/>
              <a:ext cx="806498" cy="80649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grpSp>
          <p:nvGrpSpPr>
            <p:cNvPr id="47" name="Group 111"/>
            <p:cNvGrpSpPr/>
            <p:nvPr/>
          </p:nvGrpSpPr>
          <p:grpSpPr>
            <a:xfrm flipH="1">
              <a:off x="5689511" y="1670586"/>
              <a:ext cx="577850" cy="293688"/>
              <a:chOff x="5578475" y="2705100"/>
              <a:chExt cx="577850" cy="293688"/>
            </a:xfrm>
            <a:solidFill>
              <a:schemeClr val="accent4"/>
            </a:solidFill>
          </p:grpSpPr>
          <p:sp>
            <p:nvSpPr>
              <p:cNvPr id="48" name="Freeform 15"/>
              <p:cNvSpPr>
                <a:spLocks noEditPoints="1"/>
              </p:cNvSpPr>
              <p:nvPr/>
            </p:nvSpPr>
            <p:spPr bwMode="auto">
              <a:xfrm>
                <a:off x="5578475" y="2705100"/>
                <a:ext cx="577850" cy="230187"/>
              </a:xfrm>
              <a:custGeom>
                <a:avLst/>
                <a:gdLst/>
                <a:ahLst/>
                <a:cxnLst>
                  <a:cxn ang="0">
                    <a:pos x="53" y="49"/>
                  </a:cxn>
                  <a:cxn ang="0">
                    <a:pos x="44" y="40"/>
                  </a:cxn>
                  <a:cxn ang="0">
                    <a:pos x="44" y="4"/>
                  </a:cxn>
                  <a:cxn ang="0">
                    <a:pos x="45" y="2"/>
                  </a:cxn>
                  <a:cxn ang="0">
                    <a:pos x="46" y="2"/>
                  </a:cxn>
                  <a:cxn ang="0">
                    <a:pos x="47" y="1"/>
                  </a:cxn>
                  <a:cxn ang="0">
                    <a:pos x="46" y="0"/>
                  </a:cxn>
                  <a:cxn ang="0">
                    <a:pos x="40" y="0"/>
                  </a:cxn>
                  <a:cxn ang="0">
                    <a:pos x="37" y="3"/>
                  </a:cxn>
                  <a:cxn ang="0">
                    <a:pos x="37" y="9"/>
                  </a:cxn>
                  <a:cxn ang="0">
                    <a:pos x="21" y="9"/>
                  </a:cxn>
                  <a:cxn ang="0">
                    <a:pos x="7" y="18"/>
                  </a:cxn>
                  <a:cxn ang="0">
                    <a:pos x="2" y="30"/>
                  </a:cxn>
                  <a:cxn ang="0">
                    <a:pos x="0" y="39"/>
                  </a:cxn>
                  <a:cxn ang="0">
                    <a:pos x="0" y="59"/>
                  </a:cxn>
                  <a:cxn ang="0">
                    <a:pos x="12" y="51"/>
                  </a:cxn>
                  <a:cxn ang="0">
                    <a:pos x="24" y="57"/>
                  </a:cxn>
                  <a:cxn ang="0">
                    <a:pos x="98" y="57"/>
                  </a:cxn>
                  <a:cxn ang="0">
                    <a:pos x="109" y="51"/>
                  </a:cxn>
                  <a:cxn ang="0">
                    <a:pos x="121" y="57"/>
                  </a:cxn>
                  <a:cxn ang="0">
                    <a:pos x="122" y="57"/>
                  </a:cxn>
                  <a:cxn ang="0">
                    <a:pos x="134" y="51"/>
                  </a:cxn>
                  <a:cxn ang="0">
                    <a:pos x="145" y="57"/>
                  </a:cxn>
                  <a:cxn ang="0">
                    <a:pos x="148" y="57"/>
                  </a:cxn>
                  <a:cxn ang="0">
                    <a:pos x="150" y="56"/>
                  </a:cxn>
                  <a:cxn ang="0">
                    <a:pos x="151" y="54"/>
                  </a:cxn>
                  <a:cxn ang="0">
                    <a:pos x="151" y="52"/>
                  </a:cxn>
                  <a:cxn ang="0">
                    <a:pos x="148" y="49"/>
                  </a:cxn>
                  <a:cxn ang="0">
                    <a:pos x="53" y="49"/>
                  </a:cxn>
                  <a:cxn ang="0">
                    <a:pos x="34" y="31"/>
                  </a:cxn>
                  <a:cxn ang="0">
                    <a:pos x="32" y="33"/>
                  </a:cxn>
                  <a:cxn ang="0">
                    <a:pos x="11" y="33"/>
                  </a:cxn>
                  <a:cxn ang="0">
                    <a:pos x="14" y="30"/>
                  </a:cxn>
                  <a:cxn ang="0">
                    <a:pos x="17" y="31"/>
                  </a:cxn>
                  <a:cxn ang="0">
                    <a:pos x="15" y="27"/>
                  </a:cxn>
                  <a:cxn ang="0">
                    <a:pos x="12" y="25"/>
                  </a:cxn>
                  <a:cxn ang="0">
                    <a:pos x="12" y="29"/>
                  </a:cxn>
                  <a:cxn ang="0">
                    <a:pos x="8" y="32"/>
                  </a:cxn>
                  <a:cxn ang="0">
                    <a:pos x="13" y="20"/>
                  </a:cxn>
                  <a:cxn ang="0">
                    <a:pos x="22" y="14"/>
                  </a:cxn>
                  <a:cxn ang="0">
                    <a:pos x="32" y="14"/>
                  </a:cxn>
                  <a:cxn ang="0">
                    <a:pos x="34" y="15"/>
                  </a:cxn>
                  <a:cxn ang="0">
                    <a:pos x="34" y="17"/>
                  </a:cxn>
                  <a:cxn ang="0">
                    <a:pos x="34" y="31"/>
                  </a:cxn>
                  <a:cxn ang="0">
                    <a:pos x="34" y="31"/>
                  </a:cxn>
                  <a:cxn ang="0">
                    <a:pos x="34" y="31"/>
                  </a:cxn>
                </a:cxnLst>
                <a:rect l="0" t="0" r="r" b="b"/>
                <a:pathLst>
                  <a:path w="151" h="59">
                    <a:moveTo>
                      <a:pt x="53" y="49"/>
                    </a:moveTo>
                    <a:cubicBezTo>
                      <a:pt x="48" y="49"/>
                      <a:pt x="44" y="45"/>
                      <a:pt x="44" y="40"/>
                    </a:cubicBezTo>
                    <a:cubicBezTo>
                      <a:pt x="44" y="4"/>
                      <a:pt x="44" y="4"/>
                      <a:pt x="44" y="4"/>
                    </a:cubicBezTo>
                    <a:cubicBezTo>
                      <a:pt x="44" y="3"/>
                      <a:pt x="44" y="2"/>
                      <a:pt x="45" y="2"/>
                    </a:cubicBezTo>
                    <a:cubicBezTo>
                      <a:pt x="46" y="2"/>
                      <a:pt x="46" y="2"/>
                      <a:pt x="46" y="2"/>
                    </a:cubicBezTo>
                    <a:cubicBezTo>
                      <a:pt x="47" y="2"/>
                      <a:pt x="47" y="2"/>
                      <a:pt x="47" y="1"/>
                    </a:cubicBezTo>
                    <a:cubicBezTo>
                      <a:pt x="47" y="0"/>
                      <a:pt x="47" y="0"/>
                      <a:pt x="46" y="0"/>
                    </a:cubicBezTo>
                    <a:cubicBezTo>
                      <a:pt x="40" y="0"/>
                      <a:pt x="40" y="0"/>
                      <a:pt x="40" y="0"/>
                    </a:cubicBezTo>
                    <a:cubicBezTo>
                      <a:pt x="39" y="0"/>
                      <a:pt x="37" y="1"/>
                      <a:pt x="37" y="3"/>
                    </a:cubicBezTo>
                    <a:cubicBezTo>
                      <a:pt x="37" y="9"/>
                      <a:pt x="37" y="9"/>
                      <a:pt x="37" y="9"/>
                    </a:cubicBezTo>
                    <a:cubicBezTo>
                      <a:pt x="21" y="9"/>
                      <a:pt x="21" y="9"/>
                      <a:pt x="21" y="9"/>
                    </a:cubicBezTo>
                    <a:cubicBezTo>
                      <a:pt x="14" y="9"/>
                      <a:pt x="9" y="13"/>
                      <a:pt x="7" y="18"/>
                    </a:cubicBezTo>
                    <a:cubicBezTo>
                      <a:pt x="2" y="30"/>
                      <a:pt x="2" y="30"/>
                      <a:pt x="2" y="30"/>
                    </a:cubicBezTo>
                    <a:cubicBezTo>
                      <a:pt x="1" y="33"/>
                      <a:pt x="0" y="36"/>
                      <a:pt x="0" y="39"/>
                    </a:cubicBezTo>
                    <a:cubicBezTo>
                      <a:pt x="0" y="59"/>
                      <a:pt x="0" y="59"/>
                      <a:pt x="0" y="59"/>
                    </a:cubicBezTo>
                    <a:cubicBezTo>
                      <a:pt x="2" y="54"/>
                      <a:pt x="7" y="51"/>
                      <a:pt x="12" y="51"/>
                    </a:cubicBezTo>
                    <a:cubicBezTo>
                      <a:pt x="17" y="51"/>
                      <a:pt x="21" y="53"/>
                      <a:pt x="24" y="57"/>
                    </a:cubicBezTo>
                    <a:cubicBezTo>
                      <a:pt x="98" y="57"/>
                      <a:pt x="98" y="57"/>
                      <a:pt x="98" y="57"/>
                    </a:cubicBezTo>
                    <a:cubicBezTo>
                      <a:pt x="100" y="53"/>
                      <a:pt x="105" y="51"/>
                      <a:pt x="109" y="51"/>
                    </a:cubicBezTo>
                    <a:cubicBezTo>
                      <a:pt x="114" y="51"/>
                      <a:pt x="118" y="53"/>
                      <a:pt x="121" y="57"/>
                    </a:cubicBezTo>
                    <a:cubicBezTo>
                      <a:pt x="122" y="57"/>
                      <a:pt x="122" y="57"/>
                      <a:pt x="122" y="57"/>
                    </a:cubicBezTo>
                    <a:cubicBezTo>
                      <a:pt x="125" y="53"/>
                      <a:pt x="129" y="51"/>
                      <a:pt x="134" y="51"/>
                    </a:cubicBezTo>
                    <a:cubicBezTo>
                      <a:pt x="138" y="51"/>
                      <a:pt x="143" y="53"/>
                      <a:pt x="145" y="57"/>
                    </a:cubicBezTo>
                    <a:cubicBezTo>
                      <a:pt x="148" y="57"/>
                      <a:pt x="148" y="57"/>
                      <a:pt x="148" y="57"/>
                    </a:cubicBezTo>
                    <a:cubicBezTo>
                      <a:pt x="149" y="57"/>
                      <a:pt x="150" y="57"/>
                      <a:pt x="150" y="56"/>
                    </a:cubicBezTo>
                    <a:cubicBezTo>
                      <a:pt x="151" y="56"/>
                      <a:pt x="151" y="55"/>
                      <a:pt x="151" y="54"/>
                    </a:cubicBezTo>
                    <a:cubicBezTo>
                      <a:pt x="151" y="52"/>
                      <a:pt x="151" y="52"/>
                      <a:pt x="151" y="52"/>
                    </a:cubicBezTo>
                    <a:cubicBezTo>
                      <a:pt x="151" y="50"/>
                      <a:pt x="150" y="49"/>
                      <a:pt x="148" y="49"/>
                    </a:cubicBezTo>
                    <a:lnTo>
                      <a:pt x="53" y="49"/>
                    </a:lnTo>
                    <a:close/>
                    <a:moveTo>
                      <a:pt x="34" y="31"/>
                    </a:moveTo>
                    <a:cubicBezTo>
                      <a:pt x="34" y="32"/>
                      <a:pt x="33" y="33"/>
                      <a:pt x="32" y="33"/>
                    </a:cubicBezTo>
                    <a:cubicBezTo>
                      <a:pt x="11" y="33"/>
                      <a:pt x="11" y="33"/>
                      <a:pt x="11" y="33"/>
                    </a:cubicBezTo>
                    <a:cubicBezTo>
                      <a:pt x="14" y="30"/>
                      <a:pt x="14" y="30"/>
                      <a:pt x="14" y="30"/>
                    </a:cubicBezTo>
                    <a:cubicBezTo>
                      <a:pt x="15" y="31"/>
                      <a:pt x="16" y="31"/>
                      <a:pt x="17" y="31"/>
                    </a:cubicBezTo>
                    <a:cubicBezTo>
                      <a:pt x="17" y="30"/>
                      <a:pt x="17" y="28"/>
                      <a:pt x="15" y="27"/>
                    </a:cubicBezTo>
                    <a:cubicBezTo>
                      <a:pt x="14" y="25"/>
                      <a:pt x="12" y="25"/>
                      <a:pt x="12" y="25"/>
                    </a:cubicBezTo>
                    <a:cubicBezTo>
                      <a:pt x="11" y="26"/>
                      <a:pt x="11" y="27"/>
                      <a:pt x="12" y="29"/>
                    </a:cubicBezTo>
                    <a:cubicBezTo>
                      <a:pt x="8" y="32"/>
                      <a:pt x="8" y="32"/>
                      <a:pt x="8" y="32"/>
                    </a:cubicBezTo>
                    <a:cubicBezTo>
                      <a:pt x="13" y="20"/>
                      <a:pt x="13" y="20"/>
                      <a:pt x="13" y="20"/>
                    </a:cubicBezTo>
                    <a:cubicBezTo>
                      <a:pt x="15" y="17"/>
                      <a:pt x="18" y="14"/>
                      <a:pt x="22" y="14"/>
                    </a:cubicBezTo>
                    <a:cubicBezTo>
                      <a:pt x="32" y="14"/>
                      <a:pt x="32" y="14"/>
                      <a:pt x="32" y="14"/>
                    </a:cubicBezTo>
                    <a:cubicBezTo>
                      <a:pt x="32" y="14"/>
                      <a:pt x="33" y="14"/>
                      <a:pt x="34" y="15"/>
                    </a:cubicBezTo>
                    <a:cubicBezTo>
                      <a:pt x="34" y="15"/>
                      <a:pt x="34" y="16"/>
                      <a:pt x="34" y="17"/>
                    </a:cubicBezTo>
                    <a:lnTo>
                      <a:pt x="34" y="31"/>
                    </a:lnTo>
                    <a:close/>
                    <a:moveTo>
                      <a:pt x="34" y="31"/>
                    </a:moveTo>
                    <a:cubicBezTo>
                      <a:pt x="34" y="31"/>
                      <a:pt x="34" y="31"/>
                      <a:pt x="34" y="31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49" name="Freeform 16"/>
              <p:cNvSpPr>
                <a:spLocks noEditPoints="1"/>
              </p:cNvSpPr>
              <p:nvPr/>
            </p:nvSpPr>
            <p:spPr bwMode="auto">
              <a:xfrm>
                <a:off x="5765800" y="2771775"/>
                <a:ext cx="390525" cy="109537"/>
              </a:xfrm>
              <a:custGeom>
                <a:avLst/>
                <a:gdLst/>
                <a:ahLst/>
                <a:cxnLst>
                  <a:cxn ang="0">
                    <a:pos x="102" y="6"/>
                  </a:cxn>
                  <a:cxn ang="0">
                    <a:pos x="96" y="0"/>
                  </a:cxn>
                  <a:cxn ang="0">
                    <a:pos x="6" y="0"/>
                  </a:cxn>
                  <a:cxn ang="0">
                    <a:pos x="0" y="6"/>
                  </a:cxn>
                  <a:cxn ang="0">
                    <a:pos x="0" y="21"/>
                  </a:cxn>
                  <a:cxn ang="0">
                    <a:pos x="6" y="28"/>
                  </a:cxn>
                  <a:cxn ang="0">
                    <a:pos x="96" y="28"/>
                  </a:cxn>
                  <a:cxn ang="0">
                    <a:pos x="102" y="21"/>
                  </a:cxn>
                  <a:cxn ang="0">
                    <a:pos x="102" y="6"/>
                  </a:cxn>
                  <a:cxn ang="0">
                    <a:pos x="48" y="22"/>
                  </a:cxn>
                  <a:cxn ang="0">
                    <a:pos x="41" y="15"/>
                  </a:cxn>
                  <a:cxn ang="0">
                    <a:pos x="48" y="3"/>
                  </a:cxn>
                  <a:cxn ang="0">
                    <a:pos x="55" y="15"/>
                  </a:cxn>
                  <a:cxn ang="0">
                    <a:pos x="48" y="22"/>
                  </a:cxn>
                  <a:cxn ang="0">
                    <a:pos x="48" y="22"/>
                  </a:cxn>
                  <a:cxn ang="0">
                    <a:pos x="48" y="22"/>
                  </a:cxn>
                </a:cxnLst>
                <a:rect l="0" t="0" r="r" b="b"/>
                <a:pathLst>
                  <a:path w="102" h="28">
                    <a:moveTo>
                      <a:pt x="102" y="6"/>
                    </a:moveTo>
                    <a:cubicBezTo>
                      <a:pt x="102" y="3"/>
                      <a:pt x="99" y="0"/>
                      <a:pt x="96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2" y="0"/>
                      <a:pt x="0" y="3"/>
                      <a:pt x="0" y="6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0" y="25"/>
                      <a:pt x="3" y="28"/>
                      <a:pt x="6" y="28"/>
                    </a:cubicBezTo>
                    <a:cubicBezTo>
                      <a:pt x="96" y="28"/>
                      <a:pt x="96" y="28"/>
                      <a:pt x="96" y="28"/>
                    </a:cubicBezTo>
                    <a:cubicBezTo>
                      <a:pt x="99" y="28"/>
                      <a:pt x="102" y="25"/>
                      <a:pt x="102" y="21"/>
                    </a:cubicBezTo>
                    <a:lnTo>
                      <a:pt x="102" y="6"/>
                    </a:lnTo>
                    <a:close/>
                    <a:moveTo>
                      <a:pt x="48" y="22"/>
                    </a:moveTo>
                    <a:cubicBezTo>
                      <a:pt x="44" y="22"/>
                      <a:pt x="41" y="19"/>
                      <a:pt x="41" y="15"/>
                    </a:cubicBezTo>
                    <a:cubicBezTo>
                      <a:pt x="41" y="11"/>
                      <a:pt x="48" y="3"/>
                      <a:pt x="48" y="3"/>
                    </a:cubicBezTo>
                    <a:cubicBezTo>
                      <a:pt x="48" y="3"/>
                      <a:pt x="55" y="11"/>
                      <a:pt x="55" y="15"/>
                    </a:cubicBezTo>
                    <a:cubicBezTo>
                      <a:pt x="55" y="19"/>
                      <a:pt x="52" y="22"/>
                      <a:pt x="48" y="22"/>
                    </a:cubicBezTo>
                    <a:close/>
                    <a:moveTo>
                      <a:pt x="48" y="22"/>
                    </a:moveTo>
                    <a:cubicBezTo>
                      <a:pt x="48" y="22"/>
                      <a:pt x="48" y="22"/>
                      <a:pt x="48" y="22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50" name="Freeform 17"/>
              <p:cNvSpPr>
                <a:spLocks noEditPoints="1"/>
              </p:cNvSpPr>
              <p:nvPr/>
            </p:nvSpPr>
            <p:spPr bwMode="auto">
              <a:xfrm>
                <a:off x="5586413" y="2916238"/>
                <a:ext cx="80963" cy="82550"/>
              </a:xfrm>
              <a:custGeom>
                <a:avLst/>
                <a:gdLst/>
                <a:ahLst/>
                <a:cxnLst>
                  <a:cxn ang="0">
                    <a:pos x="21" y="11"/>
                  </a:cxn>
                  <a:cxn ang="0">
                    <a:pos x="11" y="21"/>
                  </a:cxn>
                  <a:cxn ang="0">
                    <a:pos x="0" y="11"/>
                  </a:cxn>
                  <a:cxn ang="0">
                    <a:pos x="11" y="0"/>
                  </a:cxn>
                  <a:cxn ang="0">
                    <a:pos x="21" y="11"/>
                  </a:cxn>
                  <a:cxn ang="0">
                    <a:pos x="21" y="11"/>
                  </a:cxn>
                  <a:cxn ang="0">
                    <a:pos x="21" y="11"/>
                  </a:cxn>
                </a:cxnLst>
                <a:rect l="0" t="0" r="r" b="b"/>
                <a:pathLst>
                  <a:path w="21" h="21">
                    <a:moveTo>
                      <a:pt x="21" y="11"/>
                    </a:moveTo>
                    <a:cubicBezTo>
                      <a:pt x="21" y="16"/>
                      <a:pt x="16" y="21"/>
                      <a:pt x="11" y="21"/>
                    </a:cubicBezTo>
                    <a:cubicBezTo>
                      <a:pt x="5" y="21"/>
                      <a:pt x="0" y="16"/>
                      <a:pt x="0" y="11"/>
                    </a:cubicBezTo>
                    <a:cubicBezTo>
                      <a:pt x="0" y="5"/>
                      <a:pt x="5" y="0"/>
                      <a:pt x="11" y="0"/>
                    </a:cubicBezTo>
                    <a:cubicBezTo>
                      <a:pt x="16" y="0"/>
                      <a:pt x="21" y="5"/>
                      <a:pt x="21" y="11"/>
                    </a:cubicBezTo>
                    <a:close/>
                    <a:moveTo>
                      <a:pt x="21" y="11"/>
                    </a:moveTo>
                    <a:cubicBezTo>
                      <a:pt x="21" y="11"/>
                      <a:pt x="21" y="11"/>
                      <a:pt x="21" y="11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51" name="Freeform 18"/>
              <p:cNvSpPr>
                <a:spLocks noEditPoints="1"/>
              </p:cNvSpPr>
              <p:nvPr/>
            </p:nvSpPr>
            <p:spPr bwMode="auto">
              <a:xfrm>
                <a:off x="5957888" y="2916238"/>
                <a:ext cx="79375" cy="82550"/>
              </a:xfrm>
              <a:custGeom>
                <a:avLst/>
                <a:gdLst/>
                <a:ahLst/>
                <a:cxnLst>
                  <a:cxn ang="0">
                    <a:pos x="21" y="11"/>
                  </a:cxn>
                  <a:cxn ang="0">
                    <a:pos x="10" y="21"/>
                  </a:cxn>
                  <a:cxn ang="0">
                    <a:pos x="0" y="11"/>
                  </a:cxn>
                  <a:cxn ang="0">
                    <a:pos x="10" y="0"/>
                  </a:cxn>
                  <a:cxn ang="0">
                    <a:pos x="21" y="11"/>
                  </a:cxn>
                  <a:cxn ang="0">
                    <a:pos x="21" y="11"/>
                  </a:cxn>
                  <a:cxn ang="0">
                    <a:pos x="21" y="11"/>
                  </a:cxn>
                </a:cxnLst>
                <a:rect l="0" t="0" r="r" b="b"/>
                <a:pathLst>
                  <a:path w="21" h="21">
                    <a:moveTo>
                      <a:pt x="21" y="11"/>
                    </a:moveTo>
                    <a:cubicBezTo>
                      <a:pt x="21" y="16"/>
                      <a:pt x="16" y="21"/>
                      <a:pt x="10" y="21"/>
                    </a:cubicBezTo>
                    <a:cubicBezTo>
                      <a:pt x="5" y="21"/>
                      <a:pt x="0" y="16"/>
                      <a:pt x="0" y="11"/>
                    </a:cubicBezTo>
                    <a:cubicBezTo>
                      <a:pt x="0" y="5"/>
                      <a:pt x="5" y="0"/>
                      <a:pt x="10" y="0"/>
                    </a:cubicBezTo>
                    <a:cubicBezTo>
                      <a:pt x="16" y="0"/>
                      <a:pt x="21" y="5"/>
                      <a:pt x="21" y="11"/>
                    </a:cubicBezTo>
                    <a:close/>
                    <a:moveTo>
                      <a:pt x="21" y="11"/>
                    </a:moveTo>
                    <a:cubicBezTo>
                      <a:pt x="21" y="11"/>
                      <a:pt x="21" y="11"/>
                      <a:pt x="21" y="11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52" name="Freeform 19"/>
              <p:cNvSpPr>
                <a:spLocks noEditPoints="1"/>
              </p:cNvSpPr>
              <p:nvPr/>
            </p:nvSpPr>
            <p:spPr bwMode="auto">
              <a:xfrm>
                <a:off x="6048375" y="2916238"/>
                <a:ext cx="80963" cy="82550"/>
              </a:xfrm>
              <a:custGeom>
                <a:avLst/>
                <a:gdLst/>
                <a:ahLst/>
                <a:cxnLst>
                  <a:cxn ang="0">
                    <a:pos x="21" y="11"/>
                  </a:cxn>
                  <a:cxn ang="0">
                    <a:pos x="11" y="21"/>
                  </a:cxn>
                  <a:cxn ang="0">
                    <a:pos x="0" y="11"/>
                  </a:cxn>
                  <a:cxn ang="0">
                    <a:pos x="11" y="0"/>
                  </a:cxn>
                  <a:cxn ang="0">
                    <a:pos x="21" y="11"/>
                  </a:cxn>
                  <a:cxn ang="0">
                    <a:pos x="21" y="11"/>
                  </a:cxn>
                  <a:cxn ang="0">
                    <a:pos x="21" y="11"/>
                  </a:cxn>
                </a:cxnLst>
                <a:rect l="0" t="0" r="r" b="b"/>
                <a:pathLst>
                  <a:path w="21" h="21">
                    <a:moveTo>
                      <a:pt x="21" y="11"/>
                    </a:moveTo>
                    <a:cubicBezTo>
                      <a:pt x="21" y="16"/>
                      <a:pt x="16" y="21"/>
                      <a:pt x="11" y="21"/>
                    </a:cubicBezTo>
                    <a:cubicBezTo>
                      <a:pt x="5" y="21"/>
                      <a:pt x="0" y="16"/>
                      <a:pt x="0" y="11"/>
                    </a:cubicBezTo>
                    <a:cubicBezTo>
                      <a:pt x="0" y="5"/>
                      <a:pt x="5" y="0"/>
                      <a:pt x="11" y="0"/>
                    </a:cubicBezTo>
                    <a:cubicBezTo>
                      <a:pt x="16" y="0"/>
                      <a:pt x="21" y="5"/>
                      <a:pt x="21" y="11"/>
                    </a:cubicBezTo>
                    <a:close/>
                    <a:moveTo>
                      <a:pt x="21" y="11"/>
                    </a:moveTo>
                    <a:cubicBezTo>
                      <a:pt x="21" y="11"/>
                      <a:pt x="21" y="11"/>
                      <a:pt x="21" y="11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</p:grpSp>
      </p:grpSp>
      <p:sp>
        <p:nvSpPr>
          <p:cNvPr id="54" name="矩形 53"/>
          <p:cNvSpPr/>
          <p:nvPr/>
        </p:nvSpPr>
        <p:spPr>
          <a:xfrm>
            <a:off x="822489" y="4392628"/>
            <a:ext cx="297623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600" b="1" dirty="0">
                <a:solidFill>
                  <a:srgbClr val="C000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登記分發</a:t>
            </a:r>
            <a:r>
              <a:rPr lang="en-US" altLang="zh-TW" sz="1600" b="1" dirty="0">
                <a:solidFill>
                  <a:srgbClr val="C000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【</a:t>
            </a:r>
            <a:r>
              <a:rPr lang="zh-TW" altLang="en-US" sz="1600" b="1" dirty="0">
                <a:solidFill>
                  <a:srgbClr val="C000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統測成績</a:t>
            </a:r>
            <a:r>
              <a:rPr lang="en-US" altLang="zh-TW" sz="1600" b="1" dirty="0">
                <a:solidFill>
                  <a:srgbClr val="C000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】7</a:t>
            </a:r>
            <a:r>
              <a:rPr lang="zh-TW" altLang="en-US" sz="1600" b="1" dirty="0">
                <a:solidFill>
                  <a:srgbClr val="C000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月初</a:t>
            </a:r>
            <a:endParaRPr lang="en-US" altLang="zh-TW" sz="1600" dirty="0">
              <a:solidFill>
                <a:srgbClr val="C00000"/>
              </a:solidFill>
              <a:latin typeface="華康中圓體" panose="020F0509000000000000" pitchFamily="49" charset="-120"/>
              <a:ea typeface="華康中圓體" panose="020F0509000000000000" pitchFamily="49" charset="-120"/>
              <a:cs typeface="+mn-ea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TW" altLang="en-US" sz="16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</a:rPr>
              <a:t>日校登記分發</a:t>
            </a:r>
            <a:r>
              <a:rPr lang="en-US" altLang="zh-TW" sz="16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</a:rPr>
              <a:t>(</a:t>
            </a:r>
            <a:r>
              <a:rPr lang="zh-TW" altLang="en-US" sz="16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</a:rPr>
              <a:t>彈性加權</a:t>
            </a:r>
            <a:r>
              <a:rPr lang="en-US" altLang="zh-TW" sz="16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</a:rPr>
              <a:t>)</a:t>
            </a:r>
            <a:r>
              <a:rPr lang="zh-TW" altLang="en-US" sz="16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</a:rPr>
              <a:t>。</a:t>
            </a:r>
            <a:endParaRPr lang="en-US" altLang="zh-TW" sz="1600" dirty="0">
              <a:solidFill>
                <a:schemeClr val="bg1"/>
              </a:solidFill>
              <a:latin typeface="華康中圓體" panose="020F0509000000000000" pitchFamily="49" charset="-120"/>
              <a:ea typeface="華康中圓體" panose="020F0509000000000000" pitchFamily="49" charset="-120"/>
              <a:cs typeface="+mn-ea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TW" altLang="en-US" sz="16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</a:rPr>
              <a:t>夜校獨招登記分發。</a:t>
            </a:r>
            <a:endParaRPr lang="en-US" altLang="zh-TW" sz="1600" dirty="0">
              <a:solidFill>
                <a:schemeClr val="bg1"/>
              </a:solidFill>
              <a:latin typeface="華康中圓體" panose="020F0509000000000000" pitchFamily="49" charset="-120"/>
              <a:ea typeface="華康中圓體" panose="020F0509000000000000" pitchFamily="49" charset="-120"/>
              <a:cs typeface="+mn-ea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TW" altLang="en-US" sz="16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</a:rPr>
              <a:t>畫自願卡。</a:t>
            </a:r>
          </a:p>
        </p:txBody>
      </p:sp>
      <p:sp>
        <p:nvSpPr>
          <p:cNvPr id="55" name="矩形 54"/>
          <p:cNvSpPr/>
          <p:nvPr/>
        </p:nvSpPr>
        <p:spPr>
          <a:xfrm>
            <a:off x="8703325" y="2331984"/>
            <a:ext cx="2599981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600" b="1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技優甄選</a:t>
            </a:r>
            <a:r>
              <a:rPr lang="en-US" altLang="zh-TW" sz="1600" b="1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【</a:t>
            </a:r>
            <a:r>
              <a:rPr lang="zh-TW" altLang="en-US" sz="1600" b="1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免統測</a:t>
            </a:r>
            <a:r>
              <a:rPr lang="en-US" altLang="zh-TW" sz="1600" b="1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】5</a:t>
            </a:r>
            <a:r>
              <a:rPr lang="zh-TW" altLang="en-US" sz="1600" b="1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月底</a:t>
            </a:r>
            <a:endParaRPr lang="en-US" altLang="zh-TW" sz="1600" dirty="0">
              <a:solidFill>
                <a:srgbClr val="784B23"/>
              </a:solidFill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TW" altLang="en-US" sz="1600" dirty="0">
                <a:solidFill>
                  <a:schemeClr val="accent6">
                    <a:lumMod val="40000"/>
                    <a:lumOff val="60000"/>
                  </a:schemeClr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餐旅服務技藝選手</a:t>
            </a:r>
            <a:endParaRPr lang="en-US" altLang="zh-TW" sz="1600" dirty="0">
              <a:solidFill>
                <a:schemeClr val="accent6">
                  <a:lumMod val="40000"/>
                  <a:lumOff val="60000"/>
                </a:schemeClr>
              </a:solidFill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TW" altLang="en-US" sz="1600" dirty="0">
                <a:solidFill>
                  <a:schemeClr val="accent6">
                    <a:lumMod val="40000"/>
                    <a:lumOff val="60000"/>
                  </a:schemeClr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專題競賽得獎選手</a:t>
            </a:r>
            <a:endParaRPr lang="en-US" altLang="zh-TW" sz="1600" dirty="0">
              <a:solidFill>
                <a:schemeClr val="accent6">
                  <a:lumMod val="40000"/>
                  <a:lumOff val="60000"/>
                </a:schemeClr>
              </a:solidFill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TW" altLang="en-US" sz="1600" dirty="0">
                <a:solidFill>
                  <a:schemeClr val="accent6">
                    <a:lumMod val="40000"/>
                    <a:lumOff val="60000"/>
                  </a:schemeClr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通過乙級學生</a:t>
            </a:r>
            <a:endParaRPr lang="en-US" altLang="zh-TW" sz="1600" dirty="0">
              <a:solidFill>
                <a:schemeClr val="accent6">
                  <a:lumMod val="40000"/>
                  <a:lumOff val="60000"/>
                </a:schemeClr>
              </a:solidFill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</p:txBody>
      </p:sp>
      <p:sp>
        <p:nvSpPr>
          <p:cNvPr id="56" name="矩形 55"/>
          <p:cNvSpPr/>
          <p:nvPr/>
        </p:nvSpPr>
        <p:spPr>
          <a:xfrm>
            <a:off x="8631714" y="4369231"/>
            <a:ext cx="2924979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6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推薦甄選</a:t>
            </a:r>
            <a:r>
              <a:rPr lang="en-US" altLang="zh-TW" sz="16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【</a:t>
            </a:r>
            <a:r>
              <a:rPr lang="zh-TW" altLang="en-US" sz="16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統測成績</a:t>
            </a:r>
            <a:r>
              <a:rPr lang="en-US" altLang="zh-TW" sz="16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】6</a:t>
            </a:r>
            <a:r>
              <a:rPr lang="zh-TW" altLang="en-US" sz="16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月初</a:t>
            </a:r>
            <a:endParaRPr lang="en-US" altLang="zh-TW" sz="1600" b="1" dirty="0">
              <a:solidFill>
                <a:schemeClr val="accent2">
                  <a:lumMod val="40000"/>
                  <a:lumOff val="60000"/>
                </a:schemeClr>
              </a:solidFill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TW" altLang="en-US" sz="16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統測成績。</a:t>
            </a:r>
            <a:endParaRPr lang="en-US" altLang="zh-TW" sz="1600" dirty="0">
              <a:solidFill>
                <a:schemeClr val="bg1"/>
              </a:solidFill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TW" altLang="en-US" sz="16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學習歷程重要性。</a:t>
            </a:r>
            <a:endParaRPr lang="en-US" altLang="zh-TW" sz="1600" dirty="0">
              <a:solidFill>
                <a:schemeClr val="bg1"/>
              </a:solidFill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TW" altLang="en-US" sz="16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專題製作重要性。 </a:t>
            </a:r>
            <a:endParaRPr lang="en-US" altLang="zh-CN" sz="1600" dirty="0">
              <a:solidFill>
                <a:schemeClr val="bg1"/>
              </a:solidFill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</p:txBody>
      </p:sp>
      <p:sp>
        <p:nvSpPr>
          <p:cNvPr id="58" name="TextBox 60"/>
          <p:cNvSpPr txBox="1"/>
          <p:nvPr/>
        </p:nvSpPr>
        <p:spPr>
          <a:xfrm>
            <a:off x="804231" y="2118226"/>
            <a:ext cx="3163789" cy="1600426"/>
          </a:xfrm>
          <a:prstGeom prst="rect">
            <a:avLst/>
          </a:prstGeom>
          <a:noFill/>
        </p:spPr>
        <p:txBody>
          <a:bodyPr wrap="square" lIns="121908" tIns="60954" rIns="121908" bIns="60954" rtlCol="0">
            <a:spAutoFit/>
          </a:bodyPr>
          <a:lstStyle/>
          <a:p>
            <a:r>
              <a:rPr lang="zh-TW" altLang="en-US" sz="1600" b="1" dirty="0">
                <a:solidFill>
                  <a:srgbClr val="DF7A60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統一入學測驗</a:t>
            </a:r>
            <a:r>
              <a:rPr lang="en-US" altLang="zh-TW" sz="1600" b="1" dirty="0">
                <a:solidFill>
                  <a:srgbClr val="DF7A60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【</a:t>
            </a:r>
            <a:r>
              <a:rPr lang="zh-TW" altLang="en-US" sz="1600" b="1" dirty="0">
                <a:solidFill>
                  <a:srgbClr val="DF7A60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統測</a:t>
            </a:r>
            <a:r>
              <a:rPr lang="en-US" altLang="zh-TW" sz="1600" b="1" dirty="0">
                <a:solidFill>
                  <a:srgbClr val="DF7A60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】5</a:t>
            </a:r>
            <a:r>
              <a:rPr lang="zh-TW" altLang="en-US" sz="1600" b="1" dirty="0">
                <a:solidFill>
                  <a:srgbClr val="DF7A60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月初</a:t>
            </a:r>
            <a:endParaRPr lang="en-US" altLang="zh-TW" sz="1600" b="1" dirty="0">
              <a:solidFill>
                <a:srgbClr val="DF7A60"/>
              </a:solidFill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  <a:p>
            <a:r>
              <a:rPr lang="zh-TW" altLang="en-US" sz="16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一般科目：</a:t>
            </a:r>
            <a:endParaRPr lang="en-US" altLang="zh-TW" sz="1600" dirty="0">
              <a:solidFill>
                <a:schemeClr val="bg1"/>
              </a:solidFill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  <a:p>
            <a:r>
              <a:rPr lang="zh-TW" altLang="en-US" sz="16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國文、英文、數學</a:t>
            </a:r>
          </a:p>
          <a:p>
            <a:r>
              <a:rPr lang="zh-TW" altLang="en-US" sz="16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專業科目：</a:t>
            </a:r>
          </a:p>
          <a:p>
            <a:r>
              <a:rPr lang="zh-TW" altLang="en-US" sz="16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專一：觀光餐旅業導論</a:t>
            </a:r>
          </a:p>
          <a:p>
            <a:r>
              <a:rPr lang="zh-TW" altLang="en-US" sz="16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專二：餐飲服務技術、飲料實務</a:t>
            </a:r>
          </a:p>
        </p:txBody>
      </p:sp>
    </p:spTree>
    <p:extLst>
      <p:ext uri="{BB962C8B-B14F-4D97-AF65-F5344CB8AC3E}">
        <p14:creationId xmlns:p14="http://schemas.microsoft.com/office/powerpoint/2010/main" val="6881625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/>
          </p:cNvSpPr>
          <p:nvPr/>
        </p:nvSpPr>
        <p:spPr>
          <a:xfrm>
            <a:off x="513347" y="195942"/>
            <a:ext cx="10515600" cy="57617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sz="3500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5-1.</a:t>
            </a:r>
            <a:r>
              <a:rPr lang="zh-TW" altLang="en-US" sz="3500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畢業門檻</a:t>
            </a:r>
          </a:p>
        </p:txBody>
      </p:sp>
      <p:sp>
        <p:nvSpPr>
          <p:cNvPr id="3" name="文字方塊 2"/>
          <p:cNvSpPr txBox="1"/>
          <p:nvPr/>
        </p:nvSpPr>
        <p:spPr>
          <a:xfrm>
            <a:off x="596666" y="810033"/>
            <a:ext cx="87987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>
                <a:solidFill>
                  <a:srgbClr val="C00000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每學期有</a:t>
            </a:r>
            <a:r>
              <a:rPr lang="en-US" altLang="zh-TW" sz="2000" dirty="0">
                <a:solidFill>
                  <a:srgbClr val="C00000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32</a:t>
            </a:r>
            <a:r>
              <a:rPr lang="zh-TW" altLang="en-US" sz="2000" dirty="0">
                <a:solidFill>
                  <a:srgbClr val="C00000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學分；每學年有</a:t>
            </a:r>
            <a:r>
              <a:rPr lang="en-US" altLang="zh-TW" sz="2000" dirty="0">
                <a:solidFill>
                  <a:srgbClr val="C00000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64</a:t>
            </a:r>
            <a:r>
              <a:rPr lang="zh-TW" altLang="en-US" sz="2000" dirty="0">
                <a:solidFill>
                  <a:srgbClr val="C00000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學分；三年共有</a:t>
            </a:r>
            <a:r>
              <a:rPr lang="en-US" altLang="zh-TW" sz="2000" dirty="0">
                <a:solidFill>
                  <a:srgbClr val="C00000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192</a:t>
            </a:r>
            <a:r>
              <a:rPr lang="zh-TW" altLang="en-US" sz="2000" dirty="0">
                <a:solidFill>
                  <a:srgbClr val="C00000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學分</a:t>
            </a:r>
          </a:p>
        </p:txBody>
      </p:sp>
      <p:graphicFrame>
        <p:nvGraphicFramePr>
          <p:cNvPr id="4" name="資料庫圖表 3"/>
          <p:cNvGraphicFramePr/>
          <p:nvPr>
            <p:extLst>
              <p:ext uri="{D42A27DB-BD31-4B8C-83A1-F6EECF244321}">
                <p14:modId xmlns:p14="http://schemas.microsoft.com/office/powerpoint/2010/main" val="3917937357"/>
              </p:ext>
            </p:extLst>
          </p:nvPr>
        </p:nvGraphicFramePr>
        <p:xfrm>
          <a:off x="938955" y="803040"/>
          <a:ext cx="10496839" cy="29012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資料庫圖表 6">
            <a:extLst>
              <a:ext uri="{FF2B5EF4-FFF2-40B4-BE49-F238E27FC236}">
                <a16:creationId xmlns:a16="http://schemas.microsoft.com/office/drawing/2014/main" id="{6F5738E5-6805-AF08-8755-ABFAB8C07A7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53050157"/>
              </p:ext>
            </p:extLst>
          </p:nvPr>
        </p:nvGraphicFramePr>
        <p:xfrm>
          <a:off x="938954" y="3851040"/>
          <a:ext cx="10496839" cy="29012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5699532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1657"/>
            <a:ext cx="12192000" cy="6941313"/>
          </a:xfrm>
          <a:prstGeom prst="rect">
            <a:avLst/>
          </a:prstGeom>
        </p:spPr>
      </p:pic>
      <p:sp>
        <p:nvSpPr>
          <p:cNvPr id="3" name="標題 1">
            <a:extLst>
              <a:ext uri="{FF2B5EF4-FFF2-40B4-BE49-F238E27FC236}">
                <a16:creationId xmlns:a16="http://schemas.microsoft.com/office/drawing/2014/main" id="{F739E7CF-3E69-0F90-5E2C-D095927BBFF3}"/>
              </a:ext>
            </a:extLst>
          </p:cNvPr>
          <p:cNvSpPr txBox="1">
            <a:spLocks/>
          </p:cNvSpPr>
          <p:nvPr/>
        </p:nvSpPr>
        <p:spPr>
          <a:xfrm>
            <a:off x="387287" y="5382177"/>
            <a:ext cx="3918013" cy="57617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sz="3600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</a:rPr>
              <a:t>5-2.</a:t>
            </a:r>
            <a:r>
              <a:rPr lang="zh-TW" altLang="en-US" sz="3600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</a:rPr>
              <a:t>學習歷程介紹</a:t>
            </a:r>
          </a:p>
        </p:txBody>
      </p:sp>
    </p:spTree>
    <p:extLst>
      <p:ext uri="{BB962C8B-B14F-4D97-AF65-F5344CB8AC3E}">
        <p14:creationId xmlns:p14="http://schemas.microsoft.com/office/powerpoint/2010/main" val="35494302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76E2ECB9-2AC4-C495-A8BF-00ADACEFC5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6096" y="1073029"/>
            <a:ext cx="3372023" cy="471194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C55474F4-AB7B-8F86-DDA1-71FEEC9BA510}"/>
              </a:ext>
            </a:extLst>
          </p:cNvPr>
          <p:cNvSpPr/>
          <p:nvPr/>
        </p:nvSpPr>
        <p:spPr>
          <a:xfrm>
            <a:off x="2375184" y="2366803"/>
            <a:ext cx="1076206" cy="1098045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D34F03D4-576B-AC16-9575-10BBF1EEF60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84"/>
          <a:stretch/>
        </p:blipFill>
        <p:spPr>
          <a:xfrm>
            <a:off x="6257925" y="1090641"/>
            <a:ext cx="4608199" cy="471194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標題 1">
            <a:extLst>
              <a:ext uri="{FF2B5EF4-FFF2-40B4-BE49-F238E27FC236}">
                <a16:creationId xmlns:a16="http://schemas.microsoft.com/office/drawing/2014/main" id="{22BE5A13-A56E-4002-2AF6-4B38BCD350A1}"/>
              </a:ext>
            </a:extLst>
          </p:cNvPr>
          <p:cNvSpPr txBox="1">
            <a:spLocks/>
          </p:cNvSpPr>
          <p:nvPr/>
        </p:nvSpPr>
        <p:spPr>
          <a:xfrm>
            <a:off x="2434561" y="5929361"/>
            <a:ext cx="3070737" cy="57617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2000" dirty="0">
                <a:solidFill>
                  <a:srgbClr val="784B23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</a:rPr>
              <a:t>第一步：學校首頁右下角</a:t>
            </a:r>
            <a:endParaRPr lang="en-US" altLang="zh-TW" sz="2000" dirty="0">
              <a:solidFill>
                <a:srgbClr val="784B23"/>
              </a:solidFill>
              <a:latin typeface="華康中特圓體" panose="020F0809000000000000" pitchFamily="49" charset="-120"/>
              <a:ea typeface="華康中特圓體" panose="020F0809000000000000" pitchFamily="49" charset="-120"/>
            </a:endParaRPr>
          </a:p>
          <a:p>
            <a:pPr algn="ctr"/>
            <a:r>
              <a:rPr lang="en-US" altLang="zh-TW" sz="2000" dirty="0">
                <a:solidFill>
                  <a:srgbClr val="784B23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</a:rPr>
              <a:t>【</a:t>
            </a:r>
            <a:r>
              <a:rPr lang="zh-TW" altLang="en-US" sz="2000" dirty="0">
                <a:solidFill>
                  <a:srgbClr val="784B23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</a:rPr>
              <a:t>智慧校園</a:t>
            </a:r>
            <a:r>
              <a:rPr lang="en-US" altLang="zh-TW" sz="2000" dirty="0">
                <a:solidFill>
                  <a:srgbClr val="784B23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</a:rPr>
              <a:t>】</a:t>
            </a:r>
            <a:endParaRPr lang="zh-TW" altLang="en-US" sz="2000" dirty="0">
              <a:solidFill>
                <a:srgbClr val="784B23"/>
              </a:solidFill>
              <a:latin typeface="華康中特圓體" panose="020F0809000000000000" pitchFamily="49" charset="-120"/>
              <a:ea typeface="華康中特圓體" panose="020F0809000000000000" pitchFamily="49" charset="-120"/>
            </a:endParaRPr>
          </a:p>
        </p:txBody>
      </p:sp>
      <p:sp>
        <p:nvSpPr>
          <p:cNvPr id="14" name="標題 1">
            <a:extLst>
              <a:ext uri="{FF2B5EF4-FFF2-40B4-BE49-F238E27FC236}">
                <a16:creationId xmlns:a16="http://schemas.microsoft.com/office/drawing/2014/main" id="{5955F195-A1A0-1EDE-EC3D-530C60446549}"/>
              </a:ext>
            </a:extLst>
          </p:cNvPr>
          <p:cNvSpPr txBox="1">
            <a:spLocks/>
          </p:cNvSpPr>
          <p:nvPr/>
        </p:nvSpPr>
        <p:spPr>
          <a:xfrm>
            <a:off x="6345983" y="5929360"/>
            <a:ext cx="4423594" cy="57617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2000" dirty="0">
                <a:solidFill>
                  <a:srgbClr val="784B23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</a:rPr>
              <a:t>第二步：右上角登入</a:t>
            </a:r>
            <a:endParaRPr lang="en-US" altLang="zh-TW" sz="2000" dirty="0">
              <a:solidFill>
                <a:srgbClr val="784B23"/>
              </a:solidFill>
              <a:latin typeface="華康中特圓體" panose="020F0809000000000000" pitchFamily="49" charset="-120"/>
              <a:ea typeface="華康中特圓體" panose="020F0809000000000000" pitchFamily="49" charset="-120"/>
            </a:endParaRPr>
          </a:p>
          <a:p>
            <a:pPr algn="ctr"/>
            <a:r>
              <a:rPr lang="en-US" altLang="zh-TW" sz="2000" dirty="0">
                <a:solidFill>
                  <a:srgbClr val="784B23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</a:rPr>
              <a:t>【</a:t>
            </a:r>
            <a:r>
              <a:rPr lang="zh-TW" altLang="en-US" sz="2000" dirty="0">
                <a:solidFill>
                  <a:srgbClr val="784B23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</a:rPr>
              <a:t>帳號：學號；</a:t>
            </a:r>
            <a:r>
              <a:rPr lang="zh-TW" altLang="en-US" sz="2000" dirty="0">
                <a:solidFill>
                  <a:srgbClr val="DF7A6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</a:rPr>
              <a:t>密碼：預設身分證</a:t>
            </a:r>
            <a:r>
              <a:rPr lang="en-US" altLang="zh-TW" sz="2000" dirty="0">
                <a:solidFill>
                  <a:srgbClr val="784B23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</a:rPr>
              <a:t>】</a:t>
            </a:r>
            <a:endParaRPr lang="zh-TW" altLang="en-US" sz="2000" dirty="0">
              <a:solidFill>
                <a:srgbClr val="784B23"/>
              </a:solidFill>
              <a:latin typeface="華康中特圓體" panose="020F0809000000000000" pitchFamily="49" charset="-120"/>
              <a:ea typeface="華康中特圓體" panose="020F0809000000000000" pitchFamily="49" charset="-120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5320E305-CB22-9001-6B50-EF96FAB14246}"/>
              </a:ext>
            </a:extLst>
          </p:cNvPr>
          <p:cNvSpPr/>
          <p:nvPr/>
        </p:nvSpPr>
        <p:spPr>
          <a:xfrm>
            <a:off x="10337672" y="1090641"/>
            <a:ext cx="528452" cy="512126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標題 1">
            <a:extLst>
              <a:ext uri="{FF2B5EF4-FFF2-40B4-BE49-F238E27FC236}">
                <a16:creationId xmlns:a16="http://schemas.microsoft.com/office/drawing/2014/main" id="{49E6FC48-226E-CC28-0CE7-11278A48B1C4}"/>
              </a:ext>
            </a:extLst>
          </p:cNvPr>
          <p:cNvSpPr txBox="1">
            <a:spLocks/>
          </p:cNvSpPr>
          <p:nvPr/>
        </p:nvSpPr>
        <p:spPr>
          <a:xfrm>
            <a:off x="6825759" y="5980820"/>
            <a:ext cx="4423594" cy="57617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zh-TW" altLang="en-US" sz="2000" dirty="0">
              <a:solidFill>
                <a:srgbClr val="784B23"/>
              </a:solidFill>
              <a:latin typeface="華康中特圓體" panose="020F0809000000000000" pitchFamily="49" charset="-120"/>
              <a:ea typeface="華康中特圓體" panose="020F0809000000000000" pitchFamily="49" charset="-120"/>
            </a:endParaRPr>
          </a:p>
        </p:txBody>
      </p:sp>
      <p:sp>
        <p:nvSpPr>
          <p:cNvPr id="9" name="標題 1">
            <a:extLst>
              <a:ext uri="{FF2B5EF4-FFF2-40B4-BE49-F238E27FC236}">
                <a16:creationId xmlns:a16="http://schemas.microsoft.com/office/drawing/2014/main" id="{27ADAF48-6406-4FBE-9232-839A989C4CEC}"/>
              </a:ext>
            </a:extLst>
          </p:cNvPr>
          <p:cNvSpPr txBox="1">
            <a:spLocks/>
          </p:cNvSpPr>
          <p:nvPr/>
        </p:nvSpPr>
        <p:spPr>
          <a:xfrm>
            <a:off x="4386976" y="183034"/>
            <a:ext cx="3918013" cy="57617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sz="3600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</a:rPr>
              <a:t>5-3.</a:t>
            </a:r>
            <a:r>
              <a:rPr lang="zh-TW" altLang="en-US" sz="3600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</a:rPr>
              <a:t>學習歷程介紹</a:t>
            </a:r>
          </a:p>
        </p:txBody>
      </p:sp>
    </p:spTree>
    <p:extLst>
      <p:ext uri="{BB962C8B-B14F-4D97-AF65-F5344CB8AC3E}">
        <p14:creationId xmlns:p14="http://schemas.microsoft.com/office/powerpoint/2010/main" val="40022437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8644" y="-7223"/>
            <a:ext cx="12192000" cy="5715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636"/>
          <a:stretch/>
        </p:blipFill>
        <p:spPr>
          <a:xfrm>
            <a:off x="0" y="4707087"/>
            <a:ext cx="12192000" cy="2306782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4924540" y="997522"/>
            <a:ext cx="5625852" cy="4437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3200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一、科教育目標及科專業能力</a:t>
            </a:r>
            <a:endParaRPr lang="en-US" altLang="zh-TW" sz="3200" dirty="0">
              <a:solidFill>
                <a:srgbClr val="784B23"/>
              </a:solidFill>
              <a:latin typeface="jf open 粉圓 2.0" panose="020B0000000000000000" pitchFamily="34" charset="-120"/>
              <a:ea typeface="jf open 粉圓 2.0" panose="020B0000000000000000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3200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二、課程規劃</a:t>
            </a:r>
            <a:endParaRPr lang="en-US" altLang="zh-TW" sz="3200" dirty="0">
              <a:solidFill>
                <a:srgbClr val="784B23"/>
              </a:solidFill>
              <a:latin typeface="jf open 粉圓 2.0" panose="020B0000000000000000" pitchFamily="34" charset="-120"/>
              <a:ea typeface="jf open 粉圓 2.0" panose="020B0000000000000000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3200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三、技能專業證照</a:t>
            </a:r>
            <a:endParaRPr lang="en-US" altLang="zh-TW" sz="3200" dirty="0">
              <a:solidFill>
                <a:srgbClr val="784B23"/>
              </a:solidFill>
              <a:latin typeface="jf open 粉圓 2.0" panose="020B0000000000000000" pitchFamily="34" charset="-120"/>
              <a:ea typeface="jf open 粉圓 2.0" panose="020B0000000000000000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3200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四、師資及設備</a:t>
            </a:r>
            <a:endParaRPr lang="en-US" altLang="zh-TW" sz="3200" dirty="0">
              <a:solidFill>
                <a:srgbClr val="784B23"/>
              </a:solidFill>
              <a:latin typeface="jf open 粉圓 2.0" panose="020B0000000000000000" pitchFamily="34" charset="-120"/>
              <a:ea typeface="jf open 粉圓 2.0" panose="020B0000000000000000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3200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五、生涯輔導與升學進路</a:t>
            </a:r>
            <a:endParaRPr lang="en-US" altLang="zh-TW" sz="3200" dirty="0">
              <a:solidFill>
                <a:srgbClr val="784B23"/>
              </a:solidFill>
              <a:latin typeface="jf open 粉圓 2.0" panose="020B0000000000000000" pitchFamily="34" charset="-120"/>
              <a:ea typeface="jf open 粉圓 2.0" panose="020B0000000000000000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3200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六、榮譽事蹟</a:t>
            </a:r>
            <a:endParaRPr lang="en-US" altLang="zh-TW" sz="3200" dirty="0">
              <a:solidFill>
                <a:srgbClr val="784B23"/>
              </a:solidFill>
              <a:latin typeface="jf open 粉圓 2.0" panose="020B0000000000000000" pitchFamily="34" charset="-120"/>
              <a:ea typeface="jf open 粉圓 2.0" panose="020B0000000000000000" pitchFamily="34" charset="-12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402432" y="2539098"/>
            <a:ext cx="3623708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5400" b="1" dirty="0">
                <a:solidFill>
                  <a:srgbClr val="784B23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簡報大綱</a:t>
            </a:r>
          </a:p>
          <a:p>
            <a:pPr algn="ctr"/>
            <a:r>
              <a:rPr lang="en-US" altLang="zh-CN" sz="4000" b="1" dirty="0">
                <a:solidFill>
                  <a:srgbClr val="784B23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CONTENTS</a:t>
            </a:r>
            <a:endParaRPr lang="zh-CN" altLang="en-US" sz="4000" b="1" dirty="0">
              <a:solidFill>
                <a:srgbClr val="784B23"/>
              </a:solidFill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406952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/>
          </p:cNvSpPr>
          <p:nvPr/>
        </p:nvSpPr>
        <p:spPr>
          <a:xfrm>
            <a:off x="519247" y="921770"/>
            <a:ext cx="10515600" cy="57617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4000" dirty="0">
                <a:solidFill>
                  <a:srgbClr val="784B23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+mn-ea"/>
              </a:rPr>
              <a:t>5-4.</a:t>
            </a:r>
            <a:r>
              <a:rPr lang="zh-TW" altLang="en-US" sz="4000" dirty="0">
                <a:solidFill>
                  <a:srgbClr val="784B23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+mn-ea"/>
              </a:rPr>
              <a:t>學習歷程規劃表</a:t>
            </a:r>
            <a:endParaRPr kumimoji="0" lang="zh-TW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784B23"/>
              </a:solidFill>
              <a:effectLst/>
              <a:uLnTx/>
              <a:uFillTx/>
              <a:latin typeface="華康中特圓體" panose="020F0809000000000000" pitchFamily="49" charset="-120"/>
              <a:ea typeface="華康中特圓體" panose="020F0809000000000000" pitchFamily="49" charset="-120"/>
              <a:cs typeface="+mn-ea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3659511" y="5916241"/>
            <a:ext cx="5450890" cy="40011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2000" dirty="0">
                <a:solidFill>
                  <a:schemeClr val="bg1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</a:rPr>
              <a:t>共同科目</a:t>
            </a:r>
            <a:r>
              <a:rPr lang="zh-TW" altLang="en-US" sz="2000" dirty="0">
                <a:latin typeface="華康中特圓體" panose="020F0809000000000000" pitchFamily="49" charset="-120"/>
                <a:ea typeface="華康中特圓體" panose="020F0809000000000000" pitchFamily="49" charset="-120"/>
              </a:rPr>
              <a:t>由教務處統一規劃</a:t>
            </a:r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8ACE4432-7D5B-46D5-BBAC-9AEC88EF21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0322197"/>
              </p:ext>
            </p:extLst>
          </p:nvPr>
        </p:nvGraphicFramePr>
        <p:xfrm>
          <a:off x="519247" y="2478533"/>
          <a:ext cx="5473900" cy="22043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7277">
                  <a:extLst>
                    <a:ext uri="{9D8B030D-6E8A-4147-A177-3AD203B41FA5}">
                      <a16:colId xmlns:a16="http://schemas.microsoft.com/office/drawing/2014/main" val="50889466"/>
                    </a:ext>
                  </a:extLst>
                </a:gridCol>
                <a:gridCol w="1224376">
                  <a:extLst>
                    <a:ext uri="{9D8B030D-6E8A-4147-A177-3AD203B41FA5}">
                      <a16:colId xmlns:a16="http://schemas.microsoft.com/office/drawing/2014/main" val="243247559"/>
                    </a:ext>
                  </a:extLst>
                </a:gridCol>
                <a:gridCol w="1924813">
                  <a:extLst>
                    <a:ext uri="{9D8B030D-6E8A-4147-A177-3AD203B41FA5}">
                      <a16:colId xmlns:a16="http://schemas.microsoft.com/office/drawing/2014/main" val="3177231454"/>
                    </a:ext>
                  </a:extLst>
                </a:gridCol>
                <a:gridCol w="1817434">
                  <a:extLst>
                    <a:ext uri="{9D8B030D-6E8A-4147-A177-3AD203B41FA5}">
                      <a16:colId xmlns:a16="http://schemas.microsoft.com/office/drawing/2014/main" val="214678973"/>
                    </a:ext>
                  </a:extLst>
                </a:gridCol>
              </a:tblGrid>
              <a:tr h="314910"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 dirty="0">
                          <a:effectLst/>
                        </a:rPr>
                        <a:t>年級</a:t>
                      </a:r>
                      <a:endParaRPr lang="zh-TW" sz="12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觀光科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 dirty="0">
                          <a:effectLst/>
                        </a:rPr>
                        <a:t>餐技科</a:t>
                      </a:r>
                      <a:endParaRPr lang="zh-TW" sz="12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餐飲科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57970729"/>
                  </a:ext>
                </a:extLst>
              </a:tr>
              <a:tr h="314910"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一上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餐飲服務技術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餐飲服務技術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餐飲服務技術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05739239"/>
                  </a:ext>
                </a:extLst>
              </a:tr>
              <a:tr h="314910"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一下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餐飲服務技術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餐飲服務技術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餐飲服務技術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58002721"/>
                  </a:ext>
                </a:extLst>
              </a:tr>
              <a:tr h="314910"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二上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導覽解說實務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飲料實務、中式點心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烘焙實習、西餐烹調實習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50488855"/>
                  </a:ext>
                </a:extLst>
              </a:tr>
              <a:tr h="314910"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二下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輕食飲務實務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中餐烹調實習、中式點心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烘焙實習、西餐烹調實習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28306715"/>
                  </a:ext>
                </a:extLst>
              </a:tr>
              <a:tr h="314910"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三上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專題製作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專題製作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專題製作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79580491"/>
                  </a:ext>
                </a:extLst>
              </a:tr>
              <a:tr h="314910"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三下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專題製作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專題製作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 dirty="0">
                          <a:effectLst/>
                        </a:rPr>
                        <a:t>專題製作</a:t>
                      </a:r>
                      <a:endParaRPr lang="zh-TW" sz="12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20076473"/>
                  </a:ext>
                </a:extLst>
              </a:tr>
            </a:tbl>
          </a:graphicData>
        </a:graphic>
      </p:graphicFrame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id="{B52FDA0A-1C15-4A29-9A3D-240C53F16B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8088961"/>
              </p:ext>
            </p:extLst>
          </p:nvPr>
        </p:nvGraphicFramePr>
        <p:xfrm>
          <a:off x="6096150" y="2478533"/>
          <a:ext cx="5582328" cy="2204370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517325">
                  <a:extLst>
                    <a:ext uri="{9D8B030D-6E8A-4147-A177-3AD203B41FA5}">
                      <a16:colId xmlns:a16="http://schemas.microsoft.com/office/drawing/2014/main" val="229592107"/>
                    </a:ext>
                  </a:extLst>
                </a:gridCol>
                <a:gridCol w="1248628">
                  <a:extLst>
                    <a:ext uri="{9D8B030D-6E8A-4147-A177-3AD203B41FA5}">
                      <a16:colId xmlns:a16="http://schemas.microsoft.com/office/drawing/2014/main" val="1881806601"/>
                    </a:ext>
                  </a:extLst>
                </a:gridCol>
                <a:gridCol w="1962941">
                  <a:extLst>
                    <a:ext uri="{9D8B030D-6E8A-4147-A177-3AD203B41FA5}">
                      <a16:colId xmlns:a16="http://schemas.microsoft.com/office/drawing/2014/main" val="1455754758"/>
                    </a:ext>
                  </a:extLst>
                </a:gridCol>
                <a:gridCol w="1853434">
                  <a:extLst>
                    <a:ext uri="{9D8B030D-6E8A-4147-A177-3AD203B41FA5}">
                      <a16:colId xmlns:a16="http://schemas.microsoft.com/office/drawing/2014/main" val="2977352346"/>
                    </a:ext>
                  </a:extLst>
                </a:gridCol>
              </a:tblGrid>
              <a:tr h="314910"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 dirty="0">
                          <a:effectLst/>
                        </a:rPr>
                        <a:t>年級</a:t>
                      </a:r>
                      <a:endParaRPr lang="zh-TW" sz="12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 dirty="0">
                          <a:effectLst/>
                        </a:rPr>
                        <a:t>觀光科</a:t>
                      </a:r>
                      <a:endParaRPr lang="zh-TW" sz="12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 dirty="0">
                          <a:effectLst/>
                        </a:rPr>
                        <a:t>餐技科</a:t>
                      </a:r>
                      <a:endParaRPr lang="zh-TW" sz="12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餐飲科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90281974"/>
                  </a:ext>
                </a:extLst>
              </a:tr>
              <a:tr h="314910"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一上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 dirty="0">
                          <a:effectLst/>
                        </a:rPr>
                        <a:t>房務實務</a:t>
                      </a:r>
                      <a:endParaRPr lang="zh-TW" sz="12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 dirty="0">
                          <a:effectLst/>
                        </a:rPr>
                        <a:t>蔬果切雕實習、食物製備</a:t>
                      </a:r>
                      <a:endParaRPr lang="zh-TW" sz="12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中餐烹飪實習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79486909"/>
                  </a:ext>
                </a:extLst>
              </a:tr>
              <a:tr h="314910"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一下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房務實務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 dirty="0">
                          <a:effectLst/>
                        </a:rPr>
                        <a:t>蔬果切雕實習、食物製備</a:t>
                      </a:r>
                      <a:endParaRPr lang="zh-TW" sz="12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中餐烹飪實習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58786480"/>
                  </a:ext>
                </a:extLst>
              </a:tr>
              <a:tr h="314910"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二上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導覽解說實務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 dirty="0">
                          <a:effectLst/>
                        </a:rPr>
                        <a:t>中餐烹調實習、烘焙實習</a:t>
                      </a:r>
                      <a:endParaRPr lang="zh-TW" sz="12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飲料實務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3382826"/>
                  </a:ext>
                </a:extLst>
              </a:tr>
              <a:tr h="314910"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二下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 dirty="0">
                          <a:effectLst/>
                        </a:rPr>
                        <a:t>輕食飲料實務</a:t>
                      </a:r>
                      <a:endParaRPr lang="zh-TW" sz="12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 dirty="0">
                          <a:effectLst/>
                        </a:rPr>
                        <a:t>中餐烹調實習、烘焙實習</a:t>
                      </a:r>
                      <a:endParaRPr lang="zh-TW" sz="12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 dirty="0">
                          <a:effectLst/>
                        </a:rPr>
                        <a:t>飲料實務</a:t>
                      </a:r>
                      <a:endParaRPr lang="zh-TW" sz="12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71860432"/>
                  </a:ext>
                </a:extLst>
              </a:tr>
              <a:tr h="314910"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三上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遊程規劃實務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西餐烹調實習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 dirty="0">
                          <a:effectLst/>
                        </a:rPr>
                        <a:t>宴會點心製作</a:t>
                      </a:r>
                      <a:endParaRPr lang="zh-TW" sz="12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16612898"/>
                  </a:ext>
                </a:extLst>
              </a:tr>
              <a:tr h="314910"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三下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遊程規劃實務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西餐烹調實習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 dirty="0">
                          <a:effectLst/>
                        </a:rPr>
                        <a:t>宴會點心製作</a:t>
                      </a:r>
                      <a:endParaRPr lang="zh-TW" sz="12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72663724"/>
                  </a:ext>
                </a:extLst>
              </a:tr>
            </a:tbl>
          </a:graphicData>
        </a:graphic>
      </p:graphicFrame>
      <p:sp>
        <p:nvSpPr>
          <p:cNvPr id="8" name="文字方塊 7">
            <a:extLst>
              <a:ext uri="{FF2B5EF4-FFF2-40B4-BE49-F238E27FC236}">
                <a16:creationId xmlns:a16="http://schemas.microsoft.com/office/drawing/2014/main" id="{52C914A8-D2EB-4959-AD79-F5A382E41F0D}"/>
              </a:ext>
            </a:extLst>
          </p:cNvPr>
          <p:cNvSpPr txBox="1"/>
          <p:nvPr/>
        </p:nvSpPr>
        <p:spPr>
          <a:xfrm>
            <a:off x="439733" y="1893757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/>
              <a:t>專一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26AC522C-8F39-493E-B2F9-F70094E586DC}"/>
              </a:ext>
            </a:extLst>
          </p:cNvPr>
          <p:cNvSpPr txBox="1"/>
          <p:nvPr/>
        </p:nvSpPr>
        <p:spPr>
          <a:xfrm>
            <a:off x="6096000" y="1893757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/>
              <a:t>專二</a:t>
            </a:r>
          </a:p>
        </p:txBody>
      </p:sp>
    </p:spTree>
    <p:extLst>
      <p:ext uri="{BB962C8B-B14F-4D97-AF65-F5344CB8AC3E}">
        <p14:creationId xmlns:p14="http://schemas.microsoft.com/office/powerpoint/2010/main" val="39207961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84"/>
          <p:cNvSpPr/>
          <p:nvPr/>
        </p:nvSpPr>
        <p:spPr bwMode="auto">
          <a:xfrm>
            <a:off x="1031919" y="2010514"/>
            <a:ext cx="764860" cy="76506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09462">
              <a:lnSpc>
                <a:spcPts val="1500"/>
              </a:lnSpc>
              <a:defRPr/>
            </a:pPr>
            <a:endParaRPr lang="en-US" sz="1200" dirty="0">
              <a:solidFill>
                <a:prstClr val="white"/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5" name="Oval 87"/>
          <p:cNvSpPr/>
          <p:nvPr/>
        </p:nvSpPr>
        <p:spPr bwMode="auto">
          <a:xfrm>
            <a:off x="995394" y="2976191"/>
            <a:ext cx="764860" cy="765060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09462">
              <a:lnSpc>
                <a:spcPts val="1500"/>
              </a:lnSpc>
              <a:defRPr/>
            </a:pPr>
            <a:endParaRPr lang="en-US" sz="1200" dirty="0">
              <a:solidFill>
                <a:prstClr val="white"/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6" name="Oval 91"/>
          <p:cNvSpPr/>
          <p:nvPr/>
        </p:nvSpPr>
        <p:spPr bwMode="auto">
          <a:xfrm>
            <a:off x="995394" y="4189187"/>
            <a:ext cx="764860" cy="765060"/>
          </a:xfrm>
          <a:prstGeom prst="ellipse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09462">
              <a:lnSpc>
                <a:spcPts val="1500"/>
              </a:lnSpc>
              <a:defRPr/>
            </a:pPr>
            <a:endParaRPr lang="en-US" sz="1200" dirty="0">
              <a:solidFill>
                <a:prstClr val="white"/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7" name="Freeform 36"/>
          <p:cNvSpPr>
            <a:spLocks noChangeArrowheads="1"/>
          </p:cNvSpPr>
          <p:nvPr/>
        </p:nvSpPr>
        <p:spPr bwMode="auto">
          <a:xfrm>
            <a:off x="1278001" y="2207845"/>
            <a:ext cx="272695" cy="354873"/>
          </a:xfrm>
          <a:custGeom>
            <a:avLst/>
            <a:gdLst>
              <a:gd name="T0" fmla="*/ 115 w 320"/>
              <a:gd name="T1" fmla="*/ 62 h 417"/>
              <a:gd name="T2" fmla="*/ 115 w 320"/>
              <a:gd name="T3" fmla="*/ 62 h 417"/>
              <a:gd name="T4" fmla="*/ 62 w 320"/>
              <a:gd name="T5" fmla="*/ 0 h 417"/>
              <a:gd name="T6" fmla="*/ 0 w 320"/>
              <a:gd name="T7" fmla="*/ 62 h 417"/>
              <a:gd name="T8" fmla="*/ 36 w 320"/>
              <a:gd name="T9" fmla="*/ 115 h 417"/>
              <a:gd name="T10" fmla="*/ 36 w 320"/>
              <a:gd name="T11" fmla="*/ 301 h 417"/>
              <a:gd name="T12" fmla="*/ 0 w 320"/>
              <a:gd name="T13" fmla="*/ 354 h 417"/>
              <a:gd name="T14" fmla="*/ 62 w 320"/>
              <a:gd name="T15" fmla="*/ 416 h 417"/>
              <a:gd name="T16" fmla="*/ 115 w 320"/>
              <a:gd name="T17" fmla="*/ 354 h 417"/>
              <a:gd name="T18" fmla="*/ 80 w 320"/>
              <a:gd name="T19" fmla="*/ 301 h 417"/>
              <a:gd name="T20" fmla="*/ 80 w 320"/>
              <a:gd name="T21" fmla="*/ 115 h 417"/>
              <a:gd name="T22" fmla="*/ 115 w 320"/>
              <a:gd name="T23" fmla="*/ 62 h 417"/>
              <a:gd name="T24" fmla="*/ 98 w 320"/>
              <a:gd name="T25" fmla="*/ 354 h 417"/>
              <a:gd name="T26" fmla="*/ 98 w 320"/>
              <a:gd name="T27" fmla="*/ 354 h 417"/>
              <a:gd name="T28" fmla="*/ 62 w 320"/>
              <a:gd name="T29" fmla="*/ 390 h 417"/>
              <a:gd name="T30" fmla="*/ 27 w 320"/>
              <a:gd name="T31" fmla="*/ 354 h 417"/>
              <a:gd name="T32" fmla="*/ 62 w 320"/>
              <a:gd name="T33" fmla="*/ 319 h 417"/>
              <a:gd name="T34" fmla="*/ 98 w 320"/>
              <a:gd name="T35" fmla="*/ 354 h 417"/>
              <a:gd name="T36" fmla="*/ 62 w 320"/>
              <a:gd name="T37" fmla="*/ 88 h 417"/>
              <a:gd name="T38" fmla="*/ 62 w 320"/>
              <a:gd name="T39" fmla="*/ 88 h 417"/>
              <a:gd name="T40" fmla="*/ 27 w 320"/>
              <a:gd name="T41" fmla="*/ 62 h 417"/>
              <a:gd name="T42" fmla="*/ 62 w 320"/>
              <a:gd name="T43" fmla="*/ 27 h 417"/>
              <a:gd name="T44" fmla="*/ 98 w 320"/>
              <a:gd name="T45" fmla="*/ 62 h 417"/>
              <a:gd name="T46" fmla="*/ 62 w 320"/>
              <a:gd name="T47" fmla="*/ 88 h 417"/>
              <a:gd name="T48" fmla="*/ 284 w 320"/>
              <a:gd name="T49" fmla="*/ 301 h 417"/>
              <a:gd name="T50" fmla="*/ 284 w 320"/>
              <a:gd name="T51" fmla="*/ 301 h 417"/>
              <a:gd name="T52" fmla="*/ 284 w 320"/>
              <a:gd name="T53" fmla="*/ 115 h 417"/>
              <a:gd name="T54" fmla="*/ 319 w 320"/>
              <a:gd name="T55" fmla="*/ 62 h 417"/>
              <a:gd name="T56" fmla="*/ 257 w 320"/>
              <a:gd name="T57" fmla="*/ 0 h 417"/>
              <a:gd name="T58" fmla="*/ 195 w 320"/>
              <a:gd name="T59" fmla="*/ 62 h 417"/>
              <a:gd name="T60" fmla="*/ 239 w 320"/>
              <a:gd name="T61" fmla="*/ 115 h 417"/>
              <a:gd name="T62" fmla="*/ 239 w 320"/>
              <a:gd name="T63" fmla="*/ 301 h 417"/>
              <a:gd name="T64" fmla="*/ 195 w 320"/>
              <a:gd name="T65" fmla="*/ 354 h 417"/>
              <a:gd name="T66" fmla="*/ 257 w 320"/>
              <a:gd name="T67" fmla="*/ 416 h 417"/>
              <a:gd name="T68" fmla="*/ 319 w 320"/>
              <a:gd name="T69" fmla="*/ 354 h 417"/>
              <a:gd name="T70" fmla="*/ 284 w 320"/>
              <a:gd name="T71" fmla="*/ 301 h 417"/>
              <a:gd name="T72" fmla="*/ 221 w 320"/>
              <a:gd name="T73" fmla="*/ 62 h 417"/>
              <a:gd name="T74" fmla="*/ 221 w 320"/>
              <a:gd name="T75" fmla="*/ 62 h 417"/>
              <a:gd name="T76" fmla="*/ 257 w 320"/>
              <a:gd name="T77" fmla="*/ 27 h 417"/>
              <a:gd name="T78" fmla="*/ 292 w 320"/>
              <a:gd name="T79" fmla="*/ 62 h 417"/>
              <a:gd name="T80" fmla="*/ 257 w 320"/>
              <a:gd name="T81" fmla="*/ 88 h 417"/>
              <a:gd name="T82" fmla="*/ 221 w 320"/>
              <a:gd name="T83" fmla="*/ 62 h 417"/>
              <a:gd name="T84" fmla="*/ 257 w 320"/>
              <a:gd name="T85" fmla="*/ 390 h 417"/>
              <a:gd name="T86" fmla="*/ 257 w 320"/>
              <a:gd name="T87" fmla="*/ 390 h 417"/>
              <a:gd name="T88" fmla="*/ 221 w 320"/>
              <a:gd name="T89" fmla="*/ 354 h 417"/>
              <a:gd name="T90" fmla="*/ 257 w 320"/>
              <a:gd name="T91" fmla="*/ 319 h 417"/>
              <a:gd name="T92" fmla="*/ 292 w 320"/>
              <a:gd name="T93" fmla="*/ 354 h 417"/>
              <a:gd name="T94" fmla="*/ 257 w 320"/>
              <a:gd name="T95" fmla="*/ 390 h 4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320" h="417">
                <a:moveTo>
                  <a:pt x="115" y="62"/>
                </a:moveTo>
                <a:lnTo>
                  <a:pt x="115" y="62"/>
                </a:lnTo>
                <a:cubicBezTo>
                  <a:pt x="115" y="27"/>
                  <a:pt x="89" y="0"/>
                  <a:pt x="62" y="0"/>
                </a:cubicBezTo>
                <a:cubicBezTo>
                  <a:pt x="27" y="0"/>
                  <a:pt x="0" y="27"/>
                  <a:pt x="0" y="62"/>
                </a:cubicBezTo>
                <a:cubicBezTo>
                  <a:pt x="0" y="80"/>
                  <a:pt x="18" y="106"/>
                  <a:pt x="36" y="115"/>
                </a:cubicBezTo>
                <a:cubicBezTo>
                  <a:pt x="36" y="301"/>
                  <a:pt x="36" y="301"/>
                  <a:pt x="36" y="301"/>
                </a:cubicBezTo>
                <a:cubicBezTo>
                  <a:pt x="18" y="310"/>
                  <a:pt x="0" y="328"/>
                  <a:pt x="0" y="354"/>
                </a:cubicBezTo>
                <a:cubicBezTo>
                  <a:pt x="0" y="390"/>
                  <a:pt x="27" y="416"/>
                  <a:pt x="62" y="416"/>
                </a:cubicBezTo>
                <a:cubicBezTo>
                  <a:pt x="89" y="416"/>
                  <a:pt x="115" y="390"/>
                  <a:pt x="115" y="354"/>
                </a:cubicBezTo>
                <a:cubicBezTo>
                  <a:pt x="115" y="328"/>
                  <a:pt x="106" y="310"/>
                  <a:pt x="80" y="301"/>
                </a:cubicBezTo>
                <a:cubicBezTo>
                  <a:pt x="80" y="115"/>
                  <a:pt x="80" y="115"/>
                  <a:pt x="80" y="115"/>
                </a:cubicBezTo>
                <a:cubicBezTo>
                  <a:pt x="106" y="106"/>
                  <a:pt x="115" y="80"/>
                  <a:pt x="115" y="62"/>
                </a:cubicBezTo>
                <a:close/>
                <a:moveTo>
                  <a:pt x="98" y="354"/>
                </a:moveTo>
                <a:lnTo>
                  <a:pt x="98" y="354"/>
                </a:lnTo>
                <a:cubicBezTo>
                  <a:pt x="98" y="372"/>
                  <a:pt x="80" y="390"/>
                  <a:pt x="62" y="390"/>
                </a:cubicBezTo>
                <a:cubicBezTo>
                  <a:pt x="44" y="390"/>
                  <a:pt x="27" y="372"/>
                  <a:pt x="27" y="354"/>
                </a:cubicBezTo>
                <a:cubicBezTo>
                  <a:pt x="27" y="337"/>
                  <a:pt x="44" y="319"/>
                  <a:pt x="62" y="319"/>
                </a:cubicBezTo>
                <a:cubicBezTo>
                  <a:pt x="80" y="319"/>
                  <a:pt x="98" y="337"/>
                  <a:pt x="98" y="354"/>
                </a:cubicBezTo>
                <a:close/>
                <a:moveTo>
                  <a:pt x="62" y="88"/>
                </a:moveTo>
                <a:lnTo>
                  <a:pt x="62" y="88"/>
                </a:lnTo>
                <a:cubicBezTo>
                  <a:pt x="44" y="88"/>
                  <a:pt x="27" y="80"/>
                  <a:pt x="27" y="62"/>
                </a:cubicBezTo>
                <a:cubicBezTo>
                  <a:pt x="27" y="35"/>
                  <a:pt x="44" y="27"/>
                  <a:pt x="62" y="27"/>
                </a:cubicBezTo>
                <a:cubicBezTo>
                  <a:pt x="80" y="27"/>
                  <a:pt x="98" y="35"/>
                  <a:pt x="98" y="62"/>
                </a:cubicBezTo>
                <a:cubicBezTo>
                  <a:pt x="98" y="80"/>
                  <a:pt x="80" y="88"/>
                  <a:pt x="62" y="88"/>
                </a:cubicBezTo>
                <a:close/>
                <a:moveTo>
                  <a:pt x="284" y="301"/>
                </a:moveTo>
                <a:lnTo>
                  <a:pt x="284" y="301"/>
                </a:lnTo>
                <a:cubicBezTo>
                  <a:pt x="284" y="115"/>
                  <a:pt x="284" y="115"/>
                  <a:pt x="284" y="115"/>
                </a:cubicBezTo>
                <a:cubicBezTo>
                  <a:pt x="302" y="106"/>
                  <a:pt x="319" y="80"/>
                  <a:pt x="319" y="62"/>
                </a:cubicBezTo>
                <a:cubicBezTo>
                  <a:pt x="319" y="27"/>
                  <a:pt x="292" y="0"/>
                  <a:pt x="257" y="0"/>
                </a:cubicBezTo>
                <a:cubicBezTo>
                  <a:pt x="221" y="0"/>
                  <a:pt x="195" y="27"/>
                  <a:pt x="195" y="62"/>
                </a:cubicBezTo>
                <a:cubicBezTo>
                  <a:pt x="195" y="80"/>
                  <a:pt x="212" y="106"/>
                  <a:pt x="239" y="115"/>
                </a:cubicBezTo>
                <a:cubicBezTo>
                  <a:pt x="239" y="301"/>
                  <a:pt x="239" y="301"/>
                  <a:pt x="239" y="301"/>
                </a:cubicBezTo>
                <a:cubicBezTo>
                  <a:pt x="212" y="310"/>
                  <a:pt x="195" y="328"/>
                  <a:pt x="195" y="354"/>
                </a:cubicBezTo>
                <a:cubicBezTo>
                  <a:pt x="195" y="390"/>
                  <a:pt x="221" y="416"/>
                  <a:pt x="257" y="416"/>
                </a:cubicBezTo>
                <a:cubicBezTo>
                  <a:pt x="292" y="416"/>
                  <a:pt x="319" y="390"/>
                  <a:pt x="319" y="354"/>
                </a:cubicBezTo>
                <a:cubicBezTo>
                  <a:pt x="319" y="328"/>
                  <a:pt x="302" y="310"/>
                  <a:pt x="284" y="301"/>
                </a:cubicBezTo>
                <a:close/>
                <a:moveTo>
                  <a:pt x="221" y="62"/>
                </a:moveTo>
                <a:lnTo>
                  <a:pt x="221" y="62"/>
                </a:lnTo>
                <a:cubicBezTo>
                  <a:pt x="221" y="35"/>
                  <a:pt x="239" y="27"/>
                  <a:pt x="257" y="27"/>
                </a:cubicBezTo>
                <a:cubicBezTo>
                  <a:pt x="275" y="27"/>
                  <a:pt x="292" y="35"/>
                  <a:pt x="292" y="62"/>
                </a:cubicBezTo>
                <a:cubicBezTo>
                  <a:pt x="292" y="80"/>
                  <a:pt x="275" y="88"/>
                  <a:pt x="257" y="88"/>
                </a:cubicBezTo>
                <a:cubicBezTo>
                  <a:pt x="239" y="88"/>
                  <a:pt x="221" y="80"/>
                  <a:pt x="221" y="62"/>
                </a:cubicBezTo>
                <a:close/>
                <a:moveTo>
                  <a:pt x="257" y="390"/>
                </a:moveTo>
                <a:lnTo>
                  <a:pt x="257" y="390"/>
                </a:lnTo>
                <a:cubicBezTo>
                  <a:pt x="239" y="390"/>
                  <a:pt x="221" y="372"/>
                  <a:pt x="221" y="354"/>
                </a:cubicBezTo>
                <a:cubicBezTo>
                  <a:pt x="221" y="337"/>
                  <a:pt x="239" y="319"/>
                  <a:pt x="257" y="319"/>
                </a:cubicBezTo>
                <a:cubicBezTo>
                  <a:pt x="275" y="319"/>
                  <a:pt x="292" y="337"/>
                  <a:pt x="292" y="354"/>
                </a:cubicBezTo>
                <a:cubicBezTo>
                  <a:pt x="292" y="372"/>
                  <a:pt x="275" y="390"/>
                  <a:pt x="257" y="39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lnSpc>
                <a:spcPts val="1500"/>
              </a:lnSpc>
            </a:pPr>
            <a:endParaRPr lang="en-US" sz="1200" dirty="0">
              <a:solidFill>
                <a:prstClr val="black"/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8" name="Freeform 39"/>
          <p:cNvSpPr>
            <a:spLocks noChangeArrowheads="1"/>
          </p:cNvSpPr>
          <p:nvPr/>
        </p:nvSpPr>
        <p:spPr bwMode="auto">
          <a:xfrm>
            <a:off x="1219666" y="3200563"/>
            <a:ext cx="316312" cy="316315"/>
          </a:xfrm>
          <a:custGeom>
            <a:avLst/>
            <a:gdLst>
              <a:gd name="T0" fmla="*/ 399 w 444"/>
              <a:gd name="T1" fmla="*/ 53 h 444"/>
              <a:gd name="T2" fmla="*/ 399 w 444"/>
              <a:gd name="T3" fmla="*/ 53 h 444"/>
              <a:gd name="T4" fmla="*/ 372 w 444"/>
              <a:gd name="T5" fmla="*/ 53 h 444"/>
              <a:gd name="T6" fmla="*/ 372 w 444"/>
              <a:gd name="T7" fmla="*/ 98 h 444"/>
              <a:gd name="T8" fmla="*/ 293 w 444"/>
              <a:gd name="T9" fmla="*/ 98 h 444"/>
              <a:gd name="T10" fmla="*/ 293 w 444"/>
              <a:gd name="T11" fmla="*/ 53 h 444"/>
              <a:gd name="T12" fmla="*/ 151 w 444"/>
              <a:gd name="T13" fmla="*/ 53 h 444"/>
              <a:gd name="T14" fmla="*/ 151 w 444"/>
              <a:gd name="T15" fmla="*/ 98 h 444"/>
              <a:gd name="T16" fmla="*/ 71 w 444"/>
              <a:gd name="T17" fmla="*/ 98 h 444"/>
              <a:gd name="T18" fmla="*/ 71 w 444"/>
              <a:gd name="T19" fmla="*/ 53 h 444"/>
              <a:gd name="T20" fmla="*/ 45 w 444"/>
              <a:gd name="T21" fmla="*/ 53 h 444"/>
              <a:gd name="T22" fmla="*/ 0 w 444"/>
              <a:gd name="T23" fmla="*/ 98 h 444"/>
              <a:gd name="T24" fmla="*/ 0 w 444"/>
              <a:gd name="T25" fmla="*/ 399 h 444"/>
              <a:gd name="T26" fmla="*/ 45 w 444"/>
              <a:gd name="T27" fmla="*/ 443 h 444"/>
              <a:gd name="T28" fmla="*/ 399 w 444"/>
              <a:gd name="T29" fmla="*/ 443 h 444"/>
              <a:gd name="T30" fmla="*/ 443 w 444"/>
              <a:gd name="T31" fmla="*/ 399 h 444"/>
              <a:gd name="T32" fmla="*/ 443 w 444"/>
              <a:gd name="T33" fmla="*/ 98 h 444"/>
              <a:gd name="T34" fmla="*/ 399 w 444"/>
              <a:gd name="T35" fmla="*/ 53 h 444"/>
              <a:gd name="T36" fmla="*/ 399 w 444"/>
              <a:gd name="T37" fmla="*/ 399 h 444"/>
              <a:gd name="T38" fmla="*/ 399 w 444"/>
              <a:gd name="T39" fmla="*/ 399 h 444"/>
              <a:gd name="T40" fmla="*/ 45 w 444"/>
              <a:gd name="T41" fmla="*/ 399 h 444"/>
              <a:gd name="T42" fmla="*/ 45 w 444"/>
              <a:gd name="T43" fmla="*/ 196 h 444"/>
              <a:gd name="T44" fmla="*/ 399 w 444"/>
              <a:gd name="T45" fmla="*/ 196 h 444"/>
              <a:gd name="T46" fmla="*/ 399 w 444"/>
              <a:gd name="T47" fmla="*/ 399 h 444"/>
              <a:gd name="T48" fmla="*/ 124 w 444"/>
              <a:gd name="T49" fmla="*/ 0 h 444"/>
              <a:gd name="T50" fmla="*/ 124 w 444"/>
              <a:gd name="T51" fmla="*/ 0 h 444"/>
              <a:gd name="T52" fmla="*/ 89 w 444"/>
              <a:gd name="T53" fmla="*/ 0 h 444"/>
              <a:gd name="T54" fmla="*/ 89 w 444"/>
              <a:gd name="T55" fmla="*/ 89 h 444"/>
              <a:gd name="T56" fmla="*/ 124 w 444"/>
              <a:gd name="T57" fmla="*/ 89 h 444"/>
              <a:gd name="T58" fmla="*/ 124 w 444"/>
              <a:gd name="T59" fmla="*/ 0 h 444"/>
              <a:gd name="T60" fmla="*/ 354 w 444"/>
              <a:gd name="T61" fmla="*/ 0 h 444"/>
              <a:gd name="T62" fmla="*/ 354 w 444"/>
              <a:gd name="T63" fmla="*/ 0 h 444"/>
              <a:gd name="T64" fmla="*/ 319 w 444"/>
              <a:gd name="T65" fmla="*/ 0 h 444"/>
              <a:gd name="T66" fmla="*/ 319 w 444"/>
              <a:gd name="T67" fmla="*/ 89 h 444"/>
              <a:gd name="T68" fmla="*/ 354 w 444"/>
              <a:gd name="T69" fmla="*/ 89 h 444"/>
              <a:gd name="T70" fmla="*/ 354 w 444"/>
              <a:gd name="T71" fmla="*/ 0 h 4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444" h="444">
                <a:moveTo>
                  <a:pt x="399" y="53"/>
                </a:moveTo>
                <a:lnTo>
                  <a:pt x="399" y="53"/>
                </a:lnTo>
                <a:cubicBezTo>
                  <a:pt x="372" y="53"/>
                  <a:pt x="372" y="53"/>
                  <a:pt x="372" y="53"/>
                </a:cubicBezTo>
                <a:cubicBezTo>
                  <a:pt x="372" y="98"/>
                  <a:pt x="372" y="98"/>
                  <a:pt x="372" y="98"/>
                </a:cubicBezTo>
                <a:cubicBezTo>
                  <a:pt x="293" y="98"/>
                  <a:pt x="293" y="98"/>
                  <a:pt x="293" y="98"/>
                </a:cubicBezTo>
                <a:cubicBezTo>
                  <a:pt x="293" y="53"/>
                  <a:pt x="293" y="53"/>
                  <a:pt x="293" y="53"/>
                </a:cubicBezTo>
                <a:cubicBezTo>
                  <a:pt x="151" y="53"/>
                  <a:pt x="151" y="53"/>
                  <a:pt x="151" y="53"/>
                </a:cubicBezTo>
                <a:cubicBezTo>
                  <a:pt x="151" y="98"/>
                  <a:pt x="151" y="98"/>
                  <a:pt x="151" y="98"/>
                </a:cubicBezTo>
                <a:cubicBezTo>
                  <a:pt x="71" y="98"/>
                  <a:pt x="71" y="98"/>
                  <a:pt x="71" y="98"/>
                </a:cubicBezTo>
                <a:cubicBezTo>
                  <a:pt x="71" y="53"/>
                  <a:pt x="71" y="53"/>
                  <a:pt x="71" y="53"/>
                </a:cubicBezTo>
                <a:cubicBezTo>
                  <a:pt x="45" y="53"/>
                  <a:pt x="45" y="53"/>
                  <a:pt x="45" y="53"/>
                </a:cubicBezTo>
                <a:cubicBezTo>
                  <a:pt x="18" y="53"/>
                  <a:pt x="0" y="71"/>
                  <a:pt x="0" y="98"/>
                </a:cubicBezTo>
                <a:cubicBezTo>
                  <a:pt x="0" y="399"/>
                  <a:pt x="0" y="399"/>
                  <a:pt x="0" y="399"/>
                </a:cubicBezTo>
                <a:cubicBezTo>
                  <a:pt x="0" y="425"/>
                  <a:pt x="18" y="443"/>
                  <a:pt x="45" y="443"/>
                </a:cubicBezTo>
                <a:cubicBezTo>
                  <a:pt x="399" y="443"/>
                  <a:pt x="399" y="443"/>
                  <a:pt x="399" y="443"/>
                </a:cubicBezTo>
                <a:cubicBezTo>
                  <a:pt x="425" y="443"/>
                  <a:pt x="443" y="425"/>
                  <a:pt x="443" y="399"/>
                </a:cubicBezTo>
                <a:cubicBezTo>
                  <a:pt x="443" y="98"/>
                  <a:pt x="443" y="98"/>
                  <a:pt x="443" y="98"/>
                </a:cubicBezTo>
                <a:cubicBezTo>
                  <a:pt x="443" y="71"/>
                  <a:pt x="425" y="53"/>
                  <a:pt x="399" y="53"/>
                </a:cubicBezTo>
                <a:close/>
                <a:moveTo>
                  <a:pt x="399" y="399"/>
                </a:moveTo>
                <a:lnTo>
                  <a:pt x="399" y="399"/>
                </a:lnTo>
                <a:cubicBezTo>
                  <a:pt x="45" y="399"/>
                  <a:pt x="45" y="399"/>
                  <a:pt x="45" y="399"/>
                </a:cubicBezTo>
                <a:cubicBezTo>
                  <a:pt x="45" y="196"/>
                  <a:pt x="45" y="196"/>
                  <a:pt x="45" y="196"/>
                </a:cubicBezTo>
                <a:cubicBezTo>
                  <a:pt x="399" y="196"/>
                  <a:pt x="399" y="196"/>
                  <a:pt x="399" y="196"/>
                </a:cubicBezTo>
                <a:lnTo>
                  <a:pt x="399" y="399"/>
                </a:lnTo>
                <a:close/>
                <a:moveTo>
                  <a:pt x="124" y="0"/>
                </a:moveTo>
                <a:lnTo>
                  <a:pt x="124" y="0"/>
                </a:lnTo>
                <a:cubicBezTo>
                  <a:pt x="89" y="0"/>
                  <a:pt x="89" y="0"/>
                  <a:pt x="89" y="0"/>
                </a:cubicBezTo>
                <a:cubicBezTo>
                  <a:pt x="89" y="89"/>
                  <a:pt x="89" y="89"/>
                  <a:pt x="89" y="89"/>
                </a:cubicBezTo>
                <a:cubicBezTo>
                  <a:pt x="124" y="89"/>
                  <a:pt x="124" y="89"/>
                  <a:pt x="124" y="89"/>
                </a:cubicBezTo>
                <a:lnTo>
                  <a:pt x="124" y="0"/>
                </a:lnTo>
                <a:close/>
                <a:moveTo>
                  <a:pt x="354" y="0"/>
                </a:moveTo>
                <a:lnTo>
                  <a:pt x="354" y="0"/>
                </a:lnTo>
                <a:cubicBezTo>
                  <a:pt x="319" y="0"/>
                  <a:pt x="319" y="0"/>
                  <a:pt x="319" y="0"/>
                </a:cubicBezTo>
                <a:cubicBezTo>
                  <a:pt x="319" y="89"/>
                  <a:pt x="319" y="89"/>
                  <a:pt x="319" y="89"/>
                </a:cubicBezTo>
                <a:cubicBezTo>
                  <a:pt x="354" y="89"/>
                  <a:pt x="354" y="89"/>
                  <a:pt x="354" y="89"/>
                </a:cubicBezTo>
                <a:lnTo>
                  <a:pt x="354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lnSpc>
                <a:spcPts val="1500"/>
              </a:lnSpc>
            </a:pPr>
            <a:endParaRPr lang="en-US" sz="1200" dirty="0">
              <a:solidFill>
                <a:prstClr val="black"/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9" name="Freeform 21"/>
          <p:cNvSpPr>
            <a:spLocks noChangeArrowheads="1"/>
          </p:cNvSpPr>
          <p:nvPr/>
        </p:nvSpPr>
        <p:spPr bwMode="auto">
          <a:xfrm>
            <a:off x="1130927" y="4434065"/>
            <a:ext cx="493793" cy="275303"/>
          </a:xfrm>
          <a:custGeom>
            <a:avLst/>
            <a:gdLst>
              <a:gd name="T0" fmla="*/ 249 w 497"/>
              <a:gd name="T1" fmla="*/ 0 h 276"/>
              <a:gd name="T2" fmla="*/ 249 w 497"/>
              <a:gd name="T3" fmla="*/ 0 h 276"/>
              <a:gd name="T4" fmla="*/ 0 w 497"/>
              <a:gd name="T5" fmla="*/ 133 h 276"/>
              <a:gd name="T6" fmla="*/ 249 w 497"/>
              <a:gd name="T7" fmla="*/ 275 h 276"/>
              <a:gd name="T8" fmla="*/ 496 w 497"/>
              <a:gd name="T9" fmla="*/ 133 h 276"/>
              <a:gd name="T10" fmla="*/ 249 w 497"/>
              <a:gd name="T11" fmla="*/ 0 h 276"/>
              <a:gd name="T12" fmla="*/ 249 w 497"/>
              <a:gd name="T13" fmla="*/ 239 h 276"/>
              <a:gd name="T14" fmla="*/ 249 w 497"/>
              <a:gd name="T15" fmla="*/ 239 h 276"/>
              <a:gd name="T16" fmla="*/ 142 w 497"/>
              <a:gd name="T17" fmla="*/ 133 h 276"/>
              <a:gd name="T18" fmla="*/ 249 w 497"/>
              <a:gd name="T19" fmla="*/ 26 h 276"/>
              <a:gd name="T20" fmla="*/ 355 w 497"/>
              <a:gd name="T21" fmla="*/ 133 h 276"/>
              <a:gd name="T22" fmla="*/ 249 w 497"/>
              <a:gd name="T23" fmla="*/ 239 h 276"/>
              <a:gd name="T24" fmla="*/ 249 w 497"/>
              <a:gd name="T25" fmla="*/ 133 h 276"/>
              <a:gd name="T26" fmla="*/ 249 w 497"/>
              <a:gd name="T27" fmla="*/ 133 h 276"/>
              <a:gd name="T28" fmla="*/ 249 w 497"/>
              <a:gd name="T29" fmla="*/ 79 h 276"/>
              <a:gd name="T30" fmla="*/ 195 w 497"/>
              <a:gd name="T31" fmla="*/ 133 h 276"/>
              <a:gd name="T32" fmla="*/ 249 w 497"/>
              <a:gd name="T33" fmla="*/ 186 h 276"/>
              <a:gd name="T34" fmla="*/ 302 w 497"/>
              <a:gd name="T35" fmla="*/ 133 h 276"/>
              <a:gd name="T36" fmla="*/ 249 w 497"/>
              <a:gd name="T37" fmla="*/ 133 h 2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497" h="276">
                <a:moveTo>
                  <a:pt x="249" y="0"/>
                </a:moveTo>
                <a:lnTo>
                  <a:pt x="249" y="0"/>
                </a:lnTo>
                <a:cubicBezTo>
                  <a:pt x="89" y="0"/>
                  <a:pt x="0" y="115"/>
                  <a:pt x="0" y="133"/>
                </a:cubicBezTo>
                <a:cubicBezTo>
                  <a:pt x="0" y="151"/>
                  <a:pt x="89" y="275"/>
                  <a:pt x="249" y="275"/>
                </a:cubicBezTo>
                <a:cubicBezTo>
                  <a:pt x="408" y="275"/>
                  <a:pt x="496" y="151"/>
                  <a:pt x="496" y="133"/>
                </a:cubicBezTo>
                <a:cubicBezTo>
                  <a:pt x="496" y="115"/>
                  <a:pt x="408" y="0"/>
                  <a:pt x="249" y="0"/>
                </a:cubicBezTo>
                <a:close/>
                <a:moveTo>
                  <a:pt x="249" y="239"/>
                </a:moveTo>
                <a:lnTo>
                  <a:pt x="249" y="239"/>
                </a:lnTo>
                <a:cubicBezTo>
                  <a:pt x="186" y="239"/>
                  <a:pt x="142" y="195"/>
                  <a:pt x="142" y="133"/>
                </a:cubicBezTo>
                <a:cubicBezTo>
                  <a:pt x="142" y="79"/>
                  <a:pt x="186" y="26"/>
                  <a:pt x="249" y="26"/>
                </a:cubicBezTo>
                <a:cubicBezTo>
                  <a:pt x="310" y="26"/>
                  <a:pt x="355" y="79"/>
                  <a:pt x="355" y="133"/>
                </a:cubicBezTo>
                <a:cubicBezTo>
                  <a:pt x="355" y="195"/>
                  <a:pt x="310" y="239"/>
                  <a:pt x="249" y="239"/>
                </a:cubicBezTo>
                <a:close/>
                <a:moveTo>
                  <a:pt x="249" y="133"/>
                </a:moveTo>
                <a:lnTo>
                  <a:pt x="249" y="133"/>
                </a:lnTo>
                <a:cubicBezTo>
                  <a:pt x="239" y="123"/>
                  <a:pt x="266" y="79"/>
                  <a:pt x="249" y="79"/>
                </a:cubicBezTo>
                <a:cubicBezTo>
                  <a:pt x="221" y="79"/>
                  <a:pt x="195" y="107"/>
                  <a:pt x="195" y="133"/>
                </a:cubicBezTo>
                <a:cubicBezTo>
                  <a:pt x="195" y="168"/>
                  <a:pt x="221" y="186"/>
                  <a:pt x="249" y="186"/>
                </a:cubicBezTo>
                <a:cubicBezTo>
                  <a:pt x="274" y="186"/>
                  <a:pt x="302" y="168"/>
                  <a:pt x="302" y="133"/>
                </a:cubicBezTo>
                <a:cubicBezTo>
                  <a:pt x="302" y="123"/>
                  <a:pt x="257" y="142"/>
                  <a:pt x="249" y="1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lnSpc>
                <a:spcPts val="1500"/>
              </a:lnSpc>
            </a:pPr>
            <a:endParaRPr lang="en-US" sz="1200" dirty="0">
              <a:solidFill>
                <a:prstClr val="black"/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10" name="Freeform 22"/>
          <p:cNvSpPr>
            <a:spLocks/>
          </p:cNvSpPr>
          <p:nvPr/>
        </p:nvSpPr>
        <p:spPr bwMode="auto">
          <a:xfrm>
            <a:off x="9509330" y="1422354"/>
            <a:ext cx="925643" cy="724835"/>
          </a:xfrm>
          <a:custGeom>
            <a:avLst/>
            <a:gdLst>
              <a:gd name="T0" fmla="*/ 61 w 518"/>
              <a:gd name="T1" fmla="*/ 371 h 406"/>
              <a:gd name="T2" fmla="*/ 344 w 518"/>
              <a:gd name="T3" fmla="*/ 262 h 406"/>
              <a:gd name="T4" fmla="*/ 518 w 518"/>
              <a:gd name="T5" fmla="*/ 7 h 406"/>
              <a:gd name="T6" fmla="*/ 52 w 518"/>
              <a:gd name="T7" fmla="*/ 170 h 406"/>
              <a:gd name="T8" fmla="*/ 40 w 518"/>
              <a:gd name="T9" fmla="*/ 354 h 406"/>
              <a:gd name="T10" fmla="*/ 410 w 518"/>
              <a:gd name="T11" fmla="*/ 52 h 406"/>
              <a:gd name="T12" fmla="*/ 61 w 518"/>
              <a:gd name="T13" fmla="*/ 371 h 4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18" h="406">
                <a:moveTo>
                  <a:pt x="61" y="371"/>
                </a:moveTo>
                <a:cubicBezTo>
                  <a:pt x="183" y="406"/>
                  <a:pt x="299" y="379"/>
                  <a:pt x="344" y="262"/>
                </a:cubicBezTo>
                <a:cubicBezTo>
                  <a:pt x="392" y="143"/>
                  <a:pt x="434" y="58"/>
                  <a:pt x="518" y="7"/>
                </a:cubicBezTo>
                <a:cubicBezTo>
                  <a:pt x="331" y="0"/>
                  <a:pt x="159" y="28"/>
                  <a:pt x="52" y="170"/>
                </a:cubicBezTo>
                <a:cubicBezTo>
                  <a:pt x="0" y="241"/>
                  <a:pt x="6" y="303"/>
                  <a:pt x="40" y="354"/>
                </a:cubicBezTo>
                <a:cubicBezTo>
                  <a:pt x="128" y="217"/>
                  <a:pt x="262" y="119"/>
                  <a:pt x="410" y="52"/>
                </a:cubicBezTo>
                <a:cubicBezTo>
                  <a:pt x="240" y="142"/>
                  <a:pt x="138" y="244"/>
                  <a:pt x="61" y="37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ts val="1500"/>
              </a:lnSpc>
            </a:pPr>
            <a:endParaRPr lang="bg-BG" sz="1200" dirty="0">
              <a:solidFill>
                <a:prstClr val="black"/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11" name="Freeform 23"/>
          <p:cNvSpPr>
            <a:spLocks/>
          </p:cNvSpPr>
          <p:nvPr/>
        </p:nvSpPr>
        <p:spPr bwMode="auto">
          <a:xfrm>
            <a:off x="8482499" y="1580175"/>
            <a:ext cx="786355" cy="580220"/>
          </a:xfrm>
          <a:custGeom>
            <a:avLst/>
            <a:gdLst>
              <a:gd name="T0" fmla="*/ 404 w 441"/>
              <a:gd name="T1" fmla="*/ 263 h 325"/>
              <a:gd name="T2" fmla="*/ 164 w 441"/>
              <a:gd name="T3" fmla="*/ 220 h 325"/>
              <a:gd name="T4" fmla="*/ 0 w 441"/>
              <a:gd name="T5" fmla="*/ 29 h 325"/>
              <a:gd name="T6" fmla="*/ 338 w 441"/>
              <a:gd name="T7" fmla="*/ 79 h 325"/>
              <a:gd name="T8" fmla="*/ 415 w 441"/>
              <a:gd name="T9" fmla="*/ 244 h 325"/>
              <a:gd name="T10" fmla="*/ 109 w 441"/>
              <a:gd name="T11" fmla="*/ 53 h 325"/>
              <a:gd name="T12" fmla="*/ 404 w 441"/>
              <a:gd name="T13" fmla="*/ 263 h 3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41" h="325">
                <a:moveTo>
                  <a:pt x="404" y="263"/>
                </a:moveTo>
                <a:cubicBezTo>
                  <a:pt x="322" y="325"/>
                  <a:pt x="221" y="320"/>
                  <a:pt x="164" y="220"/>
                </a:cubicBezTo>
                <a:cubicBezTo>
                  <a:pt x="123" y="144"/>
                  <a:pt x="82" y="76"/>
                  <a:pt x="0" y="29"/>
                </a:cubicBezTo>
                <a:cubicBezTo>
                  <a:pt x="126" y="0"/>
                  <a:pt x="241" y="8"/>
                  <a:pt x="338" y="79"/>
                </a:cubicBezTo>
                <a:cubicBezTo>
                  <a:pt x="338" y="79"/>
                  <a:pt x="441" y="140"/>
                  <a:pt x="415" y="244"/>
                </a:cubicBezTo>
                <a:cubicBezTo>
                  <a:pt x="334" y="154"/>
                  <a:pt x="226" y="93"/>
                  <a:pt x="109" y="53"/>
                </a:cubicBezTo>
                <a:cubicBezTo>
                  <a:pt x="244" y="109"/>
                  <a:pt x="334" y="176"/>
                  <a:pt x="404" y="26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ts val="1500"/>
              </a:lnSpc>
            </a:pPr>
            <a:endParaRPr lang="bg-BG" sz="1200" dirty="0">
              <a:solidFill>
                <a:prstClr val="black"/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12" name="Freeform 24"/>
          <p:cNvSpPr>
            <a:spLocks/>
          </p:cNvSpPr>
          <p:nvPr/>
        </p:nvSpPr>
        <p:spPr bwMode="auto">
          <a:xfrm>
            <a:off x="8132460" y="1852875"/>
            <a:ext cx="2796319" cy="3775837"/>
          </a:xfrm>
          <a:custGeom>
            <a:avLst/>
            <a:gdLst>
              <a:gd name="T0" fmla="*/ 1317 w 1567"/>
              <a:gd name="T1" fmla="*/ 1087 h 2116"/>
              <a:gd name="T2" fmla="*/ 1512 w 1567"/>
              <a:gd name="T3" fmla="*/ 862 h 2116"/>
              <a:gd name="T4" fmla="*/ 1211 w 1567"/>
              <a:gd name="T5" fmla="*/ 1050 h 2116"/>
              <a:gd name="T6" fmla="*/ 1029 w 1567"/>
              <a:gd name="T7" fmla="*/ 1123 h 2116"/>
              <a:gd name="T8" fmla="*/ 1064 w 1567"/>
              <a:gd name="T9" fmla="*/ 1044 h 2116"/>
              <a:gd name="T10" fmla="*/ 1111 w 1567"/>
              <a:gd name="T11" fmla="*/ 909 h 2116"/>
              <a:gd name="T12" fmla="*/ 1567 w 1567"/>
              <a:gd name="T13" fmla="*/ 524 h 2116"/>
              <a:gd name="T14" fmla="*/ 1131 w 1567"/>
              <a:gd name="T15" fmla="*/ 761 h 2116"/>
              <a:gd name="T16" fmla="*/ 1114 w 1567"/>
              <a:gd name="T17" fmla="*/ 579 h 2116"/>
              <a:gd name="T18" fmla="*/ 1284 w 1567"/>
              <a:gd name="T19" fmla="*/ 266 h 2116"/>
              <a:gd name="T20" fmla="*/ 1087 w 1567"/>
              <a:gd name="T21" fmla="*/ 490 h 2116"/>
              <a:gd name="T22" fmla="*/ 987 w 1567"/>
              <a:gd name="T23" fmla="*/ 310 h 2116"/>
              <a:gd name="T24" fmla="*/ 1017 w 1567"/>
              <a:gd name="T25" fmla="*/ 937 h 2116"/>
              <a:gd name="T26" fmla="*/ 795 w 1567"/>
              <a:gd name="T27" fmla="*/ 509 h 2116"/>
              <a:gd name="T28" fmla="*/ 899 w 1567"/>
              <a:gd name="T29" fmla="*/ 1168 h 2116"/>
              <a:gd name="T30" fmla="*/ 820 w 1567"/>
              <a:gd name="T31" fmla="*/ 1358 h 2116"/>
              <a:gd name="T32" fmla="*/ 644 w 1567"/>
              <a:gd name="T33" fmla="*/ 942 h 2116"/>
              <a:gd name="T34" fmla="*/ 873 w 1567"/>
              <a:gd name="T35" fmla="*/ 0 h 2116"/>
              <a:gd name="T36" fmla="*/ 680 w 1567"/>
              <a:gd name="T37" fmla="*/ 282 h 2116"/>
              <a:gd name="T38" fmla="*/ 520 w 1567"/>
              <a:gd name="T39" fmla="*/ 22 h 2116"/>
              <a:gd name="T40" fmla="*/ 629 w 1567"/>
              <a:gd name="T41" fmla="*/ 396 h 2116"/>
              <a:gd name="T42" fmla="*/ 549 w 1567"/>
              <a:gd name="T43" fmla="*/ 886 h 2116"/>
              <a:gd name="T44" fmla="*/ 589 w 1567"/>
              <a:gd name="T45" fmla="*/ 1130 h 2116"/>
              <a:gd name="T46" fmla="*/ 407 w 1567"/>
              <a:gd name="T47" fmla="*/ 295 h 2116"/>
              <a:gd name="T48" fmla="*/ 382 w 1567"/>
              <a:gd name="T49" fmla="*/ 671 h 2116"/>
              <a:gd name="T50" fmla="*/ 0 w 1567"/>
              <a:gd name="T51" fmla="*/ 548 h 2116"/>
              <a:gd name="T52" fmla="*/ 389 w 1567"/>
              <a:gd name="T53" fmla="*/ 754 h 2116"/>
              <a:gd name="T54" fmla="*/ 479 w 1567"/>
              <a:gd name="T55" fmla="*/ 1122 h 2116"/>
              <a:gd name="T56" fmla="*/ 290 w 1567"/>
              <a:gd name="T57" fmla="*/ 1097 h 2116"/>
              <a:gd name="T58" fmla="*/ 72 w 1567"/>
              <a:gd name="T59" fmla="*/ 825 h 2116"/>
              <a:gd name="T60" fmla="*/ 226 w 1567"/>
              <a:gd name="T61" fmla="*/ 1109 h 2116"/>
              <a:gd name="T62" fmla="*/ 18 w 1567"/>
              <a:gd name="T63" fmla="*/ 1208 h 2116"/>
              <a:gd name="T64" fmla="*/ 538 w 1567"/>
              <a:gd name="T65" fmla="*/ 1241 h 2116"/>
              <a:gd name="T66" fmla="*/ 608 w 1567"/>
              <a:gd name="T67" fmla="*/ 1347 h 2116"/>
              <a:gd name="T68" fmla="*/ 890 w 1567"/>
              <a:gd name="T69" fmla="*/ 2115 h 2116"/>
              <a:gd name="T70" fmla="*/ 1166 w 1567"/>
              <a:gd name="T71" fmla="*/ 2116 h 2116"/>
              <a:gd name="T72" fmla="*/ 983 w 1567"/>
              <a:gd name="T73" fmla="*/ 1539 h 2116"/>
              <a:gd name="T74" fmla="*/ 961 w 1567"/>
              <a:gd name="T75" fmla="*/ 1354 h 2116"/>
              <a:gd name="T76" fmla="*/ 1231 w 1567"/>
              <a:gd name="T77" fmla="*/ 1112 h 2116"/>
              <a:gd name="T78" fmla="*/ 1233 w 1567"/>
              <a:gd name="T79" fmla="*/ 1112 h 2116"/>
              <a:gd name="T80" fmla="*/ 1534 w 1567"/>
              <a:gd name="T81" fmla="*/ 1290 h 2116"/>
              <a:gd name="T82" fmla="*/ 1317 w 1567"/>
              <a:gd name="T83" fmla="*/ 1087 h 21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1567" h="2116">
                <a:moveTo>
                  <a:pt x="1317" y="1087"/>
                </a:moveTo>
                <a:cubicBezTo>
                  <a:pt x="1416" y="1050"/>
                  <a:pt x="1504" y="971"/>
                  <a:pt x="1512" y="862"/>
                </a:cubicBezTo>
                <a:cubicBezTo>
                  <a:pt x="1478" y="1038"/>
                  <a:pt x="1315" y="1034"/>
                  <a:pt x="1211" y="1050"/>
                </a:cubicBezTo>
                <a:cubicBezTo>
                  <a:pt x="1127" y="1062"/>
                  <a:pt x="1077" y="1082"/>
                  <a:pt x="1029" y="1123"/>
                </a:cubicBezTo>
                <a:cubicBezTo>
                  <a:pt x="1039" y="1099"/>
                  <a:pt x="1051" y="1072"/>
                  <a:pt x="1064" y="1044"/>
                </a:cubicBezTo>
                <a:cubicBezTo>
                  <a:pt x="1084" y="1001"/>
                  <a:pt x="1100" y="955"/>
                  <a:pt x="1111" y="909"/>
                </a:cubicBezTo>
                <a:cubicBezTo>
                  <a:pt x="1186" y="731"/>
                  <a:pt x="1324" y="527"/>
                  <a:pt x="1567" y="524"/>
                </a:cubicBezTo>
                <a:cubicBezTo>
                  <a:pt x="1423" y="513"/>
                  <a:pt x="1253" y="617"/>
                  <a:pt x="1131" y="761"/>
                </a:cubicBezTo>
                <a:cubicBezTo>
                  <a:pt x="1133" y="701"/>
                  <a:pt x="1128" y="640"/>
                  <a:pt x="1114" y="579"/>
                </a:cubicBezTo>
                <a:cubicBezTo>
                  <a:pt x="1110" y="465"/>
                  <a:pt x="1145" y="339"/>
                  <a:pt x="1284" y="266"/>
                </a:cubicBezTo>
                <a:cubicBezTo>
                  <a:pt x="1198" y="305"/>
                  <a:pt x="1120" y="381"/>
                  <a:pt x="1087" y="490"/>
                </a:cubicBezTo>
                <a:cubicBezTo>
                  <a:pt x="1063" y="428"/>
                  <a:pt x="1030" y="368"/>
                  <a:pt x="987" y="310"/>
                </a:cubicBezTo>
                <a:cubicBezTo>
                  <a:pt x="1142" y="559"/>
                  <a:pt x="1095" y="764"/>
                  <a:pt x="1017" y="937"/>
                </a:cubicBezTo>
                <a:cubicBezTo>
                  <a:pt x="1010" y="754"/>
                  <a:pt x="917" y="601"/>
                  <a:pt x="795" y="509"/>
                </a:cubicBezTo>
                <a:cubicBezTo>
                  <a:pt x="986" y="704"/>
                  <a:pt x="971" y="980"/>
                  <a:pt x="899" y="1168"/>
                </a:cubicBezTo>
                <a:cubicBezTo>
                  <a:pt x="858" y="1245"/>
                  <a:pt x="831" y="1297"/>
                  <a:pt x="820" y="1358"/>
                </a:cubicBezTo>
                <a:cubicBezTo>
                  <a:pt x="739" y="1210"/>
                  <a:pt x="668" y="1046"/>
                  <a:pt x="644" y="942"/>
                </a:cubicBezTo>
                <a:cubicBezTo>
                  <a:pt x="590" y="708"/>
                  <a:pt x="609" y="334"/>
                  <a:pt x="873" y="0"/>
                </a:cubicBezTo>
                <a:cubicBezTo>
                  <a:pt x="805" y="76"/>
                  <a:pt x="736" y="174"/>
                  <a:pt x="680" y="282"/>
                </a:cubicBezTo>
                <a:cubicBezTo>
                  <a:pt x="666" y="167"/>
                  <a:pt x="601" y="75"/>
                  <a:pt x="520" y="22"/>
                </a:cubicBezTo>
                <a:cubicBezTo>
                  <a:pt x="659" y="127"/>
                  <a:pt x="661" y="276"/>
                  <a:pt x="629" y="396"/>
                </a:cubicBezTo>
                <a:cubicBezTo>
                  <a:pt x="567" y="550"/>
                  <a:pt x="531" y="720"/>
                  <a:pt x="549" y="886"/>
                </a:cubicBezTo>
                <a:cubicBezTo>
                  <a:pt x="553" y="926"/>
                  <a:pt x="566" y="1049"/>
                  <a:pt x="589" y="1130"/>
                </a:cubicBezTo>
                <a:cubicBezTo>
                  <a:pt x="449" y="940"/>
                  <a:pt x="359" y="660"/>
                  <a:pt x="407" y="295"/>
                </a:cubicBezTo>
                <a:cubicBezTo>
                  <a:pt x="383" y="407"/>
                  <a:pt x="375" y="535"/>
                  <a:pt x="382" y="671"/>
                </a:cubicBezTo>
                <a:cubicBezTo>
                  <a:pt x="273" y="554"/>
                  <a:pt x="124" y="521"/>
                  <a:pt x="0" y="548"/>
                </a:cubicBezTo>
                <a:cubicBezTo>
                  <a:pt x="204" y="520"/>
                  <a:pt x="330" y="635"/>
                  <a:pt x="389" y="754"/>
                </a:cubicBezTo>
                <a:cubicBezTo>
                  <a:pt x="405" y="880"/>
                  <a:pt x="431" y="1004"/>
                  <a:pt x="479" y="1122"/>
                </a:cubicBezTo>
                <a:cubicBezTo>
                  <a:pt x="416" y="1100"/>
                  <a:pt x="352" y="1093"/>
                  <a:pt x="290" y="1097"/>
                </a:cubicBezTo>
                <a:cubicBezTo>
                  <a:pt x="187" y="1057"/>
                  <a:pt x="87" y="977"/>
                  <a:pt x="72" y="825"/>
                </a:cubicBezTo>
                <a:cubicBezTo>
                  <a:pt x="75" y="926"/>
                  <a:pt x="126" y="1037"/>
                  <a:pt x="226" y="1109"/>
                </a:cubicBezTo>
                <a:cubicBezTo>
                  <a:pt x="150" y="1126"/>
                  <a:pt x="78" y="1159"/>
                  <a:pt x="18" y="1208"/>
                </a:cubicBezTo>
                <a:cubicBezTo>
                  <a:pt x="255" y="1128"/>
                  <a:pt x="417" y="1158"/>
                  <a:pt x="538" y="1241"/>
                </a:cubicBezTo>
                <a:cubicBezTo>
                  <a:pt x="559" y="1276"/>
                  <a:pt x="582" y="1314"/>
                  <a:pt x="608" y="1347"/>
                </a:cubicBezTo>
                <a:cubicBezTo>
                  <a:pt x="818" y="1627"/>
                  <a:pt x="936" y="1846"/>
                  <a:pt x="890" y="2115"/>
                </a:cubicBezTo>
                <a:cubicBezTo>
                  <a:pt x="1166" y="2116"/>
                  <a:pt x="1166" y="2116"/>
                  <a:pt x="1166" y="2116"/>
                </a:cubicBezTo>
                <a:cubicBezTo>
                  <a:pt x="1176" y="1919"/>
                  <a:pt x="1116" y="1721"/>
                  <a:pt x="983" y="1539"/>
                </a:cubicBezTo>
                <a:cubicBezTo>
                  <a:pt x="963" y="1471"/>
                  <a:pt x="955" y="1413"/>
                  <a:pt x="961" y="1354"/>
                </a:cubicBezTo>
                <a:cubicBezTo>
                  <a:pt x="1010" y="1233"/>
                  <a:pt x="1076" y="1141"/>
                  <a:pt x="1231" y="1112"/>
                </a:cubicBezTo>
                <a:cubicBezTo>
                  <a:pt x="1233" y="1112"/>
                  <a:pt x="1233" y="1112"/>
                  <a:pt x="1233" y="1112"/>
                </a:cubicBezTo>
                <a:cubicBezTo>
                  <a:pt x="1343" y="1115"/>
                  <a:pt x="1465" y="1152"/>
                  <a:pt x="1534" y="1290"/>
                </a:cubicBezTo>
                <a:cubicBezTo>
                  <a:pt x="1499" y="1204"/>
                  <a:pt x="1423" y="1125"/>
                  <a:pt x="1317" y="1087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ts val="1500"/>
              </a:lnSpc>
            </a:pPr>
            <a:endParaRPr lang="bg-BG" sz="1200" dirty="0">
              <a:solidFill>
                <a:prstClr val="black"/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13" name="Freeform 25"/>
          <p:cNvSpPr>
            <a:spLocks/>
          </p:cNvSpPr>
          <p:nvPr/>
        </p:nvSpPr>
        <p:spPr bwMode="auto">
          <a:xfrm>
            <a:off x="8690803" y="2300624"/>
            <a:ext cx="252127" cy="414443"/>
          </a:xfrm>
          <a:custGeom>
            <a:avLst/>
            <a:gdLst>
              <a:gd name="T0" fmla="*/ 55 w 141"/>
              <a:gd name="T1" fmla="*/ 228 h 232"/>
              <a:gd name="T2" fmla="*/ 17 w 141"/>
              <a:gd name="T3" fmla="*/ 142 h 232"/>
              <a:gd name="T4" fmla="*/ 26 w 141"/>
              <a:gd name="T5" fmla="*/ 0 h 232"/>
              <a:gd name="T6" fmla="*/ 137 w 141"/>
              <a:gd name="T7" fmla="*/ 158 h 232"/>
              <a:gd name="T8" fmla="*/ 69 w 141"/>
              <a:gd name="T9" fmla="*/ 228 h 232"/>
              <a:gd name="T10" fmla="*/ 51 w 141"/>
              <a:gd name="T11" fmla="*/ 43 h 232"/>
              <a:gd name="T12" fmla="*/ 55 w 141"/>
              <a:gd name="T13" fmla="*/ 228 h 2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41" h="232">
                <a:moveTo>
                  <a:pt x="55" y="228"/>
                </a:moveTo>
                <a:cubicBezTo>
                  <a:pt x="16" y="208"/>
                  <a:pt x="0" y="173"/>
                  <a:pt x="17" y="142"/>
                </a:cubicBezTo>
                <a:cubicBezTo>
                  <a:pt x="37" y="97"/>
                  <a:pt x="38" y="48"/>
                  <a:pt x="26" y="0"/>
                </a:cubicBezTo>
                <a:cubicBezTo>
                  <a:pt x="76" y="39"/>
                  <a:pt x="131" y="85"/>
                  <a:pt x="137" y="158"/>
                </a:cubicBezTo>
                <a:cubicBezTo>
                  <a:pt x="141" y="206"/>
                  <a:pt x="122" y="232"/>
                  <a:pt x="69" y="228"/>
                </a:cubicBezTo>
                <a:cubicBezTo>
                  <a:pt x="75" y="175"/>
                  <a:pt x="74" y="108"/>
                  <a:pt x="51" y="43"/>
                </a:cubicBezTo>
                <a:cubicBezTo>
                  <a:pt x="74" y="116"/>
                  <a:pt x="70" y="172"/>
                  <a:pt x="55" y="2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ts val="1500"/>
              </a:lnSpc>
            </a:pPr>
            <a:endParaRPr lang="bg-BG" sz="1200" dirty="0">
              <a:solidFill>
                <a:prstClr val="black"/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14" name="Freeform 26"/>
          <p:cNvSpPr>
            <a:spLocks/>
          </p:cNvSpPr>
          <p:nvPr/>
        </p:nvSpPr>
        <p:spPr bwMode="auto">
          <a:xfrm>
            <a:off x="7405170" y="2649386"/>
            <a:ext cx="846301" cy="537895"/>
          </a:xfrm>
          <a:custGeom>
            <a:avLst/>
            <a:gdLst>
              <a:gd name="T0" fmla="*/ 474 w 474"/>
              <a:gd name="T1" fmla="*/ 114 h 302"/>
              <a:gd name="T2" fmla="*/ 270 w 474"/>
              <a:gd name="T3" fmla="*/ 278 h 302"/>
              <a:gd name="T4" fmla="*/ 0 w 474"/>
              <a:gd name="T5" fmla="*/ 277 h 302"/>
              <a:gd name="T6" fmla="*/ 278 w 474"/>
              <a:gd name="T7" fmla="*/ 38 h 302"/>
              <a:gd name="T8" fmla="*/ 466 w 474"/>
              <a:gd name="T9" fmla="*/ 93 h 302"/>
              <a:gd name="T10" fmla="*/ 97 w 474"/>
              <a:gd name="T11" fmla="*/ 205 h 302"/>
              <a:gd name="T12" fmla="*/ 474 w 474"/>
              <a:gd name="T13" fmla="*/ 114 h 3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74" h="302">
                <a:moveTo>
                  <a:pt x="474" y="114"/>
                </a:moveTo>
                <a:cubicBezTo>
                  <a:pt x="466" y="226"/>
                  <a:pt x="392" y="302"/>
                  <a:pt x="270" y="278"/>
                </a:cubicBezTo>
                <a:cubicBezTo>
                  <a:pt x="179" y="260"/>
                  <a:pt x="94" y="245"/>
                  <a:pt x="0" y="277"/>
                </a:cubicBezTo>
                <a:cubicBezTo>
                  <a:pt x="64" y="156"/>
                  <a:pt x="154" y="67"/>
                  <a:pt x="278" y="38"/>
                </a:cubicBezTo>
                <a:cubicBezTo>
                  <a:pt x="278" y="38"/>
                  <a:pt x="399" y="0"/>
                  <a:pt x="466" y="93"/>
                </a:cubicBezTo>
                <a:cubicBezTo>
                  <a:pt x="335" y="95"/>
                  <a:pt x="208" y="140"/>
                  <a:pt x="97" y="205"/>
                </a:cubicBezTo>
                <a:cubicBezTo>
                  <a:pt x="235" y="136"/>
                  <a:pt x="353" y="111"/>
                  <a:pt x="474" y="11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ts val="1500"/>
              </a:lnSpc>
            </a:pPr>
            <a:endParaRPr lang="bg-BG" sz="1200" dirty="0">
              <a:solidFill>
                <a:prstClr val="black"/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15" name="Freeform 27"/>
          <p:cNvSpPr>
            <a:spLocks/>
          </p:cNvSpPr>
          <p:nvPr/>
        </p:nvSpPr>
        <p:spPr bwMode="auto">
          <a:xfrm>
            <a:off x="8154331" y="3187281"/>
            <a:ext cx="238023" cy="373880"/>
          </a:xfrm>
          <a:custGeom>
            <a:avLst/>
            <a:gdLst>
              <a:gd name="T0" fmla="*/ 82 w 134"/>
              <a:gd name="T1" fmla="*/ 210 h 210"/>
              <a:gd name="T2" fmla="*/ 124 w 134"/>
              <a:gd name="T3" fmla="*/ 133 h 210"/>
              <a:gd name="T4" fmla="*/ 132 w 134"/>
              <a:gd name="T5" fmla="*/ 0 h 210"/>
              <a:gd name="T6" fmla="*/ 9 w 134"/>
              <a:gd name="T7" fmla="*/ 134 h 210"/>
              <a:gd name="T8" fmla="*/ 74 w 134"/>
              <a:gd name="T9" fmla="*/ 210 h 210"/>
              <a:gd name="T10" fmla="*/ 102 w 134"/>
              <a:gd name="T11" fmla="*/ 37 h 210"/>
              <a:gd name="T12" fmla="*/ 82 w 134"/>
              <a:gd name="T13" fmla="*/ 210 h 2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4" h="210">
                <a:moveTo>
                  <a:pt x="82" y="210"/>
                </a:moveTo>
                <a:cubicBezTo>
                  <a:pt x="122" y="198"/>
                  <a:pt x="134" y="166"/>
                  <a:pt x="124" y="133"/>
                </a:cubicBezTo>
                <a:cubicBezTo>
                  <a:pt x="111" y="88"/>
                  <a:pt x="115" y="45"/>
                  <a:pt x="132" y="0"/>
                </a:cubicBezTo>
                <a:cubicBezTo>
                  <a:pt x="81" y="31"/>
                  <a:pt x="24" y="67"/>
                  <a:pt x="9" y="134"/>
                </a:cubicBezTo>
                <a:cubicBezTo>
                  <a:pt x="0" y="179"/>
                  <a:pt x="21" y="206"/>
                  <a:pt x="74" y="210"/>
                </a:cubicBezTo>
                <a:cubicBezTo>
                  <a:pt x="56" y="151"/>
                  <a:pt x="71" y="89"/>
                  <a:pt x="102" y="37"/>
                </a:cubicBezTo>
                <a:cubicBezTo>
                  <a:pt x="71" y="103"/>
                  <a:pt x="67" y="156"/>
                  <a:pt x="82" y="21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ts val="1500"/>
              </a:lnSpc>
            </a:pPr>
            <a:endParaRPr lang="bg-BG" sz="1200" dirty="0">
              <a:solidFill>
                <a:prstClr val="black"/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16" name="Freeform 28"/>
          <p:cNvSpPr>
            <a:spLocks/>
          </p:cNvSpPr>
          <p:nvPr/>
        </p:nvSpPr>
        <p:spPr bwMode="auto">
          <a:xfrm>
            <a:off x="7678907" y="3784119"/>
            <a:ext cx="673515" cy="901192"/>
          </a:xfrm>
          <a:custGeom>
            <a:avLst/>
            <a:gdLst>
              <a:gd name="T0" fmla="*/ 345 w 377"/>
              <a:gd name="T1" fmla="*/ 105 h 505"/>
              <a:gd name="T2" fmla="*/ 268 w 377"/>
              <a:gd name="T3" fmla="*/ 291 h 505"/>
              <a:gd name="T4" fmla="*/ 44 w 377"/>
              <a:gd name="T5" fmla="*/ 505 h 505"/>
              <a:gd name="T6" fmla="*/ 99 w 377"/>
              <a:gd name="T7" fmla="*/ 84 h 505"/>
              <a:gd name="T8" fmla="*/ 329 w 377"/>
              <a:gd name="T9" fmla="*/ 84 h 505"/>
              <a:gd name="T10" fmla="*/ 68 w 377"/>
              <a:gd name="T11" fmla="*/ 393 h 505"/>
              <a:gd name="T12" fmla="*/ 345 w 377"/>
              <a:gd name="T13" fmla="*/ 105 h 5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77" h="505">
                <a:moveTo>
                  <a:pt x="345" y="105"/>
                </a:moveTo>
                <a:cubicBezTo>
                  <a:pt x="377" y="194"/>
                  <a:pt x="341" y="258"/>
                  <a:pt x="268" y="291"/>
                </a:cubicBezTo>
                <a:cubicBezTo>
                  <a:pt x="171" y="334"/>
                  <a:pt x="97" y="407"/>
                  <a:pt x="44" y="505"/>
                </a:cubicBezTo>
                <a:cubicBezTo>
                  <a:pt x="21" y="365"/>
                  <a:pt x="0" y="210"/>
                  <a:pt x="99" y="84"/>
                </a:cubicBezTo>
                <a:cubicBezTo>
                  <a:pt x="165" y="0"/>
                  <a:pt x="245" y="1"/>
                  <a:pt x="329" y="84"/>
                </a:cubicBezTo>
                <a:cubicBezTo>
                  <a:pt x="199" y="142"/>
                  <a:pt x="114" y="261"/>
                  <a:pt x="68" y="393"/>
                </a:cubicBezTo>
                <a:cubicBezTo>
                  <a:pt x="133" y="240"/>
                  <a:pt x="223" y="153"/>
                  <a:pt x="345" y="10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ts val="1500"/>
              </a:lnSpc>
            </a:pPr>
            <a:endParaRPr lang="bg-BG" sz="1200" dirty="0">
              <a:solidFill>
                <a:prstClr val="black"/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17" name="Freeform 29"/>
          <p:cNvSpPr>
            <a:spLocks/>
          </p:cNvSpPr>
          <p:nvPr/>
        </p:nvSpPr>
        <p:spPr bwMode="auto">
          <a:xfrm>
            <a:off x="9449792" y="2727378"/>
            <a:ext cx="264469" cy="202813"/>
          </a:xfrm>
          <a:custGeom>
            <a:avLst/>
            <a:gdLst>
              <a:gd name="T0" fmla="*/ 131 w 148"/>
              <a:gd name="T1" fmla="*/ 93 h 114"/>
              <a:gd name="T2" fmla="*/ 52 w 148"/>
              <a:gd name="T3" fmla="*/ 75 h 114"/>
              <a:gd name="T4" fmla="*/ 0 w 148"/>
              <a:gd name="T5" fmla="*/ 10 h 114"/>
              <a:gd name="T6" fmla="*/ 111 w 148"/>
              <a:gd name="T7" fmla="*/ 31 h 114"/>
              <a:gd name="T8" fmla="*/ 137 w 148"/>
              <a:gd name="T9" fmla="*/ 85 h 114"/>
              <a:gd name="T10" fmla="*/ 37 w 148"/>
              <a:gd name="T11" fmla="*/ 19 h 114"/>
              <a:gd name="T12" fmla="*/ 131 w 148"/>
              <a:gd name="T13" fmla="*/ 93 h 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48" h="114">
                <a:moveTo>
                  <a:pt x="131" y="93"/>
                </a:moveTo>
                <a:cubicBezTo>
                  <a:pt x="101" y="114"/>
                  <a:pt x="70" y="110"/>
                  <a:pt x="52" y="75"/>
                </a:cubicBezTo>
                <a:cubicBezTo>
                  <a:pt x="39" y="51"/>
                  <a:pt x="26" y="27"/>
                  <a:pt x="0" y="10"/>
                </a:cubicBezTo>
                <a:cubicBezTo>
                  <a:pt x="43" y="0"/>
                  <a:pt x="80" y="6"/>
                  <a:pt x="111" y="31"/>
                </a:cubicBezTo>
                <a:cubicBezTo>
                  <a:pt x="111" y="31"/>
                  <a:pt x="148" y="51"/>
                  <a:pt x="137" y="85"/>
                </a:cubicBezTo>
                <a:cubicBezTo>
                  <a:pt x="111" y="58"/>
                  <a:pt x="74" y="33"/>
                  <a:pt x="37" y="19"/>
                </a:cubicBezTo>
                <a:cubicBezTo>
                  <a:pt x="79" y="41"/>
                  <a:pt x="108" y="63"/>
                  <a:pt x="131" y="9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ts val="1500"/>
              </a:lnSpc>
            </a:pPr>
            <a:endParaRPr lang="bg-BG" sz="1200" dirty="0">
              <a:solidFill>
                <a:prstClr val="black"/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18" name="Freeform 30"/>
          <p:cNvSpPr>
            <a:spLocks/>
          </p:cNvSpPr>
          <p:nvPr/>
        </p:nvSpPr>
        <p:spPr bwMode="auto">
          <a:xfrm>
            <a:off x="9530619" y="2241657"/>
            <a:ext cx="479571" cy="335081"/>
          </a:xfrm>
          <a:custGeom>
            <a:avLst/>
            <a:gdLst>
              <a:gd name="T0" fmla="*/ 221 w 268"/>
              <a:gd name="T1" fmla="*/ 165 h 188"/>
              <a:gd name="T2" fmla="*/ 123 w 268"/>
              <a:gd name="T3" fmla="*/ 142 h 188"/>
              <a:gd name="T4" fmla="*/ 0 w 268"/>
              <a:gd name="T5" fmla="*/ 43 h 188"/>
              <a:gd name="T6" fmla="*/ 213 w 268"/>
              <a:gd name="T7" fmla="*/ 42 h 188"/>
              <a:gd name="T8" fmla="*/ 230 w 268"/>
              <a:gd name="T9" fmla="*/ 157 h 188"/>
              <a:gd name="T10" fmla="*/ 56 w 268"/>
              <a:gd name="T11" fmla="*/ 47 h 188"/>
              <a:gd name="T12" fmla="*/ 221 w 268"/>
              <a:gd name="T13" fmla="*/ 165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68" h="188">
                <a:moveTo>
                  <a:pt x="221" y="165"/>
                </a:moveTo>
                <a:cubicBezTo>
                  <a:pt x="181" y="188"/>
                  <a:pt x="144" y="174"/>
                  <a:pt x="123" y="142"/>
                </a:cubicBezTo>
                <a:cubicBezTo>
                  <a:pt x="95" y="96"/>
                  <a:pt x="53" y="62"/>
                  <a:pt x="0" y="43"/>
                </a:cubicBezTo>
                <a:cubicBezTo>
                  <a:pt x="67" y="20"/>
                  <a:pt x="145" y="0"/>
                  <a:pt x="213" y="42"/>
                </a:cubicBezTo>
                <a:cubicBezTo>
                  <a:pt x="261" y="67"/>
                  <a:pt x="268" y="110"/>
                  <a:pt x="230" y="157"/>
                </a:cubicBezTo>
                <a:cubicBezTo>
                  <a:pt x="191" y="95"/>
                  <a:pt x="127" y="61"/>
                  <a:pt x="56" y="47"/>
                </a:cubicBezTo>
                <a:cubicBezTo>
                  <a:pt x="138" y="70"/>
                  <a:pt x="188" y="108"/>
                  <a:pt x="221" y="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ts val="1500"/>
              </a:lnSpc>
            </a:pPr>
            <a:endParaRPr lang="bg-BG" sz="1200" dirty="0">
              <a:solidFill>
                <a:prstClr val="black"/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19" name="Freeform 31"/>
          <p:cNvSpPr>
            <a:spLocks/>
          </p:cNvSpPr>
          <p:nvPr/>
        </p:nvSpPr>
        <p:spPr bwMode="auto">
          <a:xfrm>
            <a:off x="10237197" y="2156896"/>
            <a:ext cx="666463" cy="456769"/>
          </a:xfrm>
          <a:custGeom>
            <a:avLst/>
            <a:gdLst>
              <a:gd name="T0" fmla="*/ 8 w 374"/>
              <a:gd name="T1" fmla="*/ 178 h 256"/>
              <a:gd name="T2" fmla="*/ 209 w 374"/>
              <a:gd name="T3" fmla="*/ 185 h 256"/>
              <a:gd name="T4" fmla="*/ 374 w 374"/>
              <a:gd name="T5" fmla="*/ 58 h 256"/>
              <a:gd name="T6" fmla="*/ 91 w 374"/>
              <a:gd name="T7" fmla="*/ 41 h 256"/>
              <a:gd name="T8" fmla="*/ 1 w 374"/>
              <a:gd name="T9" fmla="*/ 162 h 256"/>
              <a:gd name="T10" fmla="*/ 284 w 374"/>
              <a:gd name="T11" fmla="*/ 59 h 256"/>
              <a:gd name="T12" fmla="*/ 8 w 374"/>
              <a:gd name="T13" fmla="*/ 178 h 2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74" h="256">
                <a:moveTo>
                  <a:pt x="8" y="178"/>
                </a:moveTo>
                <a:cubicBezTo>
                  <a:pt x="66" y="246"/>
                  <a:pt x="148" y="256"/>
                  <a:pt x="209" y="185"/>
                </a:cubicBezTo>
                <a:cubicBezTo>
                  <a:pt x="255" y="130"/>
                  <a:pt x="302" y="80"/>
                  <a:pt x="374" y="58"/>
                </a:cubicBezTo>
                <a:cubicBezTo>
                  <a:pt x="279" y="13"/>
                  <a:pt x="183" y="0"/>
                  <a:pt x="91" y="41"/>
                </a:cubicBezTo>
                <a:cubicBezTo>
                  <a:pt x="91" y="41"/>
                  <a:pt x="0" y="74"/>
                  <a:pt x="1" y="162"/>
                </a:cubicBezTo>
                <a:cubicBezTo>
                  <a:pt x="85" y="102"/>
                  <a:pt x="182" y="70"/>
                  <a:pt x="284" y="59"/>
                </a:cubicBezTo>
                <a:cubicBezTo>
                  <a:pt x="163" y="80"/>
                  <a:pt x="79" y="121"/>
                  <a:pt x="8" y="17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ts val="1500"/>
              </a:lnSpc>
            </a:pPr>
            <a:endParaRPr lang="bg-BG" sz="1200" dirty="0">
              <a:solidFill>
                <a:prstClr val="black"/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20" name="Freeform 32"/>
          <p:cNvSpPr>
            <a:spLocks/>
          </p:cNvSpPr>
          <p:nvPr/>
        </p:nvSpPr>
        <p:spPr bwMode="auto">
          <a:xfrm>
            <a:off x="10667436" y="2587228"/>
            <a:ext cx="930931" cy="555531"/>
          </a:xfrm>
          <a:custGeom>
            <a:avLst/>
            <a:gdLst>
              <a:gd name="T0" fmla="*/ 0 w 522"/>
              <a:gd name="T1" fmla="*/ 133 h 312"/>
              <a:gd name="T2" fmla="*/ 246 w 522"/>
              <a:gd name="T3" fmla="*/ 259 h 312"/>
              <a:gd name="T4" fmla="*/ 522 w 522"/>
              <a:gd name="T5" fmla="*/ 201 h 312"/>
              <a:gd name="T6" fmla="*/ 185 w 522"/>
              <a:gd name="T7" fmla="*/ 11 h 312"/>
              <a:gd name="T8" fmla="*/ 3 w 522"/>
              <a:gd name="T9" fmla="*/ 109 h 312"/>
              <a:gd name="T10" fmla="*/ 409 w 522"/>
              <a:gd name="T11" fmla="*/ 147 h 312"/>
              <a:gd name="T12" fmla="*/ 0 w 522"/>
              <a:gd name="T13" fmla="*/ 133 h 3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22" h="312">
                <a:moveTo>
                  <a:pt x="0" y="133"/>
                </a:moveTo>
                <a:cubicBezTo>
                  <a:pt x="30" y="249"/>
                  <a:pt x="124" y="312"/>
                  <a:pt x="246" y="259"/>
                </a:cubicBezTo>
                <a:cubicBezTo>
                  <a:pt x="332" y="221"/>
                  <a:pt x="419" y="188"/>
                  <a:pt x="522" y="201"/>
                </a:cubicBezTo>
                <a:cubicBezTo>
                  <a:pt x="431" y="89"/>
                  <a:pt x="321" y="17"/>
                  <a:pt x="185" y="11"/>
                </a:cubicBezTo>
                <a:cubicBezTo>
                  <a:pt x="185" y="11"/>
                  <a:pt x="51" y="0"/>
                  <a:pt x="3" y="109"/>
                </a:cubicBezTo>
                <a:cubicBezTo>
                  <a:pt x="137" y="85"/>
                  <a:pt x="279" y="104"/>
                  <a:pt x="409" y="147"/>
                </a:cubicBezTo>
                <a:cubicBezTo>
                  <a:pt x="249" y="106"/>
                  <a:pt x="124" y="106"/>
                  <a:pt x="0" y="1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ts val="1500"/>
              </a:lnSpc>
            </a:pPr>
            <a:endParaRPr lang="bg-BG" sz="1200" dirty="0">
              <a:solidFill>
                <a:prstClr val="black"/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21" name="Freeform 33"/>
          <p:cNvSpPr>
            <a:spLocks/>
          </p:cNvSpPr>
          <p:nvPr/>
        </p:nvSpPr>
        <p:spPr bwMode="auto">
          <a:xfrm>
            <a:off x="10724451" y="3280181"/>
            <a:ext cx="162208" cy="239848"/>
          </a:xfrm>
          <a:custGeom>
            <a:avLst/>
            <a:gdLst>
              <a:gd name="T0" fmla="*/ 40 w 91"/>
              <a:gd name="T1" fmla="*/ 134 h 134"/>
              <a:gd name="T2" fmla="*/ 9 w 91"/>
              <a:gd name="T3" fmla="*/ 85 h 134"/>
              <a:gd name="T4" fmla="*/ 0 w 91"/>
              <a:gd name="T5" fmla="*/ 0 h 134"/>
              <a:gd name="T6" fmla="*/ 84 w 91"/>
              <a:gd name="T7" fmla="*/ 82 h 134"/>
              <a:gd name="T8" fmla="*/ 45 w 91"/>
              <a:gd name="T9" fmla="*/ 132 h 134"/>
              <a:gd name="T10" fmla="*/ 21 w 91"/>
              <a:gd name="T11" fmla="*/ 24 h 134"/>
              <a:gd name="T12" fmla="*/ 40 w 91"/>
              <a:gd name="T13" fmla="*/ 134 h 1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91" h="134">
                <a:moveTo>
                  <a:pt x="40" y="134"/>
                </a:moveTo>
                <a:cubicBezTo>
                  <a:pt x="16" y="126"/>
                  <a:pt x="6" y="107"/>
                  <a:pt x="9" y="85"/>
                </a:cubicBezTo>
                <a:cubicBezTo>
                  <a:pt x="18" y="56"/>
                  <a:pt x="13" y="27"/>
                  <a:pt x="0" y="0"/>
                </a:cubicBezTo>
                <a:cubicBezTo>
                  <a:pt x="34" y="16"/>
                  <a:pt x="71" y="39"/>
                  <a:pt x="84" y="82"/>
                </a:cubicBezTo>
                <a:cubicBezTo>
                  <a:pt x="91" y="109"/>
                  <a:pt x="80" y="127"/>
                  <a:pt x="45" y="132"/>
                </a:cubicBezTo>
                <a:cubicBezTo>
                  <a:pt x="54" y="94"/>
                  <a:pt x="42" y="57"/>
                  <a:pt x="21" y="24"/>
                </a:cubicBezTo>
                <a:cubicBezTo>
                  <a:pt x="44" y="65"/>
                  <a:pt x="49" y="97"/>
                  <a:pt x="40" y="13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ts val="1500"/>
              </a:lnSpc>
            </a:pPr>
            <a:endParaRPr lang="bg-BG" sz="1200" dirty="0">
              <a:solidFill>
                <a:prstClr val="black"/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22" name="Freeform 34"/>
          <p:cNvSpPr>
            <a:spLocks/>
          </p:cNvSpPr>
          <p:nvPr/>
        </p:nvSpPr>
        <p:spPr bwMode="auto">
          <a:xfrm>
            <a:off x="10600151" y="3949315"/>
            <a:ext cx="573016" cy="885320"/>
          </a:xfrm>
          <a:custGeom>
            <a:avLst/>
            <a:gdLst>
              <a:gd name="T0" fmla="*/ 79 w 321"/>
              <a:gd name="T1" fmla="*/ 23 h 496"/>
              <a:gd name="T2" fmla="*/ 81 w 321"/>
              <a:gd name="T3" fmla="*/ 282 h 496"/>
              <a:gd name="T4" fmla="*/ 232 w 321"/>
              <a:gd name="T5" fmla="*/ 496 h 496"/>
              <a:gd name="T6" fmla="*/ 241 w 321"/>
              <a:gd name="T7" fmla="*/ 77 h 496"/>
              <a:gd name="T8" fmla="*/ 98 w 321"/>
              <a:gd name="T9" fmla="*/ 12 h 496"/>
              <a:gd name="T10" fmla="*/ 226 w 321"/>
              <a:gd name="T11" fmla="*/ 397 h 496"/>
              <a:gd name="T12" fmla="*/ 79 w 321"/>
              <a:gd name="T13" fmla="*/ 23 h 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21" h="496">
                <a:moveTo>
                  <a:pt x="79" y="23"/>
                </a:moveTo>
                <a:cubicBezTo>
                  <a:pt x="16" y="109"/>
                  <a:pt x="0" y="208"/>
                  <a:pt x="81" y="282"/>
                </a:cubicBezTo>
                <a:cubicBezTo>
                  <a:pt x="160" y="356"/>
                  <a:pt x="215" y="413"/>
                  <a:pt x="232" y="496"/>
                </a:cubicBezTo>
                <a:cubicBezTo>
                  <a:pt x="294" y="351"/>
                  <a:pt x="321" y="204"/>
                  <a:pt x="241" y="77"/>
                </a:cubicBezTo>
                <a:cubicBezTo>
                  <a:pt x="200" y="12"/>
                  <a:pt x="149" y="0"/>
                  <a:pt x="98" y="12"/>
                </a:cubicBezTo>
                <a:cubicBezTo>
                  <a:pt x="181" y="124"/>
                  <a:pt x="221" y="261"/>
                  <a:pt x="226" y="397"/>
                </a:cubicBezTo>
                <a:cubicBezTo>
                  <a:pt x="208" y="234"/>
                  <a:pt x="157" y="123"/>
                  <a:pt x="79" y="2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ts val="1500"/>
              </a:lnSpc>
            </a:pPr>
            <a:endParaRPr lang="bg-BG" sz="1200" dirty="0">
              <a:solidFill>
                <a:prstClr val="black"/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23" name="Oval 47"/>
          <p:cNvSpPr/>
          <p:nvPr/>
        </p:nvSpPr>
        <p:spPr bwMode="auto">
          <a:xfrm>
            <a:off x="996226" y="5167413"/>
            <a:ext cx="764860" cy="76506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09462">
              <a:lnSpc>
                <a:spcPts val="1500"/>
              </a:lnSpc>
              <a:defRPr/>
            </a:pPr>
            <a:endParaRPr lang="en-US" sz="1200" dirty="0">
              <a:solidFill>
                <a:prstClr val="white"/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24" name="Freeform 127"/>
          <p:cNvSpPr>
            <a:spLocks noChangeArrowheads="1"/>
          </p:cNvSpPr>
          <p:nvPr/>
        </p:nvSpPr>
        <p:spPr bwMode="auto">
          <a:xfrm>
            <a:off x="1170718" y="5383159"/>
            <a:ext cx="414209" cy="333567"/>
          </a:xfrm>
          <a:custGeom>
            <a:avLst/>
            <a:gdLst>
              <a:gd name="T0" fmla="*/ 169 w 497"/>
              <a:gd name="T1" fmla="*/ 196 h 400"/>
              <a:gd name="T2" fmla="*/ 169 w 497"/>
              <a:gd name="T3" fmla="*/ 196 h 400"/>
              <a:gd name="T4" fmla="*/ 248 w 497"/>
              <a:gd name="T5" fmla="*/ 275 h 400"/>
              <a:gd name="T6" fmla="*/ 328 w 497"/>
              <a:gd name="T7" fmla="*/ 196 h 400"/>
              <a:gd name="T8" fmla="*/ 248 w 497"/>
              <a:gd name="T9" fmla="*/ 116 h 400"/>
              <a:gd name="T10" fmla="*/ 169 w 497"/>
              <a:gd name="T11" fmla="*/ 196 h 400"/>
              <a:gd name="T12" fmla="*/ 116 w 497"/>
              <a:gd name="T13" fmla="*/ 169 h 400"/>
              <a:gd name="T14" fmla="*/ 116 w 497"/>
              <a:gd name="T15" fmla="*/ 169 h 400"/>
              <a:gd name="T16" fmla="*/ 248 w 497"/>
              <a:gd name="T17" fmla="*/ 63 h 400"/>
              <a:gd name="T18" fmla="*/ 345 w 497"/>
              <a:gd name="T19" fmla="*/ 98 h 400"/>
              <a:gd name="T20" fmla="*/ 390 w 497"/>
              <a:gd name="T21" fmla="*/ 98 h 400"/>
              <a:gd name="T22" fmla="*/ 390 w 497"/>
              <a:gd name="T23" fmla="*/ 54 h 400"/>
              <a:gd name="T24" fmla="*/ 248 w 497"/>
              <a:gd name="T25" fmla="*/ 0 h 400"/>
              <a:gd name="T26" fmla="*/ 62 w 497"/>
              <a:gd name="T27" fmla="*/ 143 h 400"/>
              <a:gd name="T28" fmla="*/ 0 w 497"/>
              <a:gd name="T29" fmla="*/ 143 h 400"/>
              <a:gd name="T30" fmla="*/ 0 w 497"/>
              <a:gd name="T31" fmla="*/ 196 h 400"/>
              <a:gd name="T32" fmla="*/ 80 w 497"/>
              <a:gd name="T33" fmla="*/ 196 h 400"/>
              <a:gd name="T34" fmla="*/ 116 w 497"/>
              <a:gd name="T35" fmla="*/ 169 h 400"/>
              <a:gd name="T36" fmla="*/ 416 w 497"/>
              <a:gd name="T37" fmla="*/ 196 h 400"/>
              <a:gd name="T38" fmla="*/ 416 w 497"/>
              <a:gd name="T39" fmla="*/ 196 h 400"/>
              <a:gd name="T40" fmla="*/ 381 w 497"/>
              <a:gd name="T41" fmla="*/ 231 h 400"/>
              <a:gd name="T42" fmla="*/ 248 w 497"/>
              <a:gd name="T43" fmla="*/ 337 h 400"/>
              <a:gd name="T44" fmla="*/ 151 w 497"/>
              <a:gd name="T45" fmla="*/ 293 h 400"/>
              <a:gd name="T46" fmla="*/ 107 w 497"/>
              <a:gd name="T47" fmla="*/ 293 h 400"/>
              <a:gd name="T48" fmla="*/ 107 w 497"/>
              <a:gd name="T49" fmla="*/ 337 h 400"/>
              <a:gd name="T50" fmla="*/ 248 w 497"/>
              <a:gd name="T51" fmla="*/ 399 h 400"/>
              <a:gd name="T52" fmla="*/ 435 w 497"/>
              <a:gd name="T53" fmla="*/ 257 h 400"/>
              <a:gd name="T54" fmla="*/ 496 w 497"/>
              <a:gd name="T55" fmla="*/ 257 h 400"/>
              <a:gd name="T56" fmla="*/ 496 w 497"/>
              <a:gd name="T57" fmla="*/ 196 h 400"/>
              <a:gd name="T58" fmla="*/ 416 w 497"/>
              <a:gd name="T59" fmla="*/ 196 h 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497" h="400">
                <a:moveTo>
                  <a:pt x="169" y="196"/>
                </a:moveTo>
                <a:lnTo>
                  <a:pt x="169" y="196"/>
                </a:lnTo>
                <a:cubicBezTo>
                  <a:pt x="169" y="240"/>
                  <a:pt x="204" y="275"/>
                  <a:pt x="248" y="275"/>
                </a:cubicBezTo>
                <a:cubicBezTo>
                  <a:pt x="292" y="275"/>
                  <a:pt x="328" y="240"/>
                  <a:pt x="328" y="196"/>
                </a:cubicBezTo>
                <a:cubicBezTo>
                  <a:pt x="328" y="151"/>
                  <a:pt x="292" y="116"/>
                  <a:pt x="248" y="116"/>
                </a:cubicBezTo>
                <a:cubicBezTo>
                  <a:pt x="204" y="116"/>
                  <a:pt x="169" y="151"/>
                  <a:pt x="169" y="196"/>
                </a:cubicBezTo>
                <a:close/>
                <a:moveTo>
                  <a:pt x="116" y="169"/>
                </a:moveTo>
                <a:lnTo>
                  <a:pt x="116" y="169"/>
                </a:lnTo>
                <a:cubicBezTo>
                  <a:pt x="124" y="107"/>
                  <a:pt x="186" y="63"/>
                  <a:pt x="248" y="63"/>
                </a:cubicBezTo>
                <a:cubicBezTo>
                  <a:pt x="284" y="63"/>
                  <a:pt x="319" y="71"/>
                  <a:pt x="345" y="98"/>
                </a:cubicBezTo>
                <a:cubicBezTo>
                  <a:pt x="354" y="107"/>
                  <a:pt x="381" y="107"/>
                  <a:pt x="390" y="98"/>
                </a:cubicBezTo>
                <a:cubicBezTo>
                  <a:pt x="399" y="89"/>
                  <a:pt x="399" y="71"/>
                  <a:pt x="390" y="54"/>
                </a:cubicBezTo>
                <a:cubicBezTo>
                  <a:pt x="354" y="18"/>
                  <a:pt x="301" y="0"/>
                  <a:pt x="248" y="0"/>
                </a:cubicBezTo>
                <a:cubicBezTo>
                  <a:pt x="160" y="0"/>
                  <a:pt x="80" y="54"/>
                  <a:pt x="62" y="143"/>
                </a:cubicBezTo>
                <a:cubicBezTo>
                  <a:pt x="0" y="143"/>
                  <a:pt x="0" y="143"/>
                  <a:pt x="0" y="143"/>
                </a:cubicBezTo>
                <a:cubicBezTo>
                  <a:pt x="0" y="196"/>
                  <a:pt x="0" y="196"/>
                  <a:pt x="0" y="196"/>
                </a:cubicBezTo>
                <a:cubicBezTo>
                  <a:pt x="80" y="196"/>
                  <a:pt x="80" y="196"/>
                  <a:pt x="80" y="196"/>
                </a:cubicBezTo>
                <a:cubicBezTo>
                  <a:pt x="107" y="196"/>
                  <a:pt x="107" y="178"/>
                  <a:pt x="116" y="169"/>
                </a:cubicBezTo>
                <a:close/>
                <a:moveTo>
                  <a:pt x="416" y="196"/>
                </a:moveTo>
                <a:lnTo>
                  <a:pt x="416" y="196"/>
                </a:lnTo>
                <a:cubicBezTo>
                  <a:pt x="390" y="196"/>
                  <a:pt x="390" y="222"/>
                  <a:pt x="381" y="231"/>
                </a:cubicBezTo>
                <a:cubicBezTo>
                  <a:pt x="372" y="293"/>
                  <a:pt x="319" y="337"/>
                  <a:pt x="248" y="337"/>
                </a:cubicBezTo>
                <a:cubicBezTo>
                  <a:pt x="213" y="337"/>
                  <a:pt x="177" y="319"/>
                  <a:pt x="151" y="293"/>
                </a:cubicBezTo>
                <a:cubicBezTo>
                  <a:pt x="142" y="284"/>
                  <a:pt x="116" y="284"/>
                  <a:pt x="107" y="293"/>
                </a:cubicBezTo>
                <a:cubicBezTo>
                  <a:pt x="97" y="310"/>
                  <a:pt x="97" y="328"/>
                  <a:pt x="107" y="337"/>
                </a:cubicBezTo>
                <a:cubicBezTo>
                  <a:pt x="142" y="373"/>
                  <a:pt x="195" y="399"/>
                  <a:pt x="248" y="399"/>
                </a:cubicBezTo>
                <a:cubicBezTo>
                  <a:pt x="337" y="399"/>
                  <a:pt x="416" y="337"/>
                  <a:pt x="435" y="257"/>
                </a:cubicBezTo>
                <a:cubicBezTo>
                  <a:pt x="496" y="257"/>
                  <a:pt x="496" y="257"/>
                  <a:pt x="496" y="257"/>
                </a:cubicBezTo>
                <a:cubicBezTo>
                  <a:pt x="496" y="196"/>
                  <a:pt x="496" y="196"/>
                  <a:pt x="496" y="196"/>
                </a:cubicBezTo>
                <a:lnTo>
                  <a:pt x="416" y="19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lnSpc>
                <a:spcPts val="1500"/>
              </a:lnSpc>
            </a:pPr>
            <a:endParaRPr lang="en-US" sz="1200" dirty="0">
              <a:solidFill>
                <a:prstClr val="black"/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2058098" y="2748986"/>
            <a:ext cx="554717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ts val="600"/>
              </a:spcBef>
              <a:spcAft>
                <a:spcPct val="0"/>
              </a:spcAft>
            </a:pPr>
            <a:r>
              <a:rPr lang="zh-TW" altLang="en-US" dirty="0">
                <a:solidFill>
                  <a:srgbClr val="DF7A60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sym typeface="方正姚体" panose="02010601030101010101" pitchFamily="2" charset="-122"/>
              </a:rPr>
              <a:t>相關科系：</a:t>
            </a:r>
            <a:r>
              <a:rPr lang="zh-TW" altLang="en-US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航空暨運輸管理系、休閒產業管理系、旅館管理系、餐飲管理系</a:t>
            </a:r>
            <a:r>
              <a:rPr lang="zh-TW" altLang="en-US" dirty="0">
                <a:latin typeface="華康中圓體" panose="020F0509000000000000" pitchFamily="49" charset="-120"/>
                <a:ea typeface="華康中圓體" panose="020F0509000000000000" pitchFamily="49" charset="-120"/>
                <a:sym typeface="方正姚体" panose="02010601030101010101" pitchFamily="2" charset="-122"/>
              </a:rPr>
              <a:t>、</a:t>
            </a:r>
            <a:r>
              <a:rPr lang="zh-TW" altLang="en-US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旅運管理系、觀光休閒系、休閒暨遊憩管理系、餐旅管理系、觀光休閒系、餐旅行銷管理系休閒與健康促進系、中餐廚藝系、西餐廚藝系、烘焙管理系、體育學系</a:t>
            </a:r>
            <a:r>
              <a:rPr lang="en-US" altLang="zh-TW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…..</a:t>
            </a:r>
            <a:r>
              <a:rPr lang="zh-TW" altLang="en-US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等。</a:t>
            </a:r>
          </a:p>
        </p:txBody>
      </p:sp>
      <p:sp>
        <p:nvSpPr>
          <p:cNvPr id="27" name="矩形 26"/>
          <p:cNvSpPr/>
          <p:nvPr/>
        </p:nvSpPr>
        <p:spPr>
          <a:xfrm>
            <a:off x="2058098" y="4417813"/>
            <a:ext cx="53619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dirty="0">
                <a:solidFill>
                  <a:schemeClr val="accent5">
                    <a:lumMod val="75000"/>
                  </a:schemeClr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sym typeface="方正姚体" panose="02010601030101010101" pitchFamily="2" charset="-122"/>
              </a:rPr>
              <a:t>行業類別：</a:t>
            </a:r>
            <a:r>
              <a:rPr lang="zh-TW" altLang="en-US" dirty="0">
                <a:latin typeface="華康中圓體" panose="020F0509000000000000" pitchFamily="49" charset="-120"/>
                <a:ea typeface="華康中圓體" panose="020F0509000000000000" pitchFamily="49" charset="-120"/>
                <a:sym typeface="方正姚体" panose="02010601030101010101" pitchFamily="2" charset="-122"/>
              </a:rPr>
              <a:t>旅行業、旅館業、餐飲業、交通運輸業、遊樂業、會議展覽業</a:t>
            </a:r>
            <a:r>
              <a:rPr lang="en-US" altLang="zh-TW" dirty="0">
                <a:latin typeface="華康中圓體" panose="020F0509000000000000" pitchFamily="49" charset="-120"/>
                <a:ea typeface="華康中圓體" panose="020F0509000000000000" pitchFamily="49" charset="-120"/>
                <a:sym typeface="方正姚体" panose="02010601030101010101" pitchFamily="2" charset="-122"/>
              </a:rPr>
              <a:t>…</a:t>
            </a:r>
            <a:r>
              <a:rPr lang="zh-TW" altLang="en-US" dirty="0">
                <a:latin typeface="華康中圓體" panose="020F0509000000000000" pitchFamily="49" charset="-120"/>
                <a:ea typeface="華康中圓體" panose="020F0509000000000000" pitchFamily="49" charset="-120"/>
                <a:sym typeface="方正姚体" panose="02010601030101010101" pitchFamily="2" charset="-122"/>
              </a:rPr>
              <a:t>等。</a:t>
            </a:r>
            <a:endParaRPr lang="zh-CN" altLang="en-US" dirty="0">
              <a:latin typeface="華康中圓體" panose="020F0509000000000000" pitchFamily="49" charset="-120"/>
              <a:ea typeface="華康中圓體" panose="020F0509000000000000" pitchFamily="49" charset="-120"/>
              <a:sym typeface="方正姚体" panose="02010601030101010101" pitchFamily="2" charset="-122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2084599" y="5250697"/>
            <a:ext cx="547743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dirty="0">
                <a:solidFill>
                  <a:schemeClr val="accent5">
                    <a:lumMod val="75000"/>
                  </a:schemeClr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sym typeface="方正姚体" panose="02010601030101010101" pitchFamily="2" charset="-122"/>
              </a:rPr>
              <a:t>工作項目：</a:t>
            </a:r>
            <a:r>
              <a:rPr lang="zh-TW" altLang="zh-TW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餐飲服務人員、旅館房務人員、旅館前檯客務人員、旅行業人員、導遊領隊人員</a:t>
            </a:r>
            <a:r>
              <a:rPr lang="zh-TW" altLang="en-US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、廚師、人力資源管理員、管理階層</a:t>
            </a:r>
            <a:r>
              <a:rPr lang="en-US" altLang="zh-TW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…</a:t>
            </a:r>
            <a:r>
              <a:rPr lang="zh-TW" altLang="en-US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等。</a:t>
            </a:r>
            <a:endParaRPr lang="zh-CN" altLang="en-US" dirty="0">
              <a:latin typeface="華康中圓體" panose="020F0509000000000000" pitchFamily="49" charset="-120"/>
              <a:ea typeface="華康中圓體" panose="020F0509000000000000" pitchFamily="49" charset="-120"/>
              <a:sym typeface="方正姚体" panose="02010601030101010101" pitchFamily="2" charset="-122"/>
            </a:endParaRPr>
          </a:p>
        </p:txBody>
      </p:sp>
      <p:sp>
        <p:nvSpPr>
          <p:cNvPr id="31" name="文本框 1"/>
          <p:cNvSpPr txBox="1"/>
          <p:nvPr/>
        </p:nvSpPr>
        <p:spPr>
          <a:xfrm>
            <a:off x="510885" y="363344"/>
            <a:ext cx="72831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800" b="1" dirty="0">
                <a:solidFill>
                  <a:srgbClr val="784B23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五、生涯輔導與升學進路</a:t>
            </a:r>
            <a:endParaRPr lang="zh-CN" altLang="en-US" sz="4800" b="1" dirty="0">
              <a:solidFill>
                <a:srgbClr val="784B23"/>
              </a:solidFill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2058098" y="2003055"/>
            <a:ext cx="55471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zh-TW" altLang="en-US" dirty="0">
                <a:solidFill>
                  <a:srgbClr val="65C4CA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升學管道：</a:t>
            </a:r>
            <a:r>
              <a:rPr lang="zh-TW" altLang="en-US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繁星推薦、</a:t>
            </a:r>
            <a:r>
              <a:rPr lang="zh-TW" altLang="zh-TW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技優甄審、甄選入學、聯合登記分發</a:t>
            </a:r>
            <a:r>
              <a:rPr lang="zh-TW" altLang="en-US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、進修部。</a:t>
            </a:r>
            <a:endParaRPr lang="en-US" altLang="zh-TW" dirty="0"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50433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1"/>
          <p:cNvSpPr txBox="1">
            <a:spLocks/>
          </p:cNvSpPr>
          <p:nvPr/>
        </p:nvSpPr>
        <p:spPr>
          <a:xfrm>
            <a:off x="835312" y="20451"/>
            <a:ext cx="10442799" cy="7410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zh-TW" altLang="en-US" sz="4800" dirty="0">
                <a:solidFill>
                  <a:srgbClr val="784B23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六、榮譽事蹟</a:t>
            </a:r>
            <a:endParaRPr lang="en-US" altLang="zh-TW" sz="4800" dirty="0">
              <a:solidFill>
                <a:srgbClr val="784B23"/>
              </a:solidFill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  <p:sp>
        <p:nvSpPr>
          <p:cNvPr id="18" name="AutoShape 9"/>
          <p:cNvSpPr>
            <a:spLocks/>
          </p:cNvSpPr>
          <p:nvPr/>
        </p:nvSpPr>
        <p:spPr bwMode="auto">
          <a:xfrm>
            <a:off x="9097099" y="957668"/>
            <a:ext cx="3087823" cy="481806"/>
          </a:xfrm>
          <a:prstGeom prst="rightArrow">
            <a:avLst>
              <a:gd name="adj1" fmla="val 100000"/>
              <a:gd name="adj2" fmla="val 43165"/>
            </a:avLst>
          </a:prstGeom>
          <a:solidFill>
            <a:schemeClr val="accent3"/>
          </a:solidFill>
          <a:ln>
            <a:noFill/>
          </a:ln>
          <a:effectLst/>
        </p:spPr>
        <p:txBody>
          <a:bodyPr lIns="0" tIns="0" rIns="0" bIns="0" anchor="ctr"/>
          <a:lstStyle/>
          <a:p>
            <a:pPr defTabSz="292027"/>
            <a:endParaRPr lang="zh-CN" altLang="zh-CN" sz="200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cs typeface="+mn-ea"/>
              <a:sym typeface="+mn-lt"/>
            </a:endParaRPr>
          </a:p>
        </p:txBody>
      </p:sp>
      <p:sp>
        <p:nvSpPr>
          <p:cNvPr id="19" name="AutoShape 9"/>
          <p:cNvSpPr>
            <a:spLocks/>
          </p:cNvSpPr>
          <p:nvPr/>
        </p:nvSpPr>
        <p:spPr bwMode="auto">
          <a:xfrm>
            <a:off x="9104177" y="970386"/>
            <a:ext cx="3087823" cy="469088"/>
          </a:xfrm>
          <a:prstGeom prst="rightArrow">
            <a:avLst>
              <a:gd name="adj1" fmla="val 100000"/>
              <a:gd name="adj2" fmla="val 43165"/>
            </a:avLst>
          </a:prstGeom>
          <a:solidFill>
            <a:schemeClr val="accent3"/>
          </a:solidFill>
          <a:ln>
            <a:noFill/>
          </a:ln>
          <a:effectLst/>
        </p:spPr>
        <p:txBody>
          <a:bodyPr lIns="0" tIns="0" rIns="0" bIns="0" anchor="ctr"/>
          <a:lstStyle/>
          <a:p>
            <a:pPr algn="ctr"/>
            <a:r>
              <a:rPr lang="zh-TW" altLang="en-US" sz="20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校內活動</a:t>
            </a:r>
            <a:endParaRPr lang="es-ES" altLang="zh-CN" sz="2000" dirty="0">
              <a:solidFill>
                <a:schemeClr val="bg1"/>
              </a:solidFill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</p:txBody>
      </p:sp>
      <p:sp>
        <p:nvSpPr>
          <p:cNvPr id="17" name="AutoShape 10"/>
          <p:cNvSpPr>
            <a:spLocks/>
          </p:cNvSpPr>
          <p:nvPr/>
        </p:nvSpPr>
        <p:spPr bwMode="auto">
          <a:xfrm>
            <a:off x="6056712" y="957668"/>
            <a:ext cx="3475521" cy="481806"/>
          </a:xfrm>
          <a:prstGeom prst="rightArrow">
            <a:avLst>
              <a:gd name="adj1" fmla="val 100000"/>
              <a:gd name="adj2" fmla="val 43165"/>
            </a:avLst>
          </a:prstGeom>
          <a:solidFill>
            <a:schemeClr val="accent2"/>
          </a:solidFill>
          <a:ln>
            <a:noFill/>
          </a:ln>
          <a:effectLst/>
        </p:spPr>
        <p:txBody>
          <a:bodyPr lIns="0" tIns="0" rIns="0" bIns="0" anchor="ctr"/>
          <a:lstStyle/>
          <a:p>
            <a:pPr algn="ctr"/>
            <a:r>
              <a:rPr lang="zh-TW" altLang="en-US" sz="2000" dirty="0">
                <a:solidFill>
                  <a:srgbClr val="784B23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校外競賽成績</a:t>
            </a:r>
            <a:endParaRPr lang="es-ES" altLang="zh-CN" sz="2000" dirty="0">
              <a:solidFill>
                <a:srgbClr val="784B23"/>
              </a:solidFill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</p:txBody>
      </p:sp>
      <p:sp>
        <p:nvSpPr>
          <p:cNvPr id="16" name="AutoShape 9"/>
          <p:cNvSpPr>
            <a:spLocks/>
          </p:cNvSpPr>
          <p:nvPr/>
        </p:nvSpPr>
        <p:spPr bwMode="auto">
          <a:xfrm>
            <a:off x="3250777" y="957668"/>
            <a:ext cx="3134639" cy="481806"/>
          </a:xfrm>
          <a:prstGeom prst="rightArrow">
            <a:avLst>
              <a:gd name="adj1" fmla="val 100000"/>
              <a:gd name="adj2" fmla="val 43165"/>
            </a:avLst>
          </a:prstGeom>
          <a:solidFill>
            <a:schemeClr val="accent3"/>
          </a:solidFill>
          <a:ln>
            <a:noFill/>
          </a:ln>
          <a:effectLst/>
        </p:spPr>
        <p:txBody>
          <a:bodyPr lIns="0" tIns="0" rIns="0" bIns="0" anchor="ctr"/>
          <a:lstStyle/>
          <a:p>
            <a:pPr algn="ctr"/>
            <a:r>
              <a:rPr lang="zh-TW" altLang="en-US" sz="2000" dirty="0">
                <a:solidFill>
                  <a:srgbClr val="784B23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證照通過率</a:t>
            </a:r>
            <a:endParaRPr lang="es-ES" altLang="zh-CN" sz="2000" dirty="0">
              <a:solidFill>
                <a:srgbClr val="784B23"/>
              </a:solidFill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</p:txBody>
      </p:sp>
      <p:sp>
        <p:nvSpPr>
          <p:cNvPr id="15" name="AutoShape 10"/>
          <p:cNvSpPr>
            <a:spLocks/>
          </p:cNvSpPr>
          <p:nvPr/>
        </p:nvSpPr>
        <p:spPr bwMode="auto">
          <a:xfrm>
            <a:off x="399240" y="957668"/>
            <a:ext cx="3105836" cy="481806"/>
          </a:xfrm>
          <a:prstGeom prst="rightArrow">
            <a:avLst>
              <a:gd name="adj1" fmla="val 100000"/>
              <a:gd name="adj2" fmla="val 43165"/>
            </a:avLst>
          </a:prstGeom>
          <a:solidFill>
            <a:schemeClr val="accent2"/>
          </a:solidFill>
          <a:ln>
            <a:noFill/>
          </a:ln>
          <a:effectLst/>
        </p:spPr>
        <p:txBody>
          <a:bodyPr lIns="0" tIns="0" rIns="0" bIns="0" anchor="ctr"/>
          <a:lstStyle/>
          <a:p>
            <a:pPr algn="ctr" defTabSz="292027"/>
            <a:endParaRPr lang="zh-CN" altLang="zh-CN" sz="200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cs typeface="+mn-ea"/>
              <a:sym typeface="+mn-lt"/>
            </a:endParaRPr>
          </a:p>
        </p:txBody>
      </p:sp>
      <p:sp>
        <p:nvSpPr>
          <p:cNvPr id="8" name="AutoShape 11"/>
          <p:cNvSpPr>
            <a:spLocks/>
          </p:cNvSpPr>
          <p:nvPr/>
        </p:nvSpPr>
        <p:spPr bwMode="auto">
          <a:xfrm>
            <a:off x="642891" y="1065619"/>
            <a:ext cx="2179698" cy="2667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pPr algn="ctr"/>
            <a:r>
              <a:rPr lang="zh-TW" altLang="en-US" dirty="0">
                <a:solidFill>
                  <a:srgbClr val="784B23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升學績效</a:t>
            </a:r>
            <a:endParaRPr lang="es-ES" altLang="zh-CN" dirty="0">
              <a:solidFill>
                <a:srgbClr val="784B23"/>
              </a:solidFill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2469" y="1700755"/>
            <a:ext cx="3122947" cy="2040802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2469" y="3741557"/>
            <a:ext cx="3122947" cy="2050609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3687017" y="6016410"/>
            <a:ext cx="22621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dirty="0">
                <a:solidFill>
                  <a:srgbClr val="C000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檢定通過率八成以上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35"/>
          <a:stretch/>
        </p:blipFill>
        <p:spPr>
          <a:xfrm>
            <a:off x="9374937" y="3741557"/>
            <a:ext cx="2652385" cy="2050609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6946996" y="6016410"/>
            <a:ext cx="20313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dirty="0">
                <a:solidFill>
                  <a:srgbClr val="C000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校外競賽年年佳績</a:t>
            </a:r>
          </a:p>
        </p:txBody>
      </p:sp>
      <p:sp>
        <p:nvSpPr>
          <p:cNvPr id="7" name="矩形 6"/>
          <p:cNvSpPr/>
          <p:nvPr/>
        </p:nvSpPr>
        <p:spPr>
          <a:xfrm>
            <a:off x="10154290" y="6016410"/>
            <a:ext cx="15696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dirty="0">
                <a:solidFill>
                  <a:srgbClr val="C000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校內活動多元</a:t>
            </a:r>
          </a:p>
        </p:txBody>
      </p:sp>
      <p:sp>
        <p:nvSpPr>
          <p:cNvPr id="22" name="矩形 21"/>
          <p:cNvSpPr/>
          <p:nvPr/>
        </p:nvSpPr>
        <p:spPr>
          <a:xfrm>
            <a:off x="946123" y="5997780"/>
            <a:ext cx="18004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dirty="0">
                <a:solidFill>
                  <a:srgbClr val="C000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全國錄取成績優</a:t>
            </a:r>
            <a:endParaRPr lang="en-US" altLang="zh-TW" dirty="0">
              <a:solidFill>
                <a:srgbClr val="C00000"/>
              </a:solidFill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  <p:pic>
        <p:nvPicPr>
          <p:cNvPr id="24" name="圖片 2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2660" y="1763428"/>
            <a:ext cx="2657750" cy="1996770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288BD397-9C0B-428F-BA07-2C35D9F565B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2"/>
          <a:stretch/>
        </p:blipFill>
        <p:spPr>
          <a:xfrm>
            <a:off x="360788" y="1739945"/>
            <a:ext cx="2889989" cy="4057179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482D7AF3-3568-46BF-B30C-6B1C0835797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0401" y="1763428"/>
            <a:ext cx="2852259" cy="4046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6563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96C3B77B-56E4-ADD7-A243-538461BAED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4134479" cy="3099460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48FFEA11-5EA5-1129-076B-063ED2BB69B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8338" y="0"/>
            <a:ext cx="4134480" cy="3099461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C3C3AD68-9CD4-193A-2086-577F247E1E0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7523" y="0"/>
            <a:ext cx="4134477" cy="3100159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29960F10-83AC-00F4-3375-BAD8C64D2F1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72878"/>
            <a:ext cx="2838202" cy="3785122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96BAE8EF-E277-9352-9A7B-5C42DF24D4D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8202" y="3099461"/>
            <a:ext cx="5635056" cy="3758538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634081FD-5B58-AA1C-CD3A-35913BCC007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437"/>
          <a:stretch/>
        </p:blipFill>
        <p:spPr>
          <a:xfrm>
            <a:off x="8054439" y="3099460"/>
            <a:ext cx="4137561" cy="3758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4758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F98CBEA5-C6B7-F75C-207C-E3BD33E45D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701"/>
            <a:ext cx="5561890" cy="3705101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39739DB6-9C86-0889-8282-D483C8CCE7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1890" y="1"/>
            <a:ext cx="6630110" cy="3683394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F7753CAA-ED51-1DA2-0E73-B7F782B04F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24802"/>
            <a:ext cx="5561890" cy="3133198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6EC1FBB3-149E-48A1-D0C8-9A73F33DCB8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1890" y="3352141"/>
            <a:ext cx="6630110" cy="3525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8331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餐桌上的知識家-優良暨新秀廚師兼具專業及廚德來自食藥好文網">
            <a:extLst>
              <a:ext uri="{FF2B5EF4-FFF2-40B4-BE49-F238E27FC236}">
                <a16:creationId xmlns:a16="http://schemas.microsoft.com/office/drawing/2014/main" id="{95C0B317-C470-ED49-29E0-D9276C015F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0772" y="-781932"/>
            <a:ext cx="6099344" cy="4576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櫃台人員 - Picture of AJ Hotel Hsinchu, Zhubei - Tripadvisor">
            <a:extLst>
              <a:ext uri="{FF2B5EF4-FFF2-40B4-BE49-F238E27FC236}">
                <a16:creationId xmlns:a16="http://schemas.microsoft.com/office/drawing/2014/main" id="{3F9AC355-7CF5-E0FD-578A-C4E8C33DF9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20848"/>
            <a:ext cx="5450773" cy="3637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未提供相片說明。">
            <a:extLst>
              <a:ext uri="{FF2B5EF4-FFF2-40B4-BE49-F238E27FC236}">
                <a16:creationId xmlns:a16="http://schemas.microsoft.com/office/drawing/2014/main" id="{A23F526E-DF95-3EA3-9ED0-3F4F6266B0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0772" y="3448645"/>
            <a:ext cx="6098021" cy="3409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因應旅宿業缺工問題新北職訓首開「房務丙證輔導班」 由希爾頓酒店業師親授- 奧丁丁新聞OwlNews">
            <a:extLst>
              <a:ext uri="{FF2B5EF4-FFF2-40B4-BE49-F238E27FC236}">
                <a16:creationId xmlns:a16="http://schemas.microsoft.com/office/drawing/2014/main" id="{22EDF225-AE5E-1CB9-FA4D-6782A5A3EC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47020"/>
            <a:ext cx="5450774" cy="4257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32546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7F2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3000"/>
            <a:ext cx="12192000" cy="5715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21" t="53545" r="22272"/>
          <a:stretch/>
        </p:blipFill>
        <p:spPr>
          <a:xfrm>
            <a:off x="245651" y="4375004"/>
            <a:ext cx="5850349" cy="2482996"/>
          </a:xfrm>
          <a:prstGeom prst="rect">
            <a:avLst/>
          </a:prstGeom>
        </p:spPr>
      </p:pic>
      <p:pic>
        <p:nvPicPr>
          <p:cNvPr id="10" name="Picture 2" descr="L:\※軒黛行政※\實習工場業務\飲調教室照片(帥哥+美女)\IMG_039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59" r="7664"/>
          <a:stretch/>
        </p:blipFill>
        <p:spPr bwMode="auto">
          <a:xfrm>
            <a:off x="1221376" y="777077"/>
            <a:ext cx="4823288" cy="33695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10040815" y="53528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TW" altLang="en-US" dirty="0"/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7338" y="735094"/>
            <a:ext cx="5050262" cy="33668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71797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398404" y="550474"/>
            <a:ext cx="111481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b="1" dirty="0">
                <a:solidFill>
                  <a:srgbClr val="784B23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餐技科、餐飲科</a:t>
            </a:r>
            <a:r>
              <a:rPr lang="en-US" altLang="zh-TW" sz="4400" b="1" dirty="0">
                <a:solidFill>
                  <a:srgbClr val="784B23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-</a:t>
            </a:r>
            <a:r>
              <a:rPr lang="zh-TW" altLang="en-US" sz="4400" b="1" dirty="0">
                <a:solidFill>
                  <a:srgbClr val="784B23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教育目標及科專業能力</a:t>
            </a:r>
          </a:p>
        </p:txBody>
      </p:sp>
      <p:grpSp>
        <p:nvGrpSpPr>
          <p:cNvPr id="7" name="Group 172"/>
          <p:cNvGrpSpPr/>
          <p:nvPr/>
        </p:nvGrpSpPr>
        <p:grpSpPr>
          <a:xfrm>
            <a:off x="9119273" y="1952080"/>
            <a:ext cx="1178984" cy="1265768"/>
            <a:chOff x="6839455" y="1464060"/>
            <a:chExt cx="884238" cy="949326"/>
          </a:xfrm>
        </p:grpSpPr>
        <p:sp>
          <p:nvSpPr>
            <p:cNvPr id="8" name="Freeform 95"/>
            <p:cNvSpPr>
              <a:spLocks/>
            </p:cNvSpPr>
            <p:nvPr/>
          </p:nvSpPr>
          <p:spPr bwMode="auto">
            <a:xfrm>
              <a:off x="6839455" y="1546610"/>
              <a:ext cx="436563" cy="866775"/>
            </a:xfrm>
            <a:custGeom>
              <a:avLst/>
              <a:gdLst/>
              <a:ahLst/>
              <a:cxnLst>
                <a:cxn ang="0">
                  <a:pos x="275" y="249"/>
                </a:cxn>
                <a:cxn ang="0">
                  <a:pos x="159" y="546"/>
                </a:cxn>
                <a:cxn ang="0">
                  <a:pos x="0" y="297"/>
                </a:cxn>
                <a:cxn ang="0">
                  <a:pos x="119" y="0"/>
                </a:cxn>
                <a:cxn ang="0">
                  <a:pos x="275" y="249"/>
                </a:cxn>
              </a:cxnLst>
              <a:rect l="0" t="0" r="r" b="b"/>
              <a:pathLst>
                <a:path w="275" h="546">
                  <a:moveTo>
                    <a:pt x="275" y="249"/>
                  </a:moveTo>
                  <a:lnTo>
                    <a:pt x="159" y="546"/>
                  </a:lnTo>
                  <a:lnTo>
                    <a:pt x="0" y="297"/>
                  </a:lnTo>
                  <a:lnTo>
                    <a:pt x="119" y="0"/>
                  </a:lnTo>
                  <a:lnTo>
                    <a:pt x="275" y="249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9" name="Freeform 97"/>
            <p:cNvSpPr>
              <a:spLocks/>
            </p:cNvSpPr>
            <p:nvPr/>
          </p:nvSpPr>
          <p:spPr bwMode="auto">
            <a:xfrm>
              <a:off x="7091868" y="1837123"/>
              <a:ext cx="631825" cy="576263"/>
            </a:xfrm>
            <a:custGeom>
              <a:avLst/>
              <a:gdLst/>
              <a:ahLst/>
              <a:cxnLst>
                <a:cxn ang="0">
                  <a:pos x="398" y="0"/>
                </a:cxn>
                <a:cxn ang="0">
                  <a:pos x="282" y="296"/>
                </a:cxn>
                <a:cxn ang="0">
                  <a:pos x="0" y="363"/>
                </a:cxn>
                <a:cxn ang="0">
                  <a:pos x="116" y="66"/>
                </a:cxn>
                <a:cxn ang="0">
                  <a:pos x="398" y="0"/>
                </a:cxn>
              </a:cxnLst>
              <a:rect l="0" t="0" r="r" b="b"/>
              <a:pathLst>
                <a:path w="398" h="363">
                  <a:moveTo>
                    <a:pt x="398" y="0"/>
                  </a:moveTo>
                  <a:lnTo>
                    <a:pt x="282" y="296"/>
                  </a:lnTo>
                  <a:lnTo>
                    <a:pt x="0" y="363"/>
                  </a:lnTo>
                  <a:lnTo>
                    <a:pt x="116" y="66"/>
                  </a:lnTo>
                  <a:lnTo>
                    <a:pt x="398" y="0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0" name="Freeform 114"/>
            <p:cNvSpPr>
              <a:spLocks/>
            </p:cNvSpPr>
            <p:nvPr/>
          </p:nvSpPr>
          <p:spPr bwMode="auto">
            <a:xfrm>
              <a:off x="7028368" y="1464060"/>
              <a:ext cx="695325" cy="477838"/>
            </a:xfrm>
            <a:custGeom>
              <a:avLst/>
              <a:gdLst/>
              <a:ahLst/>
              <a:cxnLst>
                <a:cxn ang="0">
                  <a:pos x="0" y="22"/>
                </a:cxn>
                <a:cxn ang="0">
                  <a:pos x="60" y="11"/>
                </a:cxn>
                <a:cxn ang="0">
                  <a:pos x="117" y="0"/>
                </a:cxn>
                <a:cxn ang="0">
                  <a:pos x="151" y="49"/>
                </a:cxn>
                <a:cxn ang="0">
                  <a:pos x="185" y="99"/>
                </a:cxn>
                <a:cxn ang="0">
                  <a:pos x="127" y="113"/>
                </a:cxn>
                <a:cxn ang="0">
                  <a:pos x="66" y="127"/>
                </a:cxn>
                <a:cxn ang="0">
                  <a:pos x="32" y="73"/>
                </a:cxn>
                <a:cxn ang="0">
                  <a:pos x="0" y="22"/>
                </a:cxn>
              </a:cxnLst>
              <a:rect l="0" t="0" r="r" b="b"/>
              <a:pathLst>
                <a:path w="185" h="127">
                  <a:moveTo>
                    <a:pt x="0" y="22"/>
                  </a:moveTo>
                  <a:cubicBezTo>
                    <a:pt x="20" y="18"/>
                    <a:pt x="40" y="14"/>
                    <a:pt x="60" y="11"/>
                  </a:cubicBezTo>
                  <a:cubicBezTo>
                    <a:pt x="79" y="7"/>
                    <a:pt x="99" y="4"/>
                    <a:pt x="117" y="0"/>
                  </a:cubicBezTo>
                  <a:cubicBezTo>
                    <a:pt x="128" y="16"/>
                    <a:pt x="139" y="32"/>
                    <a:pt x="151" y="49"/>
                  </a:cubicBezTo>
                  <a:cubicBezTo>
                    <a:pt x="162" y="65"/>
                    <a:pt x="174" y="82"/>
                    <a:pt x="185" y="99"/>
                  </a:cubicBezTo>
                  <a:cubicBezTo>
                    <a:pt x="166" y="104"/>
                    <a:pt x="147" y="108"/>
                    <a:pt x="127" y="113"/>
                  </a:cubicBezTo>
                  <a:cubicBezTo>
                    <a:pt x="108" y="117"/>
                    <a:pt x="87" y="122"/>
                    <a:pt x="66" y="127"/>
                  </a:cubicBezTo>
                  <a:cubicBezTo>
                    <a:pt x="55" y="109"/>
                    <a:pt x="43" y="91"/>
                    <a:pt x="32" y="73"/>
                  </a:cubicBezTo>
                  <a:cubicBezTo>
                    <a:pt x="21" y="56"/>
                    <a:pt x="10" y="39"/>
                    <a:pt x="0" y="22"/>
                  </a:cubicBezTo>
                  <a:close/>
                </a:path>
              </a:pathLst>
            </a:custGeom>
            <a:solidFill>
              <a:schemeClr val="accent6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  <p:grpSp>
        <p:nvGrpSpPr>
          <p:cNvPr id="11" name="Group 134"/>
          <p:cNvGrpSpPr/>
          <p:nvPr/>
        </p:nvGrpSpPr>
        <p:grpSpPr>
          <a:xfrm>
            <a:off x="801816" y="1680807"/>
            <a:ext cx="864665" cy="865389"/>
            <a:chOff x="3287425" y="1417883"/>
            <a:chExt cx="648499" cy="649042"/>
          </a:xfrm>
        </p:grpSpPr>
        <p:sp>
          <p:nvSpPr>
            <p:cNvPr id="12" name="Oval 72"/>
            <p:cNvSpPr>
              <a:spLocks noChangeAspect="1"/>
            </p:cNvSpPr>
            <p:nvPr/>
          </p:nvSpPr>
          <p:spPr>
            <a:xfrm>
              <a:off x="3287425" y="1417883"/>
              <a:ext cx="648499" cy="649042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3" b="1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3" name="Oval 73"/>
            <p:cNvSpPr>
              <a:spLocks noChangeAspect="1"/>
            </p:cNvSpPr>
            <p:nvPr/>
          </p:nvSpPr>
          <p:spPr>
            <a:xfrm>
              <a:off x="3362252" y="1492773"/>
              <a:ext cx="498845" cy="499263"/>
            </a:xfrm>
            <a:prstGeom prst="ellipse">
              <a:avLst/>
            </a:prstGeom>
            <a:solidFill>
              <a:schemeClr val="accent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</a:rPr>
                <a:t>01</a:t>
              </a:r>
              <a:endParaRPr lang="en-US" sz="133" b="1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14" name="Group 129"/>
          <p:cNvGrpSpPr/>
          <p:nvPr/>
        </p:nvGrpSpPr>
        <p:grpSpPr>
          <a:xfrm>
            <a:off x="801816" y="2677603"/>
            <a:ext cx="864665" cy="865389"/>
            <a:chOff x="2779491" y="2517212"/>
            <a:chExt cx="648499" cy="649042"/>
          </a:xfrm>
        </p:grpSpPr>
        <p:sp>
          <p:nvSpPr>
            <p:cNvPr id="15" name="Oval 75"/>
            <p:cNvSpPr>
              <a:spLocks noChangeAspect="1"/>
            </p:cNvSpPr>
            <p:nvPr/>
          </p:nvSpPr>
          <p:spPr>
            <a:xfrm>
              <a:off x="2779491" y="2517212"/>
              <a:ext cx="648499" cy="649042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3" b="1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6" name="Oval 76"/>
            <p:cNvSpPr>
              <a:spLocks noChangeAspect="1"/>
            </p:cNvSpPr>
            <p:nvPr/>
          </p:nvSpPr>
          <p:spPr>
            <a:xfrm>
              <a:off x="2854318" y="2592102"/>
              <a:ext cx="498845" cy="499263"/>
            </a:xfrm>
            <a:prstGeom prst="ellipse">
              <a:avLst/>
            </a:prstGeom>
            <a:solidFill>
              <a:schemeClr val="accent2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</a:rPr>
                <a:t>02</a:t>
              </a:r>
              <a:endParaRPr lang="en-US" sz="1600" b="1" dirty="0">
                <a:latin typeface="+mj-lt"/>
              </a:endParaRPr>
            </a:p>
          </p:txBody>
        </p:sp>
      </p:grpSp>
      <p:grpSp>
        <p:nvGrpSpPr>
          <p:cNvPr id="17" name="Group 130"/>
          <p:cNvGrpSpPr/>
          <p:nvPr/>
        </p:nvGrpSpPr>
        <p:grpSpPr>
          <a:xfrm>
            <a:off x="801816" y="3704352"/>
            <a:ext cx="864665" cy="865389"/>
            <a:chOff x="3287425" y="3613920"/>
            <a:chExt cx="648499" cy="649042"/>
          </a:xfrm>
        </p:grpSpPr>
        <p:sp>
          <p:nvSpPr>
            <p:cNvPr id="18" name="Oval 78"/>
            <p:cNvSpPr>
              <a:spLocks noChangeAspect="1"/>
            </p:cNvSpPr>
            <p:nvPr/>
          </p:nvSpPr>
          <p:spPr>
            <a:xfrm>
              <a:off x="3287425" y="3613920"/>
              <a:ext cx="648499" cy="649042"/>
            </a:xfrm>
            <a:prstGeom prst="ellipse">
              <a:avLst/>
            </a:prstGeom>
            <a:solidFill>
              <a:schemeClr val="accent3">
                <a:lumMod val="40000"/>
                <a:lumOff val="60000"/>
              </a:schemeClr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3" b="1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9" name="Oval 79"/>
            <p:cNvSpPr>
              <a:spLocks noChangeAspect="1"/>
            </p:cNvSpPr>
            <p:nvPr/>
          </p:nvSpPr>
          <p:spPr>
            <a:xfrm>
              <a:off x="3362252" y="3688810"/>
              <a:ext cx="498845" cy="499263"/>
            </a:xfrm>
            <a:prstGeom prst="ellipse">
              <a:avLst/>
            </a:prstGeom>
            <a:solidFill>
              <a:schemeClr val="accent3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</a:rPr>
                <a:t>03</a:t>
              </a:r>
              <a:endParaRPr lang="en-US" sz="1600" b="1" dirty="0">
                <a:latin typeface="+mj-lt"/>
              </a:endParaRPr>
            </a:p>
          </p:txBody>
        </p:sp>
      </p:grpSp>
      <p:grpSp>
        <p:nvGrpSpPr>
          <p:cNvPr id="20" name="Group 133"/>
          <p:cNvGrpSpPr/>
          <p:nvPr/>
        </p:nvGrpSpPr>
        <p:grpSpPr>
          <a:xfrm>
            <a:off x="801816" y="4739063"/>
            <a:ext cx="864665" cy="865389"/>
            <a:chOff x="5249342" y="1406453"/>
            <a:chExt cx="648499" cy="649042"/>
          </a:xfrm>
        </p:grpSpPr>
        <p:sp>
          <p:nvSpPr>
            <p:cNvPr id="21" name="Oval 81"/>
            <p:cNvSpPr>
              <a:spLocks noChangeAspect="1"/>
            </p:cNvSpPr>
            <p:nvPr/>
          </p:nvSpPr>
          <p:spPr>
            <a:xfrm>
              <a:off x="5249342" y="1406453"/>
              <a:ext cx="648499" cy="649042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3" b="1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2" name="Oval 82"/>
            <p:cNvSpPr>
              <a:spLocks noChangeAspect="1"/>
            </p:cNvSpPr>
            <p:nvPr/>
          </p:nvSpPr>
          <p:spPr>
            <a:xfrm>
              <a:off x="5324169" y="1481343"/>
              <a:ext cx="498845" cy="499263"/>
            </a:xfrm>
            <a:prstGeom prst="ellipse">
              <a:avLst/>
            </a:prstGeom>
            <a:solidFill>
              <a:schemeClr val="accent4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</a:rPr>
                <a:t>04</a:t>
              </a:r>
              <a:endParaRPr lang="en-US" sz="1600" b="1" dirty="0">
                <a:latin typeface="+mj-lt"/>
              </a:endParaRPr>
            </a:p>
          </p:txBody>
        </p:sp>
      </p:grpSp>
      <p:grpSp>
        <p:nvGrpSpPr>
          <p:cNvPr id="23" name="Group 173"/>
          <p:cNvGrpSpPr/>
          <p:nvPr/>
        </p:nvGrpSpPr>
        <p:grpSpPr>
          <a:xfrm>
            <a:off x="9536258" y="2474898"/>
            <a:ext cx="1545167" cy="1595967"/>
            <a:chOff x="7152193" y="1856173"/>
            <a:chExt cx="1158875" cy="1196975"/>
          </a:xfrm>
        </p:grpSpPr>
        <p:sp>
          <p:nvSpPr>
            <p:cNvPr id="24" name="Freeform 98"/>
            <p:cNvSpPr>
              <a:spLocks/>
            </p:cNvSpPr>
            <p:nvPr/>
          </p:nvSpPr>
          <p:spPr bwMode="auto">
            <a:xfrm>
              <a:off x="7152193" y="2002223"/>
              <a:ext cx="557213" cy="1050925"/>
            </a:xfrm>
            <a:custGeom>
              <a:avLst/>
              <a:gdLst/>
              <a:ahLst/>
              <a:cxnLst>
                <a:cxn ang="0">
                  <a:pos x="351" y="365"/>
                </a:cxn>
                <a:cxn ang="0">
                  <a:pos x="232" y="662"/>
                </a:cxn>
                <a:cxn ang="0">
                  <a:pos x="0" y="297"/>
                </a:cxn>
                <a:cxn ang="0">
                  <a:pos x="118" y="0"/>
                </a:cxn>
                <a:cxn ang="0">
                  <a:pos x="351" y="365"/>
                </a:cxn>
              </a:cxnLst>
              <a:rect l="0" t="0" r="r" b="b"/>
              <a:pathLst>
                <a:path w="351" h="662">
                  <a:moveTo>
                    <a:pt x="351" y="365"/>
                  </a:moveTo>
                  <a:lnTo>
                    <a:pt x="232" y="662"/>
                  </a:lnTo>
                  <a:lnTo>
                    <a:pt x="0" y="297"/>
                  </a:lnTo>
                  <a:lnTo>
                    <a:pt x="118" y="0"/>
                  </a:lnTo>
                  <a:lnTo>
                    <a:pt x="351" y="365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25" name="Freeform 99"/>
            <p:cNvSpPr>
              <a:spLocks/>
            </p:cNvSpPr>
            <p:nvPr/>
          </p:nvSpPr>
          <p:spPr bwMode="auto">
            <a:xfrm>
              <a:off x="7339518" y="1856173"/>
              <a:ext cx="971550" cy="725488"/>
            </a:xfrm>
            <a:custGeom>
              <a:avLst/>
              <a:gdLst/>
              <a:ahLst/>
              <a:cxnLst>
                <a:cxn ang="0">
                  <a:pos x="0" y="39"/>
                </a:cxn>
                <a:cxn ang="0">
                  <a:pos x="81" y="19"/>
                </a:cxn>
                <a:cxn ang="0">
                  <a:pos x="158" y="0"/>
                </a:cxn>
                <a:cxn ang="0">
                  <a:pos x="207" y="71"/>
                </a:cxn>
                <a:cxn ang="0">
                  <a:pos x="258" y="144"/>
                </a:cxn>
                <a:cxn ang="0">
                  <a:pos x="180" y="168"/>
                </a:cxn>
                <a:cxn ang="0">
                  <a:pos x="98" y="193"/>
                </a:cxn>
                <a:cxn ang="0">
                  <a:pos x="48" y="114"/>
                </a:cxn>
                <a:cxn ang="0">
                  <a:pos x="0" y="39"/>
                </a:cxn>
              </a:cxnLst>
              <a:rect l="0" t="0" r="r" b="b"/>
              <a:pathLst>
                <a:path w="258" h="193">
                  <a:moveTo>
                    <a:pt x="0" y="39"/>
                  </a:moveTo>
                  <a:cubicBezTo>
                    <a:pt x="27" y="32"/>
                    <a:pt x="54" y="25"/>
                    <a:pt x="81" y="19"/>
                  </a:cubicBezTo>
                  <a:cubicBezTo>
                    <a:pt x="107" y="13"/>
                    <a:pt x="133" y="6"/>
                    <a:pt x="158" y="0"/>
                  </a:cubicBezTo>
                  <a:cubicBezTo>
                    <a:pt x="174" y="23"/>
                    <a:pt x="190" y="47"/>
                    <a:pt x="207" y="71"/>
                  </a:cubicBezTo>
                  <a:cubicBezTo>
                    <a:pt x="224" y="95"/>
                    <a:pt x="240" y="120"/>
                    <a:pt x="258" y="144"/>
                  </a:cubicBezTo>
                  <a:cubicBezTo>
                    <a:pt x="232" y="152"/>
                    <a:pt x="206" y="160"/>
                    <a:pt x="180" y="168"/>
                  </a:cubicBezTo>
                  <a:cubicBezTo>
                    <a:pt x="153" y="176"/>
                    <a:pt x="126" y="185"/>
                    <a:pt x="98" y="193"/>
                  </a:cubicBezTo>
                  <a:cubicBezTo>
                    <a:pt x="81" y="166"/>
                    <a:pt x="64" y="140"/>
                    <a:pt x="48" y="114"/>
                  </a:cubicBezTo>
                  <a:cubicBezTo>
                    <a:pt x="31" y="89"/>
                    <a:pt x="15" y="64"/>
                    <a:pt x="0" y="39"/>
                  </a:cubicBezTo>
                  <a:close/>
                </a:path>
              </a:pathLst>
            </a:custGeom>
            <a:solidFill>
              <a:schemeClr val="accent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26" name="Freeform 101"/>
            <p:cNvSpPr>
              <a:spLocks/>
            </p:cNvSpPr>
            <p:nvPr/>
          </p:nvSpPr>
          <p:spPr bwMode="auto">
            <a:xfrm>
              <a:off x="7520493" y="2397510"/>
              <a:ext cx="790575" cy="655638"/>
            </a:xfrm>
            <a:custGeom>
              <a:avLst/>
              <a:gdLst/>
              <a:ahLst/>
              <a:cxnLst>
                <a:cxn ang="0">
                  <a:pos x="498" y="0"/>
                </a:cxn>
                <a:cxn ang="0">
                  <a:pos x="380" y="299"/>
                </a:cxn>
                <a:cxn ang="0">
                  <a:pos x="0" y="413"/>
                </a:cxn>
                <a:cxn ang="0">
                  <a:pos x="119" y="116"/>
                </a:cxn>
                <a:cxn ang="0">
                  <a:pos x="498" y="0"/>
                </a:cxn>
              </a:cxnLst>
              <a:rect l="0" t="0" r="r" b="b"/>
              <a:pathLst>
                <a:path w="498" h="413">
                  <a:moveTo>
                    <a:pt x="498" y="0"/>
                  </a:moveTo>
                  <a:lnTo>
                    <a:pt x="380" y="299"/>
                  </a:lnTo>
                  <a:lnTo>
                    <a:pt x="0" y="413"/>
                  </a:lnTo>
                  <a:lnTo>
                    <a:pt x="119" y="116"/>
                  </a:lnTo>
                  <a:lnTo>
                    <a:pt x="498" y="0"/>
                  </a:ln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  <p:grpSp>
        <p:nvGrpSpPr>
          <p:cNvPr id="27" name="Group 171"/>
          <p:cNvGrpSpPr/>
          <p:nvPr/>
        </p:nvGrpSpPr>
        <p:grpSpPr>
          <a:xfrm>
            <a:off x="8031307" y="1892814"/>
            <a:ext cx="1585384" cy="1545167"/>
            <a:chOff x="6023480" y="1419610"/>
            <a:chExt cx="1189038" cy="1158875"/>
          </a:xfrm>
        </p:grpSpPr>
        <p:sp>
          <p:nvSpPr>
            <p:cNvPr id="28" name="Freeform 96"/>
            <p:cNvSpPr>
              <a:spLocks/>
            </p:cNvSpPr>
            <p:nvPr/>
          </p:nvSpPr>
          <p:spPr bwMode="auto">
            <a:xfrm>
              <a:off x="6210805" y="1419610"/>
              <a:ext cx="1001713" cy="688975"/>
            </a:xfrm>
            <a:custGeom>
              <a:avLst/>
              <a:gdLst/>
              <a:ahLst/>
              <a:cxnLst>
                <a:cxn ang="0">
                  <a:pos x="0" y="32"/>
                </a:cxn>
                <a:cxn ang="0">
                  <a:pos x="91" y="15"/>
                </a:cxn>
                <a:cxn ang="0">
                  <a:pos x="177" y="0"/>
                </a:cxn>
                <a:cxn ang="0">
                  <a:pos x="220" y="69"/>
                </a:cxn>
                <a:cxn ang="0">
                  <a:pos x="266" y="141"/>
                </a:cxn>
                <a:cxn ang="0">
                  <a:pos x="178" y="161"/>
                </a:cxn>
                <a:cxn ang="0">
                  <a:pos x="86" y="183"/>
                </a:cxn>
                <a:cxn ang="0">
                  <a:pos x="42" y="106"/>
                </a:cxn>
                <a:cxn ang="0">
                  <a:pos x="0" y="32"/>
                </a:cxn>
              </a:cxnLst>
              <a:rect l="0" t="0" r="r" b="b"/>
              <a:pathLst>
                <a:path w="266" h="183">
                  <a:moveTo>
                    <a:pt x="0" y="32"/>
                  </a:moveTo>
                  <a:cubicBezTo>
                    <a:pt x="31" y="26"/>
                    <a:pt x="61" y="21"/>
                    <a:pt x="91" y="15"/>
                  </a:cubicBezTo>
                  <a:cubicBezTo>
                    <a:pt x="120" y="10"/>
                    <a:pt x="149" y="5"/>
                    <a:pt x="177" y="0"/>
                  </a:cubicBezTo>
                  <a:cubicBezTo>
                    <a:pt x="191" y="22"/>
                    <a:pt x="206" y="45"/>
                    <a:pt x="220" y="69"/>
                  </a:cubicBezTo>
                  <a:cubicBezTo>
                    <a:pt x="235" y="92"/>
                    <a:pt x="250" y="116"/>
                    <a:pt x="266" y="141"/>
                  </a:cubicBezTo>
                  <a:cubicBezTo>
                    <a:pt x="237" y="147"/>
                    <a:pt x="208" y="154"/>
                    <a:pt x="178" y="161"/>
                  </a:cubicBezTo>
                  <a:cubicBezTo>
                    <a:pt x="148" y="168"/>
                    <a:pt x="117" y="176"/>
                    <a:pt x="86" y="183"/>
                  </a:cubicBezTo>
                  <a:cubicBezTo>
                    <a:pt x="71" y="157"/>
                    <a:pt x="56" y="131"/>
                    <a:pt x="42" y="106"/>
                  </a:cubicBezTo>
                  <a:cubicBezTo>
                    <a:pt x="28" y="81"/>
                    <a:pt x="14" y="56"/>
                    <a:pt x="0" y="32"/>
                  </a:cubicBezTo>
                  <a:close/>
                </a:path>
              </a:pathLst>
            </a:custGeom>
            <a:solidFill>
              <a:schemeClr val="accent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29" name="Freeform 102"/>
            <p:cNvSpPr>
              <a:spLocks/>
            </p:cNvSpPr>
            <p:nvPr/>
          </p:nvSpPr>
          <p:spPr bwMode="auto">
            <a:xfrm>
              <a:off x="6345743" y="1949835"/>
              <a:ext cx="866775" cy="628650"/>
            </a:xfrm>
            <a:custGeom>
              <a:avLst/>
              <a:gdLst/>
              <a:ahLst/>
              <a:cxnLst>
                <a:cxn ang="0">
                  <a:pos x="546" y="0"/>
                </a:cxn>
                <a:cxn ang="0">
                  <a:pos x="427" y="296"/>
                </a:cxn>
                <a:cxn ang="0">
                  <a:pos x="0" y="396"/>
                </a:cxn>
                <a:cxn ang="0">
                  <a:pos x="119" y="100"/>
                </a:cxn>
                <a:cxn ang="0">
                  <a:pos x="546" y="0"/>
                </a:cxn>
              </a:cxnLst>
              <a:rect l="0" t="0" r="r" b="b"/>
              <a:pathLst>
                <a:path w="546" h="396">
                  <a:moveTo>
                    <a:pt x="546" y="0"/>
                  </a:moveTo>
                  <a:lnTo>
                    <a:pt x="427" y="296"/>
                  </a:lnTo>
                  <a:lnTo>
                    <a:pt x="0" y="396"/>
                  </a:lnTo>
                  <a:lnTo>
                    <a:pt x="119" y="100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30" name="Freeform 104"/>
            <p:cNvSpPr>
              <a:spLocks/>
            </p:cNvSpPr>
            <p:nvPr/>
          </p:nvSpPr>
          <p:spPr bwMode="auto">
            <a:xfrm>
              <a:off x="6023480" y="1540260"/>
              <a:ext cx="511175" cy="1038225"/>
            </a:xfrm>
            <a:custGeom>
              <a:avLst/>
              <a:gdLst/>
              <a:ahLst/>
              <a:cxnLst>
                <a:cxn ang="0">
                  <a:pos x="322" y="358"/>
                </a:cxn>
                <a:cxn ang="0">
                  <a:pos x="203" y="654"/>
                </a:cxn>
                <a:cxn ang="0">
                  <a:pos x="0" y="296"/>
                </a:cxn>
                <a:cxn ang="0">
                  <a:pos x="118" y="0"/>
                </a:cxn>
                <a:cxn ang="0">
                  <a:pos x="322" y="358"/>
                </a:cxn>
              </a:cxnLst>
              <a:rect l="0" t="0" r="r" b="b"/>
              <a:pathLst>
                <a:path w="322" h="654">
                  <a:moveTo>
                    <a:pt x="322" y="358"/>
                  </a:moveTo>
                  <a:lnTo>
                    <a:pt x="203" y="654"/>
                  </a:lnTo>
                  <a:lnTo>
                    <a:pt x="0" y="296"/>
                  </a:lnTo>
                  <a:lnTo>
                    <a:pt x="118" y="0"/>
                  </a:lnTo>
                  <a:lnTo>
                    <a:pt x="322" y="358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  <p:grpSp>
        <p:nvGrpSpPr>
          <p:cNvPr id="31" name="Group 178"/>
          <p:cNvGrpSpPr/>
          <p:nvPr/>
        </p:nvGrpSpPr>
        <p:grpSpPr>
          <a:xfrm>
            <a:off x="10092941" y="3437981"/>
            <a:ext cx="1265767" cy="1460500"/>
            <a:chOff x="7569705" y="2578485"/>
            <a:chExt cx="949325" cy="1095375"/>
          </a:xfrm>
        </p:grpSpPr>
        <p:sp>
          <p:nvSpPr>
            <p:cNvPr id="32" name="Freeform 100"/>
            <p:cNvSpPr>
              <a:spLocks/>
            </p:cNvSpPr>
            <p:nvPr/>
          </p:nvSpPr>
          <p:spPr bwMode="auto">
            <a:xfrm>
              <a:off x="7874505" y="3026160"/>
              <a:ext cx="644525" cy="647700"/>
            </a:xfrm>
            <a:custGeom>
              <a:avLst/>
              <a:gdLst/>
              <a:ahLst/>
              <a:cxnLst>
                <a:cxn ang="0">
                  <a:pos x="406" y="0"/>
                </a:cxn>
                <a:cxn ang="0">
                  <a:pos x="287" y="297"/>
                </a:cxn>
                <a:cxn ang="0">
                  <a:pos x="0" y="408"/>
                </a:cxn>
                <a:cxn ang="0">
                  <a:pos x="119" y="112"/>
                </a:cxn>
                <a:cxn ang="0">
                  <a:pos x="406" y="0"/>
                </a:cxn>
              </a:cxnLst>
              <a:rect l="0" t="0" r="r" b="b"/>
              <a:pathLst>
                <a:path w="406" h="408">
                  <a:moveTo>
                    <a:pt x="406" y="0"/>
                  </a:moveTo>
                  <a:lnTo>
                    <a:pt x="287" y="297"/>
                  </a:lnTo>
                  <a:lnTo>
                    <a:pt x="0" y="408"/>
                  </a:lnTo>
                  <a:lnTo>
                    <a:pt x="119" y="112"/>
                  </a:lnTo>
                  <a:lnTo>
                    <a:pt x="406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33" name="Freeform 108"/>
            <p:cNvSpPr>
              <a:spLocks/>
            </p:cNvSpPr>
            <p:nvPr/>
          </p:nvSpPr>
          <p:spPr bwMode="auto">
            <a:xfrm>
              <a:off x="7569705" y="2721360"/>
              <a:ext cx="493713" cy="952500"/>
            </a:xfrm>
            <a:custGeom>
              <a:avLst/>
              <a:gdLst/>
              <a:ahLst/>
              <a:cxnLst>
                <a:cxn ang="0">
                  <a:pos x="311" y="304"/>
                </a:cxn>
                <a:cxn ang="0">
                  <a:pos x="192" y="600"/>
                </a:cxn>
                <a:cxn ang="0">
                  <a:pos x="0" y="297"/>
                </a:cxn>
                <a:cxn ang="0">
                  <a:pos x="119" y="0"/>
                </a:cxn>
                <a:cxn ang="0">
                  <a:pos x="311" y="304"/>
                </a:cxn>
              </a:cxnLst>
              <a:rect l="0" t="0" r="r" b="b"/>
              <a:pathLst>
                <a:path w="311" h="600">
                  <a:moveTo>
                    <a:pt x="311" y="304"/>
                  </a:moveTo>
                  <a:lnTo>
                    <a:pt x="192" y="600"/>
                  </a:lnTo>
                  <a:lnTo>
                    <a:pt x="0" y="297"/>
                  </a:lnTo>
                  <a:lnTo>
                    <a:pt x="119" y="0"/>
                  </a:lnTo>
                  <a:lnTo>
                    <a:pt x="311" y="304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34" name="Freeform 112"/>
            <p:cNvSpPr>
              <a:spLocks/>
            </p:cNvSpPr>
            <p:nvPr/>
          </p:nvSpPr>
          <p:spPr bwMode="auto">
            <a:xfrm>
              <a:off x="7756237" y="2578485"/>
              <a:ext cx="760413" cy="625475"/>
            </a:xfrm>
            <a:custGeom>
              <a:avLst/>
              <a:gdLst/>
              <a:ahLst/>
              <a:cxnLst>
                <a:cxn ang="0">
                  <a:pos x="0" y="38"/>
                </a:cxn>
                <a:cxn ang="0">
                  <a:pos x="61" y="18"/>
                </a:cxn>
                <a:cxn ang="0">
                  <a:pos x="120" y="0"/>
                </a:cxn>
                <a:cxn ang="0">
                  <a:pos x="160" y="58"/>
                </a:cxn>
                <a:cxn ang="0">
                  <a:pos x="202" y="119"/>
                </a:cxn>
                <a:cxn ang="0">
                  <a:pos x="143" y="142"/>
                </a:cxn>
                <a:cxn ang="0">
                  <a:pos x="81" y="166"/>
                </a:cxn>
                <a:cxn ang="0">
                  <a:pos x="40" y="100"/>
                </a:cxn>
                <a:cxn ang="0">
                  <a:pos x="0" y="38"/>
                </a:cxn>
              </a:cxnLst>
              <a:rect l="0" t="0" r="r" b="b"/>
              <a:pathLst>
                <a:path w="202" h="166">
                  <a:moveTo>
                    <a:pt x="0" y="38"/>
                  </a:moveTo>
                  <a:cubicBezTo>
                    <a:pt x="21" y="31"/>
                    <a:pt x="41" y="24"/>
                    <a:pt x="61" y="18"/>
                  </a:cubicBezTo>
                  <a:cubicBezTo>
                    <a:pt x="81" y="12"/>
                    <a:pt x="101" y="6"/>
                    <a:pt x="120" y="0"/>
                  </a:cubicBezTo>
                  <a:cubicBezTo>
                    <a:pt x="133" y="19"/>
                    <a:pt x="146" y="38"/>
                    <a:pt x="160" y="58"/>
                  </a:cubicBezTo>
                  <a:cubicBezTo>
                    <a:pt x="173" y="78"/>
                    <a:pt x="187" y="98"/>
                    <a:pt x="202" y="119"/>
                  </a:cubicBezTo>
                  <a:cubicBezTo>
                    <a:pt x="182" y="126"/>
                    <a:pt x="163" y="134"/>
                    <a:pt x="143" y="142"/>
                  </a:cubicBezTo>
                  <a:cubicBezTo>
                    <a:pt x="123" y="149"/>
                    <a:pt x="102" y="158"/>
                    <a:pt x="81" y="166"/>
                  </a:cubicBezTo>
                  <a:cubicBezTo>
                    <a:pt x="67" y="144"/>
                    <a:pt x="53" y="122"/>
                    <a:pt x="40" y="100"/>
                  </a:cubicBezTo>
                  <a:cubicBezTo>
                    <a:pt x="26" y="79"/>
                    <a:pt x="13" y="58"/>
                    <a:pt x="0" y="38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  <p:grpSp>
        <p:nvGrpSpPr>
          <p:cNvPr id="35" name="Group 170"/>
          <p:cNvGrpSpPr/>
          <p:nvPr/>
        </p:nvGrpSpPr>
        <p:grpSpPr>
          <a:xfrm>
            <a:off x="7248140" y="2248414"/>
            <a:ext cx="1339851" cy="1394884"/>
            <a:chOff x="5436105" y="1686310"/>
            <a:chExt cx="1004888" cy="1046163"/>
          </a:xfrm>
        </p:grpSpPr>
        <p:sp>
          <p:nvSpPr>
            <p:cNvPr id="36" name="Freeform 105"/>
            <p:cNvSpPr>
              <a:spLocks/>
            </p:cNvSpPr>
            <p:nvPr/>
          </p:nvSpPr>
          <p:spPr bwMode="auto">
            <a:xfrm>
              <a:off x="5664705" y="2122873"/>
              <a:ext cx="776288" cy="609600"/>
            </a:xfrm>
            <a:custGeom>
              <a:avLst/>
              <a:gdLst/>
              <a:ahLst/>
              <a:cxnLst>
                <a:cxn ang="0">
                  <a:pos x="489" y="0"/>
                </a:cxn>
                <a:cxn ang="0">
                  <a:pos x="370" y="297"/>
                </a:cxn>
                <a:cxn ang="0">
                  <a:pos x="0" y="384"/>
                </a:cxn>
                <a:cxn ang="0">
                  <a:pos x="116" y="88"/>
                </a:cxn>
                <a:cxn ang="0">
                  <a:pos x="489" y="0"/>
                </a:cxn>
              </a:cxnLst>
              <a:rect l="0" t="0" r="r" b="b"/>
              <a:pathLst>
                <a:path w="489" h="384">
                  <a:moveTo>
                    <a:pt x="489" y="0"/>
                  </a:moveTo>
                  <a:lnTo>
                    <a:pt x="370" y="297"/>
                  </a:lnTo>
                  <a:lnTo>
                    <a:pt x="0" y="384"/>
                  </a:lnTo>
                  <a:lnTo>
                    <a:pt x="116" y="88"/>
                  </a:lnTo>
                  <a:lnTo>
                    <a:pt x="489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37" name="Freeform 106"/>
            <p:cNvSpPr>
              <a:spLocks/>
            </p:cNvSpPr>
            <p:nvPr/>
          </p:nvSpPr>
          <p:spPr bwMode="auto">
            <a:xfrm>
              <a:off x="5436105" y="1791085"/>
              <a:ext cx="412750" cy="941388"/>
            </a:xfrm>
            <a:custGeom>
              <a:avLst/>
              <a:gdLst/>
              <a:ahLst/>
              <a:cxnLst>
                <a:cxn ang="0">
                  <a:pos x="260" y="297"/>
                </a:cxn>
                <a:cxn ang="0">
                  <a:pos x="144" y="593"/>
                </a:cxn>
                <a:cxn ang="0">
                  <a:pos x="0" y="297"/>
                </a:cxn>
                <a:cxn ang="0">
                  <a:pos x="118" y="0"/>
                </a:cxn>
                <a:cxn ang="0">
                  <a:pos x="260" y="297"/>
                </a:cxn>
              </a:cxnLst>
              <a:rect l="0" t="0" r="r" b="b"/>
              <a:pathLst>
                <a:path w="260" h="593">
                  <a:moveTo>
                    <a:pt x="260" y="297"/>
                  </a:moveTo>
                  <a:lnTo>
                    <a:pt x="144" y="593"/>
                  </a:lnTo>
                  <a:lnTo>
                    <a:pt x="0" y="297"/>
                  </a:lnTo>
                  <a:lnTo>
                    <a:pt x="118" y="0"/>
                  </a:lnTo>
                  <a:lnTo>
                    <a:pt x="260" y="297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38" name="Freeform 113"/>
            <p:cNvSpPr>
              <a:spLocks/>
            </p:cNvSpPr>
            <p:nvPr/>
          </p:nvSpPr>
          <p:spPr bwMode="auto">
            <a:xfrm>
              <a:off x="5623430" y="1686310"/>
              <a:ext cx="817563" cy="576263"/>
            </a:xfrm>
            <a:custGeom>
              <a:avLst/>
              <a:gdLst/>
              <a:ahLst/>
              <a:cxnLst>
                <a:cxn ang="0">
                  <a:pos x="0" y="28"/>
                </a:cxn>
                <a:cxn ang="0">
                  <a:pos x="78" y="14"/>
                </a:cxn>
                <a:cxn ang="0">
                  <a:pos x="152" y="0"/>
                </a:cxn>
                <a:cxn ang="0">
                  <a:pos x="184" y="57"/>
                </a:cxn>
                <a:cxn ang="0">
                  <a:pos x="217" y="116"/>
                </a:cxn>
                <a:cxn ang="0">
                  <a:pos x="141" y="134"/>
                </a:cxn>
                <a:cxn ang="0">
                  <a:pos x="60" y="153"/>
                </a:cxn>
                <a:cxn ang="0">
                  <a:pos x="29" y="89"/>
                </a:cxn>
                <a:cxn ang="0">
                  <a:pos x="0" y="28"/>
                </a:cxn>
              </a:cxnLst>
              <a:rect l="0" t="0" r="r" b="b"/>
              <a:pathLst>
                <a:path w="217" h="153">
                  <a:moveTo>
                    <a:pt x="0" y="28"/>
                  </a:moveTo>
                  <a:cubicBezTo>
                    <a:pt x="26" y="23"/>
                    <a:pt x="52" y="18"/>
                    <a:pt x="78" y="14"/>
                  </a:cubicBezTo>
                  <a:cubicBezTo>
                    <a:pt x="103" y="9"/>
                    <a:pt x="128" y="5"/>
                    <a:pt x="152" y="0"/>
                  </a:cubicBezTo>
                  <a:cubicBezTo>
                    <a:pt x="163" y="19"/>
                    <a:pt x="173" y="38"/>
                    <a:pt x="184" y="57"/>
                  </a:cubicBezTo>
                  <a:cubicBezTo>
                    <a:pt x="195" y="76"/>
                    <a:pt x="206" y="96"/>
                    <a:pt x="217" y="116"/>
                  </a:cubicBezTo>
                  <a:cubicBezTo>
                    <a:pt x="192" y="122"/>
                    <a:pt x="167" y="128"/>
                    <a:pt x="141" y="134"/>
                  </a:cubicBezTo>
                  <a:cubicBezTo>
                    <a:pt x="115" y="140"/>
                    <a:pt x="88" y="146"/>
                    <a:pt x="60" y="153"/>
                  </a:cubicBezTo>
                  <a:cubicBezTo>
                    <a:pt x="50" y="131"/>
                    <a:pt x="39" y="110"/>
                    <a:pt x="29" y="89"/>
                  </a:cubicBezTo>
                  <a:cubicBezTo>
                    <a:pt x="19" y="68"/>
                    <a:pt x="9" y="48"/>
                    <a:pt x="0" y="28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  <p:grpSp>
        <p:nvGrpSpPr>
          <p:cNvPr id="39" name="Group 174"/>
          <p:cNvGrpSpPr/>
          <p:nvPr/>
        </p:nvGrpSpPr>
        <p:grpSpPr>
          <a:xfrm>
            <a:off x="8573173" y="2483364"/>
            <a:ext cx="1644651" cy="1693333"/>
            <a:chOff x="6429880" y="1862523"/>
            <a:chExt cx="1233488" cy="1270000"/>
          </a:xfrm>
        </p:grpSpPr>
        <p:sp>
          <p:nvSpPr>
            <p:cNvPr id="40" name="Freeform 103"/>
            <p:cNvSpPr>
              <a:spLocks/>
            </p:cNvSpPr>
            <p:nvPr/>
          </p:nvSpPr>
          <p:spPr bwMode="auto">
            <a:xfrm>
              <a:off x="6429880" y="2024448"/>
              <a:ext cx="544513" cy="1108075"/>
            </a:xfrm>
            <a:custGeom>
              <a:avLst/>
              <a:gdLst/>
              <a:ahLst/>
              <a:cxnLst>
                <a:cxn ang="0">
                  <a:pos x="343" y="399"/>
                </a:cxn>
                <a:cxn ang="0">
                  <a:pos x="225" y="698"/>
                </a:cxn>
                <a:cxn ang="0">
                  <a:pos x="0" y="297"/>
                </a:cxn>
                <a:cxn ang="0">
                  <a:pos x="118" y="0"/>
                </a:cxn>
                <a:cxn ang="0">
                  <a:pos x="343" y="399"/>
                </a:cxn>
              </a:cxnLst>
              <a:rect l="0" t="0" r="r" b="b"/>
              <a:pathLst>
                <a:path w="343" h="698">
                  <a:moveTo>
                    <a:pt x="343" y="399"/>
                  </a:moveTo>
                  <a:lnTo>
                    <a:pt x="225" y="698"/>
                  </a:lnTo>
                  <a:lnTo>
                    <a:pt x="0" y="297"/>
                  </a:lnTo>
                  <a:lnTo>
                    <a:pt x="118" y="0"/>
                  </a:lnTo>
                  <a:lnTo>
                    <a:pt x="343" y="399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41" name="Freeform 107"/>
            <p:cNvSpPr>
              <a:spLocks/>
            </p:cNvSpPr>
            <p:nvPr/>
          </p:nvSpPr>
          <p:spPr bwMode="auto">
            <a:xfrm>
              <a:off x="6787068" y="2446723"/>
              <a:ext cx="876300" cy="685800"/>
            </a:xfrm>
            <a:custGeom>
              <a:avLst/>
              <a:gdLst/>
              <a:ahLst/>
              <a:cxnLst>
                <a:cxn ang="0">
                  <a:pos x="552" y="0"/>
                </a:cxn>
                <a:cxn ang="0">
                  <a:pos x="434" y="299"/>
                </a:cxn>
                <a:cxn ang="0">
                  <a:pos x="0" y="432"/>
                </a:cxn>
                <a:cxn ang="0">
                  <a:pos x="118" y="133"/>
                </a:cxn>
                <a:cxn ang="0">
                  <a:pos x="552" y="0"/>
                </a:cxn>
              </a:cxnLst>
              <a:rect l="0" t="0" r="r" b="b"/>
              <a:pathLst>
                <a:path w="552" h="432">
                  <a:moveTo>
                    <a:pt x="552" y="0"/>
                  </a:moveTo>
                  <a:lnTo>
                    <a:pt x="434" y="299"/>
                  </a:lnTo>
                  <a:lnTo>
                    <a:pt x="0" y="432"/>
                  </a:lnTo>
                  <a:lnTo>
                    <a:pt x="118" y="133"/>
                  </a:lnTo>
                  <a:lnTo>
                    <a:pt x="552" y="0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42" name="Freeform 115"/>
            <p:cNvSpPr>
              <a:spLocks/>
            </p:cNvSpPr>
            <p:nvPr/>
          </p:nvSpPr>
          <p:spPr bwMode="auto">
            <a:xfrm>
              <a:off x="6614030" y="1862523"/>
              <a:ext cx="1046163" cy="798513"/>
            </a:xfrm>
            <a:custGeom>
              <a:avLst/>
              <a:gdLst/>
              <a:ahLst/>
              <a:cxnLst>
                <a:cxn ang="0">
                  <a:pos x="0" y="44"/>
                </a:cxn>
                <a:cxn ang="0">
                  <a:pos x="93" y="22"/>
                </a:cxn>
                <a:cxn ang="0">
                  <a:pos x="180" y="0"/>
                </a:cxn>
                <a:cxn ang="0">
                  <a:pos x="228" y="77"/>
                </a:cxn>
                <a:cxn ang="0">
                  <a:pos x="278" y="156"/>
                </a:cxn>
                <a:cxn ang="0">
                  <a:pos x="190" y="183"/>
                </a:cxn>
                <a:cxn ang="0">
                  <a:pos x="95" y="212"/>
                </a:cxn>
                <a:cxn ang="0">
                  <a:pos x="47" y="126"/>
                </a:cxn>
                <a:cxn ang="0">
                  <a:pos x="0" y="44"/>
                </a:cxn>
              </a:cxnLst>
              <a:rect l="0" t="0" r="r" b="b"/>
              <a:pathLst>
                <a:path w="278" h="212">
                  <a:moveTo>
                    <a:pt x="0" y="44"/>
                  </a:moveTo>
                  <a:cubicBezTo>
                    <a:pt x="32" y="36"/>
                    <a:pt x="63" y="29"/>
                    <a:pt x="93" y="22"/>
                  </a:cubicBezTo>
                  <a:cubicBezTo>
                    <a:pt x="123" y="14"/>
                    <a:pt x="152" y="7"/>
                    <a:pt x="180" y="0"/>
                  </a:cubicBezTo>
                  <a:cubicBezTo>
                    <a:pt x="196" y="25"/>
                    <a:pt x="212" y="51"/>
                    <a:pt x="228" y="77"/>
                  </a:cubicBezTo>
                  <a:cubicBezTo>
                    <a:pt x="245" y="103"/>
                    <a:pt x="261" y="129"/>
                    <a:pt x="278" y="156"/>
                  </a:cubicBezTo>
                  <a:cubicBezTo>
                    <a:pt x="249" y="165"/>
                    <a:pt x="220" y="174"/>
                    <a:pt x="190" y="183"/>
                  </a:cubicBezTo>
                  <a:cubicBezTo>
                    <a:pt x="159" y="193"/>
                    <a:pt x="127" y="202"/>
                    <a:pt x="95" y="212"/>
                  </a:cubicBezTo>
                  <a:cubicBezTo>
                    <a:pt x="79" y="183"/>
                    <a:pt x="63" y="154"/>
                    <a:pt x="47" y="126"/>
                  </a:cubicBezTo>
                  <a:cubicBezTo>
                    <a:pt x="31" y="98"/>
                    <a:pt x="15" y="71"/>
                    <a:pt x="0" y="44"/>
                  </a:cubicBezTo>
                  <a:close/>
                </a:path>
              </a:pathLst>
            </a:custGeom>
            <a:solidFill>
              <a:schemeClr val="accent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  <p:grpSp>
        <p:nvGrpSpPr>
          <p:cNvPr id="43" name="Group 175"/>
          <p:cNvGrpSpPr/>
          <p:nvPr/>
        </p:nvGrpSpPr>
        <p:grpSpPr>
          <a:xfrm>
            <a:off x="7358207" y="2946914"/>
            <a:ext cx="1761067" cy="1805517"/>
            <a:chOff x="5518655" y="2210185"/>
            <a:chExt cx="1320800" cy="1354138"/>
          </a:xfrm>
        </p:grpSpPr>
        <p:sp>
          <p:nvSpPr>
            <p:cNvPr id="44" name="Freeform 116"/>
            <p:cNvSpPr>
              <a:spLocks/>
            </p:cNvSpPr>
            <p:nvPr/>
          </p:nvSpPr>
          <p:spPr bwMode="auto">
            <a:xfrm>
              <a:off x="5856793" y="2849948"/>
              <a:ext cx="968375" cy="714375"/>
            </a:xfrm>
            <a:custGeom>
              <a:avLst/>
              <a:gdLst/>
              <a:ahLst/>
              <a:cxnLst>
                <a:cxn ang="0">
                  <a:pos x="610" y="0"/>
                </a:cxn>
                <a:cxn ang="0">
                  <a:pos x="493" y="296"/>
                </a:cxn>
                <a:cxn ang="0">
                  <a:pos x="0" y="450"/>
                </a:cxn>
                <a:cxn ang="0">
                  <a:pos x="116" y="154"/>
                </a:cxn>
                <a:cxn ang="0">
                  <a:pos x="610" y="0"/>
                </a:cxn>
              </a:cxnLst>
              <a:rect l="0" t="0" r="r" b="b"/>
              <a:pathLst>
                <a:path w="610" h="450">
                  <a:moveTo>
                    <a:pt x="610" y="0"/>
                  </a:moveTo>
                  <a:lnTo>
                    <a:pt x="493" y="296"/>
                  </a:lnTo>
                  <a:lnTo>
                    <a:pt x="0" y="450"/>
                  </a:lnTo>
                  <a:lnTo>
                    <a:pt x="116" y="154"/>
                  </a:lnTo>
                  <a:lnTo>
                    <a:pt x="610" y="0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45" name="Freeform 117"/>
            <p:cNvSpPr>
              <a:spLocks/>
            </p:cNvSpPr>
            <p:nvPr/>
          </p:nvSpPr>
          <p:spPr bwMode="auto">
            <a:xfrm>
              <a:off x="5518655" y="2402273"/>
              <a:ext cx="527050" cy="1162050"/>
            </a:xfrm>
            <a:custGeom>
              <a:avLst/>
              <a:gdLst/>
              <a:ahLst/>
              <a:cxnLst>
                <a:cxn ang="0">
                  <a:pos x="332" y="436"/>
                </a:cxn>
                <a:cxn ang="0">
                  <a:pos x="213" y="732"/>
                </a:cxn>
                <a:cxn ang="0">
                  <a:pos x="0" y="296"/>
                </a:cxn>
                <a:cxn ang="0">
                  <a:pos x="116" y="0"/>
                </a:cxn>
                <a:cxn ang="0">
                  <a:pos x="332" y="436"/>
                </a:cxn>
              </a:cxnLst>
              <a:rect l="0" t="0" r="r" b="b"/>
              <a:pathLst>
                <a:path w="332" h="732">
                  <a:moveTo>
                    <a:pt x="332" y="436"/>
                  </a:moveTo>
                  <a:lnTo>
                    <a:pt x="213" y="732"/>
                  </a:lnTo>
                  <a:lnTo>
                    <a:pt x="0" y="296"/>
                  </a:lnTo>
                  <a:lnTo>
                    <a:pt x="116" y="0"/>
                  </a:lnTo>
                  <a:lnTo>
                    <a:pt x="332" y="436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46" name="Freeform 118"/>
            <p:cNvSpPr>
              <a:spLocks/>
            </p:cNvSpPr>
            <p:nvPr/>
          </p:nvSpPr>
          <p:spPr bwMode="auto">
            <a:xfrm>
              <a:off x="5702805" y="2210185"/>
              <a:ext cx="1136650" cy="884238"/>
            </a:xfrm>
            <a:custGeom>
              <a:avLst/>
              <a:gdLst/>
              <a:ahLst/>
              <a:cxnLst>
                <a:cxn ang="0">
                  <a:pos x="0" y="51"/>
                </a:cxn>
                <a:cxn ang="0">
                  <a:pos x="107" y="24"/>
                </a:cxn>
                <a:cxn ang="0">
                  <a:pos x="207" y="0"/>
                </a:cxn>
                <a:cxn ang="0">
                  <a:pos x="254" y="83"/>
                </a:cxn>
                <a:cxn ang="0">
                  <a:pos x="302" y="170"/>
                </a:cxn>
                <a:cxn ang="0">
                  <a:pos x="200" y="201"/>
                </a:cxn>
                <a:cxn ang="0">
                  <a:pos x="91" y="235"/>
                </a:cxn>
                <a:cxn ang="0">
                  <a:pos x="44" y="140"/>
                </a:cxn>
                <a:cxn ang="0">
                  <a:pos x="0" y="51"/>
                </a:cxn>
              </a:cxnLst>
              <a:rect l="0" t="0" r="r" b="b"/>
              <a:pathLst>
                <a:path w="302" h="235">
                  <a:moveTo>
                    <a:pt x="0" y="51"/>
                  </a:moveTo>
                  <a:cubicBezTo>
                    <a:pt x="37" y="42"/>
                    <a:pt x="72" y="33"/>
                    <a:pt x="107" y="24"/>
                  </a:cubicBezTo>
                  <a:cubicBezTo>
                    <a:pt x="141" y="16"/>
                    <a:pt x="175" y="8"/>
                    <a:pt x="207" y="0"/>
                  </a:cubicBezTo>
                  <a:cubicBezTo>
                    <a:pt x="223" y="27"/>
                    <a:pt x="238" y="55"/>
                    <a:pt x="254" y="83"/>
                  </a:cubicBezTo>
                  <a:cubicBezTo>
                    <a:pt x="269" y="111"/>
                    <a:pt x="286" y="140"/>
                    <a:pt x="302" y="170"/>
                  </a:cubicBezTo>
                  <a:cubicBezTo>
                    <a:pt x="269" y="180"/>
                    <a:pt x="235" y="191"/>
                    <a:pt x="200" y="201"/>
                  </a:cubicBezTo>
                  <a:cubicBezTo>
                    <a:pt x="164" y="212"/>
                    <a:pt x="128" y="223"/>
                    <a:pt x="91" y="235"/>
                  </a:cubicBezTo>
                  <a:cubicBezTo>
                    <a:pt x="75" y="203"/>
                    <a:pt x="59" y="171"/>
                    <a:pt x="44" y="140"/>
                  </a:cubicBezTo>
                  <a:cubicBezTo>
                    <a:pt x="29" y="110"/>
                    <a:pt x="15" y="80"/>
                    <a:pt x="0" y="51"/>
                  </a:cubicBezTo>
                  <a:close/>
                </a:path>
              </a:pathLst>
            </a:cu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  <p:sp>
        <p:nvSpPr>
          <p:cNvPr id="47" name="Freeform 65"/>
          <p:cNvSpPr>
            <a:spLocks noEditPoints="1"/>
          </p:cNvSpPr>
          <p:nvPr/>
        </p:nvSpPr>
        <p:spPr bwMode="auto">
          <a:xfrm rot="20303856">
            <a:off x="9269558" y="2713539"/>
            <a:ext cx="486833" cy="541304"/>
          </a:xfrm>
          <a:custGeom>
            <a:avLst/>
            <a:gdLst/>
            <a:ahLst/>
            <a:cxnLst>
              <a:cxn ang="0">
                <a:pos x="151" y="125"/>
              </a:cxn>
              <a:cxn ang="0">
                <a:pos x="144" y="120"/>
              </a:cxn>
              <a:cxn ang="0">
                <a:pos x="107" y="104"/>
              </a:cxn>
              <a:cxn ang="0">
                <a:pos x="105" y="102"/>
              </a:cxn>
              <a:cxn ang="0">
                <a:pos x="102" y="95"/>
              </a:cxn>
              <a:cxn ang="0">
                <a:pos x="100" y="91"/>
              </a:cxn>
              <a:cxn ang="0">
                <a:pos x="99" y="89"/>
              </a:cxn>
              <a:cxn ang="0">
                <a:pos x="102" y="73"/>
              </a:cxn>
              <a:cxn ang="0">
                <a:pos x="102" y="72"/>
              </a:cxn>
              <a:cxn ang="0">
                <a:pos x="108" y="57"/>
              </a:cxn>
              <a:cxn ang="0">
                <a:pos x="108" y="57"/>
              </a:cxn>
              <a:cxn ang="0">
                <a:pos x="109" y="47"/>
              </a:cxn>
              <a:cxn ang="0">
                <a:pos x="108" y="45"/>
              </a:cxn>
              <a:cxn ang="0">
                <a:pos x="106" y="42"/>
              </a:cxn>
              <a:cxn ang="0">
                <a:pos x="106" y="27"/>
              </a:cxn>
              <a:cxn ang="0">
                <a:pos x="102" y="17"/>
              </a:cxn>
              <a:cxn ang="0">
                <a:pos x="97" y="13"/>
              </a:cxn>
              <a:cxn ang="0">
                <a:pos x="97" y="13"/>
              </a:cxn>
              <a:cxn ang="0">
                <a:pos x="95" y="6"/>
              </a:cxn>
              <a:cxn ang="0">
                <a:pos x="99" y="4"/>
              </a:cxn>
              <a:cxn ang="0">
                <a:pos x="83" y="3"/>
              </a:cxn>
              <a:cxn ang="0">
                <a:pos x="82" y="3"/>
              </a:cxn>
              <a:cxn ang="0">
                <a:pos x="79" y="4"/>
              </a:cxn>
              <a:cxn ang="0">
                <a:pos x="59" y="13"/>
              </a:cxn>
              <a:cxn ang="0">
                <a:pos x="51" y="25"/>
              </a:cxn>
              <a:cxn ang="0">
                <a:pos x="51" y="34"/>
              </a:cxn>
              <a:cxn ang="0">
                <a:pos x="51" y="42"/>
              </a:cxn>
              <a:cxn ang="0">
                <a:pos x="50" y="44"/>
              </a:cxn>
              <a:cxn ang="0">
                <a:pos x="48" y="48"/>
              </a:cxn>
              <a:cxn ang="0">
                <a:pos x="49" y="51"/>
              </a:cxn>
              <a:cxn ang="0">
                <a:pos x="51" y="59"/>
              </a:cxn>
              <a:cxn ang="0">
                <a:pos x="53" y="66"/>
              </a:cxn>
              <a:cxn ang="0">
                <a:pos x="58" y="77"/>
              </a:cxn>
              <a:cxn ang="0">
                <a:pos x="59" y="79"/>
              </a:cxn>
              <a:cxn ang="0">
                <a:pos x="58" y="89"/>
              </a:cxn>
              <a:cxn ang="0">
                <a:pos x="57" y="91"/>
              </a:cxn>
              <a:cxn ang="0">
                <a:pos x="54" y="95"/>
              </a:cxn>
              <a:cxn ang="0">
                <a:pos x="51" y="102"/>
              </a:cxn>
              <a:cxn ang="0">
                <a:pos x="50" y="103"/>
              </a:cxn>
              <a:cxn ang="0">
                <a:pos x="38" y="108"/>
              </a:cxn>
              <a:cxn ang="0">
                <a:pos x="25" y="114"/>
              </a:cxn>
              <a:cxn ang="0">
                <a:pos x="13" y="120"/>
              </a:cxn>
              <a:cxn ang="0">
                <a:pos x="6" y="125"/>
              </a:cxn>
              <a:cxn ang="0">
                <a:pos x="0" y="149"/>
              </a:cxn>
              <a:cxn ang="0">
                <a:pos x="61" y="170"/>
              </a:cxn>
              <a:cxn ang="0">
                <a:pos x="61" y="170"/>
              </a:cxn>
              <a:cxn ang="0">
                <a:pos x="90" y="171"/>
              </a:cxn>
              <a:cxn ang="0">
                <a:pos x="97" y="169"/>
              </a:cxn>
              <a:cxn ang="0">
                <a:pos x="157" y="149"/>
              </a:cxn>
              <a:cxn ang="0">
                <a:pos x="151" y="125"/>
              </a:cxn>
              <a:cxn ang="0">
                <a:pos x="62" y="158"/>
              </a:cxn>
              <a:cxn ang="0">
                <a:pos x="62" y="157"/>
              </a:cxn>
              <a:cxn ang="0">
                <a:pos x="62" y="157"/>
              </a:cxn>
              <a:cxn ang="0">
                <a:pos x="62" y="158"/>
              </a:cxn>
            </a:cxnLst>
            <a:rect l="0" t="0" r="r" b="b"/>
            <a:pathLst>
              <a:path w="157" h="175">
                <a:moveTo>
                  <a:pt x="151" y="125"/>
                </a:moveTo>
                <a:cubicBezTo>
                  <a:pt x="149" y="123"/>
                  <a:pt x="147" y="121"/>
                  <a:pt x="144" y="120"/>
                </a:cubicBezTo>
                <a:cubicBezTo>
                  <a:pt x="132" y="114"/>
                  <a:pt x="120" y="109"/>
                  <a:pt x="107" y="104"/>
                </a:cubicBezTo>
                <a:cubicBezTo>
                  <a:pt x="106" y="103"/>
                  <a:pt x="105" y="103"/>
                  <a:pt x="105" y="102"/>
                </a:cubicBezTo>
                <a:cubicBezTo>
                  <a:pt x="104" y="99"/>
                  <a:pt x="103" y="97"/>
                  <a:pt x="102" y="95"/>
                </a:cubicBezTo>
                <a:cubicBezTo>
                  <a:pt x="102" y="93"/>
                  <a:pt x="101" y="92"/>
                  <a:pt x="100" y="91"/>
                </a:cubicBezTo>
                <a:cubicBezTo>
                  <a:pt x="99" y="91"/>
                  <a:pt x="99" y="90"/>
                  <a:pt x="99" y="89"/>
                </a:cubicBezTo>
                <a:cubicBezTo>
                  <a:pt x="99" y="84"/>
                  <a:pt x="97" y="78"/>
                  <a:pt x="102" y="73"/>
                </a:cubicBezTo>
                <a:cubicBezTo>
                  <a:pt x="102" y="73"/>
                  <a:pt x="102" y="73"/>
                  <a:pt x="102" y="72"/>
                </a:cubicBezTo>
                <a:cubicBezTo>
                  <a:pt x="104" y="68"/>
                  <a:pt x="105" y="62"/>
                  <a:pt x="108" y="57"/>
                </a:cubicBezTo>
                <a:cubicBezTo>
                  <a:pt x="108" y="57"/>
                  <a:pt x="108" y="57"/>
                  <a:pt x="108" y="57"/>
                </a:cubicBezTo>
                <a:cubicBezTo>
                  <a:pt x="108" y="54"/>
                  <a:pt x="108" y="50"/>
                  <a:pt x="109" y="47"/>
                </a:cubicBezTo>
                <a:cubicBezTo>
                  <a:pt x="109" y="46"/>
                  <a:pt x="108" y="46"/>
                  <a:pt x="108" y="45"/>
                </a:cubicBezTo>
                <a:cubicBezTo>
                  <a:pt x="106" y="45"/>
                  <a:pt x="106" y="43"/>
                  <a:pt x="106" y="42"/>
                </a:cubicBezTo>
                <a:cubicBezTo>
                  <a:pt x="106" y="35"/>
                  <a:pt x="106" y="34"/>
                  <a:pt x="106" y="27"/>
                </a:cubicBezTo>
                <a:cubicBezTo>
                  <a:pt x="106" y="24"/>
                  <a:pt x="105" y="20"/>
                  <a:pt x="102" y="17"/>
                </a:cubicBezTo>
                <a:cubicBezTo>
                  <a:pt x="100" y="16"/>
                  <a:pt x="99" y="14"/>
                  <a:pt x="97" y="13"/>
                </a:cubicBezTo>
                <a:cubicBezTo>
                  <a:pt x="97" y="13"/>
                  <a:pt x="97" y="13"/>
                  <a:pt x="97" y="13"/>
                </a:cubicBezTo>
                <a:cubicBezTo>
                  <a:pt x="97" y="13"/>
                  <a:pt x="92" y="9"/>
                  <a:pt x="95" y="6"/>
                </a:cubicBezTo>
                <a:cubicBezTo>
                  <a:pt x="96" y="4"/>
                  <a:pt x="99" y="4"/>
                  <a:pt x="99" y="4"/>
                </a:cubicBezTo>
                <a:cubicBezTo>
                  <a:pt x="99" y="4"/>
                  <a:pt x="95" y="0"/>
                  <a:pt x="83" y="3"/>
                </a:cubicBezTo>
                <a:cubicBezTo>
                  <a:pt x="82" y="3"/>
                  <a:pt x="82" y="3"/>
                  <a:pt x="82" y="3"/>
                </a:cubicBezTo>
                <a:cubicBezTo>
                  <a:pt x="81" y="3"/>
                  <a:pt x="80" y="4"/>
                  <a:pt x="79" y="4"/>
                </a:cubicBezTo>
                <a:cubicBezTo>
                  <a:pt x="72" y="6"/>
                  <a:pt x="65" y="8"/>
                  <a:pt x="59" y="13"/>
                </a:cubicBezTo>
                <a:cubicBezTo>
                  <a:pt x="55" y="16"/>
                  <a:pt x="52" y="20"/>
                  <a:pt x="51" y="25"/>
                </a:cubicBezTo>
                <a:cubicBezTo>
                  <a:pt x="51" y="28"/>
                  <a:pt x="51" y="31"/>
                  <a:pt x="51" y="34"/>
                </a:cubicBezTo>
                <a:cubicBezTo>
                  <a:pt x="51" y="38"/>
                  <a:pt x="51" y="37"/>
                  <a:pt x="51" y="42"/>
                </a:cubicBezTo>
                <a:cubicBezTo>
                  <a:pt x="51" y="43"/>
                  <a:pt x="51" y="44"/>
                  <a:pt x="50" y="44"/>
                </a:cubicBezTo>
                <a:cubicBezTo>
                  <a:pt x="48" y="45"/>
                  <a:pt x="48" y="46"/>
                  <a:pt x="48" y="48"/>
                </a:cubicBezTo>
                <a:cubicBezTo>
                  <a:pt x="49" y="49"/>
                  <a:pt x="48" y="50"/>
                  <a:pt x="49" y="51"/>
                </a:cubicBezTo>
                <a:cubicBezTo>
                  <a:pt x="49" y="54"/>
                  <a:pt x="50" y="57"/>
                  <a:pt x="51" y="59"/>
                </a:cubicBezTo>
                <a:cubicBezTo>
                  <a:pt x="51" y="62"/>
                  <a:pt x="53" y="64"/>
                  <a:pt x="53" y="66"/>
                </a:cubicBezTo>
                <a:cubicBezTo>
                  <a:pt x="54" y="70"/>
                  <a:pt x="55" y="74"/>
                  <a:pt x="58" y="77"/>
                </a:cubicBezTo>
                <a:cubicBezTo>
                  <a:pt x="59" y="78"/>
                  <a:pt x="59" y="79"/>
                  <a:pt x="59" y="79"/>
                </a:cubicBezTo>
                <a:cubicBezTo>
                  <a:pt x="59" y="83"/>
                  <a:pt x="58" y="86"/>
                  <a:pt x="58" y="89"/>
                </a:cubicBezTo>
                <a:cubicBezTo>
                  <a:pt x="58" y="90"/>
                  <a:pt x="57" y="91"/>
                  <a:pt x="57" y="91"/>
                </a:cubicBezTo>
                <a:cubicBezTo>
                  <a:pt x="54" y="91"/>
                  <a:pt x="54" y="93"/>
                  <a:pt x="54" y="95"/>
                </a:cubicBezTo>
                <a:cubicBezTo>
                  <a:pt x="53" y="97"/>
                  <a:pt x="52" y="99"/>
                  <a:pt x="51" y="102"/>
                </a:cubicBezTo>
                <a:cubicBezTo>
                  <a:pt x="51" y="102"/>
                  <a:pt x="50" y="103"/>
                  <a:pt x="50" y="103"/>
                </a:cubicBezTo>
                <a:cubicBezTo>
                  <a:pt x="46" y="105"/>
                  <a:pt x="42" y="107"/>
                  <a:pt x="38" y="108"/>
                </a:cubicBezTo>
                <a:cubicBezTo>
                  <a:pt x="33" y="110"/>
                  <a:pt x="29" y="112"/>
                  <a:pt x="25" y="114"/>
                </a:cubicBezTo>
                <a:cubicBezTo>
                  <a:pt x="21" y="116"/>
                  <a:pt x="17" y="118"/>
                  <a:pt x="13" y="120"/>
                </a:cubicBezTo>
                <a:cubicBezTo>
                  <a:pt x="10" y="122"/>
                  <a:pt x="8" y="123"/>
                  <a:pt x="6" y="125"/>
                </a:cubicBezTo>
                <a:cubicBezTo>
                  <a:pt x="0" y="149"/>
                  <a:pt x="0" y="149"/>
                  <a:pt x="0" y="149"/>
                </a:cubicBezTo>
                <a:cubicBezTo>
                  <a:pt x="24" y="149"/>
                  <a:pt x="39" y="165"/>
                  <a:pt x="61" y="170"/>
                </a:cubicBezTo>
                <a:cubicBezTo>
                  <a:pt x="61" y="170"/>
                  <a:pt x="61" y="170"/>
                  <a:pt x="61" y="170"/>
                </a:cubicBezTo>
                <a:cubicBezTo>
                  <a:pt x="61" y="170"/>
                  <a:pt x="77" y="175"/>
                  <a:pt x="90" y="171"/>
                </a:cubicBezTo>
                <a:cubicBezTo>
                  <a:pt x="93" y="171"/>
                  <a:pt x="95" y="170"/>
                  <a:pt x="97" y="169"/>
                </a:cubicBezTo>
                <a:cubicBezTo>
                  <a:pt x="117" y="162"/>
                  <a:pt x="143" y="149"/>
                  <a:pt x="157" y="149"/>
                </a:cubicBezTo>
                <a:lnTo>
                  <a:pt x="151" y="125"/>
                </a:lnTo>
                <a:close/>
                <a:moveTo>
                  <a:pt x="62" y="158"/>
                </a:moveTo>
                <a:cubicBezTo>
                  <a:pt x="62" y="157"/>
                  <a:pt x="62" y="157"/>
                  <a:pt x="62" y="157"/>
                </a:cubicBezTo>
                <a:cubicBezTo>
                  <a:pt x="62" y="157"/>
                  <a:pt x="62" y="157"/>
                  <a:pt x="62" y="157"/>
                </a:cubicBezTo>
                <a:lnTo>
                  <a:pt x="62" y="158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48" name="Freeform 101"/>
          <p:cNvSpPr>
            <a:spLocks noEditPoints="1"/>
          </p:cNvSpPr>
          <p:nvPr/>
        </p:nvSpPr>
        <p:spPr bwMode="auto">
          <a:xfrm>
            <a:off x="8011699" y="3251745"/>
            <a:ext cx="596612" cy="551967"/>
          </a:xfrm>
          <a:custGeom>
            <a:avLst/>
            <a:gdLst/>
            <a:ahLst/>
            <a:cxnLst>
              <a:cxn ang="0">
                <a:pos x="39" y="36"/>
              </a:cxn>
              <a:cxn ang="0">
                <a:pos x="41" y="44"/>
              </a:cxn>
              <a:cxn ang="0">
                <a:pos x="35" y="50"/>
              </a:cxn>
              <a:cxn ang="0">
                <a:pos x="27" y="53"/>
              </a:cxn>
              <a:cxn ang="0">
                <a:pos x="18" y="53"/>
              </a:cxn>
              <a:cxn ang="0">
                <a:pos x="11" y="50"/>
              </a:cxn>
              <a:cxn ang="0">
                <a:pos x="4" y="44"/>
              </a:cxn>
              <a:cxn ang="0">
                <a:pos x="6" y="36"/>
              </a:cxn>
              <a:cxn ang="0">
                <a:pos x="0" y="28"/>
              </a:cxn>
              <a:cxn ang="0">
                <a:pos x="7" y="23"/>
              </a:cxn>
              <a:cxn ang="0">
                <a:pos x="4" y="18"/>
              </a:cxn>
              <a:cxn ang="0">
                <a:pos x="15" y="16"/>
              </a:cxn>
              <a:cxn ang="0">
                <a:pos x="19" y="8"/>
              </a:cxn>
              <a:cxn ang="0">
                <a:pos x="28" y="15"/>
              </a:cxn>
              <a:cxn ang="0">
                <a:pos x="35" y="12"/>
              </a:cxn>
              <a:cxn ang="0">
                <a:pos x="41" y="19"/>
              </a:cxn>
              <a:cxn ang="0">
                <a:pos x="45" y="27"/>
              </a:cxn>
              <a:cxn ang="0">
                <a:pos x="23" y="22"/>
              </a:cxn>
              <a:cxn ang="0">
                <a:pos x="32" y="31"/>
              </a:cxn>
              <a:cxn ang="0">
                <a:pos x="63" y="16"/>
              </a:cxn>
              <a:cxn ang="0">
                <a:pos x="64" y="24"/>
              </a:cxn>
              <a:cxn ang="0">
                <a:pos x="55" y="22"/>
              </a:cxn>
              <a:cxn ang="0">
                <a:pos x="46" y="24"/>
              </a:cxn>
              <a:cxn ang="0">
                <a:pos x="46" y="16"/>
              </a:cxn>
              <a:cxn ang="0">
                <a:pos x="46" y="9"/>
              </a:cxn>
              <a:cxn ang="0">
                <a:pos x="46" y="2"/>
              </a:cxn>
              <a:cxn ang="0">
                <a:pos x="55" y="4"/>
              </a:cxn>
              <a:cxn ang="0">
                <a:pos x="59" y="0"/>
              </a:cxn>
              <a:cxn ang="0">
                <a:pos x="62" y="7"/>
              </a:cxn>
              <a:cxn ang="0">
                <a:pos x="68" y="15"/>
              </a:cxn>
              <a:cxn ang="0">
                <a:pos x="62" y="55"/>
              </a:cxn>
              <a:cxn ang="0">
                <a:pos x="59" y="63"/>
              </a:cxn>
              <a:cxn ang="0">
                <a:pos x="54" y="59"/>
              </a:cxn>
              <a:cxn ang="0">
                <a:pos x="45" y="60"/>
              </a:cxn>
              <a:cxn ang="0">
                <a:pos x="41" y="52"/>
              </a:cxn>
              <a:cxn ang="0">
                <a:pos x="47" y="44"/>
              </a:cxn>
              <a:cxn ang="0">
                <a:pos x="50" y="36"/>
              </a:cxn>
              <a:cxn ang="0">
                <a:pos x="56" y="40"/>
              </a:cxn>
              <a:cxn ang="0">
                <a:pos x="64" y="39"/>
              </a:cxn>
              <a:cxn ang="0">
                <a:pos x="63" y="46"/>
              </a:cxn>
              <a:cxn ang="0">
                <a:pos x="55" y="8"/>
              </a:cxn>
              <a:cxn ang="0">
                <a:pos x="59" y="13"/>
              </a:cxn>
              <a:cxn ang="0">
                <a:pos x="50" y="49"/>
              </a:cxn>
              <a:cxn ang="0">
                <a:pos x="55" y="45"/>
              </a:cxn>
            </a:cxnLst>
            <a:rect l="0" t="0" r="r" b="b"/>
            <a:pathLst>
              <a:path w="68" h="63">
                <a:moveTo>
                  <a:pt x="45" y="35"/>
                </a:moveTo>
                <a:cubicBezTo>
                  <a:pt x="45" y="35"/>
                  <a:pt x="45" y="36"/>
                  <a:pt x="45" y="36"/>
                </a:cubicBezTo>
                <a:cubicBezTo>
                  <a:pt x="39" y="36"/>
                  <a:pt x="39" y="36"/>
                  <a:pt x="39" y="36"/>
                </a:cubicBezTo>
                <a:cubicBezTo>
                  <a:pt x="39" y="37"/>
                  <a:pt x="38" y="38"/>
                  <a:pt x="38" y="39"/>
                </a:cubicBezTo>
                <a:cubicBezTo>
                  <a:pt x="39" y="41"/>
                  <a:pt x="40" y="42"/>
                  <a:pt x="41" y="43"/>
                </a:cubicBezTo>
                <a:cubicBezTo>
                  <a:pt x="41" y="43"/>
                  <a:pt x="41" y="44"/>
                  <a:pt x="41" y="44"/>
                </a:cubicBezTo>
                <a:cubicBezTo>
                  <a:pt x="41" y="44"/>
                  <a:pt x="41" y="44"/>
                  <a:pt x="41" y="45"/>
                </a:cubicBezTo>
                <a:cubicBezTo>
                  <a:pt x="40" y="46"/>
                  <a:pt x="36" y="50"/>
                  <a:pt x="35" y="50"/>
                </a:cubicBezTo>
                <a:cubicBezTo>
                  <a:pt x="35" y="50"/>
                  <a:pt x="35" y="50"/>
                  <a:pt x="35" y="50"/>
                </a:cubicBezTo>
                <a:cubicBezTo>
                  <a:pt x="31" y="47"/>
                  <a:pt x="31" y="47"/>
                  <a:pt x="31" y="47"/>
                </a:cubicBezTo>
                <a:cubicBezTo>
                  <a:pt x="30" y="47"/>
                  <a:pt x="29" y="47"/>
                  <a:pt x="28" y="48"/>
                </a:cubicBezTo>
                <a:cubicBezTo>
                  <a:pt x="28" y="49"/>
                  <a:pt x="27" y="51"/>
                  <a:pt x="27" y="53"/>
                </a:cubicBezTo>
                <a:cubicBezTo>
                  <a:pt x="27" y="54"/>
                  <a:pt x="26" y="54"/>
                  <a:pt x="26" y="54"/>
                </a:cubicBezTo>
                <a:cubicBezTo>
                  <a:pt x="19" y="54"/>
                  <a:pt x="19" y="54"/>
                  <a:pt x="19" y="54"/>
                </a:cubicBezTo>
                <a:cubicBezTo>
                  <a:pt x="19" y="54"/>
                  <a:pt x="18" y="54"/>
                  <a:pt x="18" y="53"/>
                </a:cubicBezTo>
                <a:cubicBezTo>
                  <a:pt x="17" y="48"/>
                  <a:pt x="17" y="48"/>
                  <a:pt x="17" y="48"/>
                </a:cubicBezTo>
                <a:cubicBezTo>
                  <a:pt x="16" y="47"/>
                  <a:pt x="16" y="47"/>
                  <a:pt x="15" y="47"/>
                </a:cubicBezTo>
                <a:cubicBezTo>
                  <a:pt x="11" y="50"/>
                  <a:pt x="11" y="50"/>
                  <a:pt x="11" y="50"/>
                </a:cubicBezTo>
                <a:cubicBezTo>
                  <a:pt x="10" y="50"/>
                  <a:pt x="10" y="50"/>
                  <a:pt x="10" y="50"/>
                </a:cubicBezTo>
                <a:cubicBezTo>
                  <a:pt x="10" y="50"/>
                  <a:pt x="9" y="50"/>
                  <a:pt x="9" y="50"/>
                </a:cubicBezTo>
                <a:cubicBezTo>
                  <a:pt x="8" y="49"/>
                  <a:pt x="4" y="45"/>
                  <a:pt x="4" y="44"/>
                </a:cubicBezTo>
                <a:cubicBezTo>
                  <a:pt x="4" y="44"/>
                  <a:pt x="4" y="44"/>
                  <a:pt x="4" y="43"/>
                </a:cubicBezTo>
                <a:cubicBezTo>
                  <a:pt x="5" y="42"/>
                  <a:pt x="6" y="41"/>
                  <a:pt x="7" y="39"/>
                </a:cubicBezTo>
                <a:cubicBezTo>
                  <a:pt x="7" y="38"/>
                  <a:pt x="6" y="37"/>
                  <a:pt x="6" y="36"/>
                </a:cubicBezTo>
                <a:cubicBezTo>
                  <a:pt x="1" y="35"/>
                  <a:pt x="1" y="35"/>
                  <a:pt x="1" y="35"/>
                </a:cubicBezTo>
                <a:cubicBezTo>
                  <a:pt x="0" y="35"/>
                  <a:pt x="0" y="35"/>
                  <a:pt x="0" y="34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27"/>
                  <a:pt x="0" y="27"/>
                  <a:pt x="1" y="27"/>
                </a:cubicBezTo>
                <a:cubicBezTo>
                  <a:pt x="6" y="26"/>
                  <a:pt x="6" y="26"/>
                  <a:pt x="6" y="26"/>
                </a:cubicBezTo>
                <a:cubicBezTo>
                  <a:pt x="6" y="25"/>
                  <a:pt x="7" y="24"/>
                  <a:pt x="7" y="23"/>
                </a:cubicBezTo>
                <a:cubicBezTo>
                  <a:pt x="6" y="22"/>
                  <a:pt x="5" y="20"/>
                  <a:pt x="4" y="19"/>
                </a:cubicBezTo>
                <a:cubicBezTo>
                  <a:pt x="4" y="19"/>
                  <a:pt x="4" y="19"/>
                  <a:pt x="4" y="18"/>
                </a:cubicBezTo>
                <a:cubicBezTo>
                  <a:pt x="4" y="18"/>
                  <a:pt x="4" y="18"/>
                  <a:pt x="4" y="18"/>
                </a:cubicBezTo>
                <a:cubicBezTo>
                  <a:pt x="5" y="17"/>
                  <a:pt x="9" y="12"/>
                  <a:pt x="10" y="12"/>
                </a:cubicBezTo>
                <a:cubicBezTo>
                  <a:pt x="10" y="12"/>
                  <a:pt x="10" y="12"/>
                  <a:pt x="11" y="13"/>
                </a:cubicBezTo>
                <a:cubicBezTo>
                  <a:pt x="15" y="16"/>
                  <a:pt x="15" y="16"/>
                  <a:pt x="15" y="16"/>
                </a:cubicBezTo>
                <a:cubicBezTo>
                  <a:pt x="16" y="15"/>
                  <a:pt x="16" y="15"/>
                  <a:pt x="17" y="15"/>
                </a:cubicBezTo>
                <a:cubicBezTo>
                  <a:pt x="18" y="13"/>
                  <a:pt x="18" y="11"/>
                  <a:pt x="18" y="9"/>
                </a:cubicBezTo>
                <a:cubicBezTo>
                  <a:pt x="18" y="9"/>
                  <a:pt x="19" y="8"/>
                  <a:pt x="19" y="8"/>
                </a:cubicBezTo>
                <a:cubicBezTo>
                  <a:pt x="26" y="8"/>
                  <a:pt x="26" y="8"/>
                  <a:pt x="26" y="8"/>
                </a:cubicBezTo>
                <a:cubicBezTo>
                  <a:pt x="26" y="8"/>
                  <a:pt x="27" y="9"/>
                  <a:pt x="27" y="9"/>
                </a:cubicBezTo>
                <a:cubicBezTo>
                  <a:pt x="28" y="15"/>
                  <a:pt x="28" y="15"/>
                  <a:pt x="28" y="15"/>
                </a:cubicBezTo>
                <a:cubicBezTo>
                  <a:pt x="29" y="15"/>
                  <a:pt x="30" y="15"/>
                  <a:pt x="31" y="16"/>
                </a:cubicBezTo>
                <a:cubicBezTo>
                  <a:pt x="35" y="13"/>
                  <a:pt x="35" y="13"/>
                  <a:pt x="35" y="13"/>
                </a:cubicBezTo>
                <a:cubicBezTo>
                  <a:pt x="35" y="12"/>
                  <a:pt x="35" y="12"/>
                  <a:pt x="35" y="12"/>
                </a:cubicBezTo>
                <a:cubicBezTo>
                  <a:pt x="36" y="12"/>
                  <a:pt x="36" y="12"/>
                  <a:pt x="36" y="13"/>
                </a:cubicBezTo>
                <a:cubicBezTo>
                  <a:pt x="37" y="13"/>
                  <a:pt x="41" y="17"/>
                  <a:pt x="41" y="18"/>
                </a:cubicBezTo>
                <a:cubicBezTo>
                  <a:pt x="41" y="19"/>
                  <a:pt x="41" y="19"/>
                  <a:pt x="41" y="19"/>
                </a:cubicBezTo>
                <a:cubicBezTo>
                  <a:pt x="40" y="20"/>
                  <a:pt x="39" y="22"/>
                  <a:pt x="38" y="23"/>
                </a:cubicBezTo>
                <a:cubicBezTo>
                  <a:pt x="38" y="24"/>
                  <a:pt x="39" y="25"/>
                  <a:pt x="39" y="26"/>
                </a:cubicBezTo>
                <a:cubicBezTo>
                  <a:pt x="45" y="27"/>
                  <a:pt x="45" y="27"/>
                  <a:pt x="45" y="27"/>
                </a:cubicBezTo>
                <a:cubicBezTo>
                  <a:pt x="45" y="27"/>
                  <a:pt x="45" y="27"/>
                  <a:pt x="45" y="28"/>
                </a:cubicBezTo>
                <a:lnTo>
                  <a:pt x="45" y="35"/>
                </a:lnTo>
                <a:close/>
                <a:moveTo>
                  <a:pt x="23" y="22"/>
                </a:moveTo>
                <a:cubicBezTo>
                  <a:pt x="18" y="22"/>
                  <a:pt x="13" y="26"/>
                  <a:pt x="13" y="31"/>
                </a:cubicBezTo>
                <a:cubicBezTo>
                  <a:pt x="13" y="36"/>
                  <a:pt x="18" y="40"/>
                  <a:pt x="23" y="40"/>
                </a:cubicBezTo>
                <a:cubicBezTo>
                  <a:pt x="28" y="40"/>
                  <a:pt x="32" y="36"/>
                  <a:pt x="32" y="31"/>
                </a:cubicBezTo>
                <a:cubicBezTo>
                  <a:pt x="32" y="26"/>
                  <a:pt x="28" y="22"/>
                  <a:pt x="23" y="22"/>
                </a:cubicBezTo>
                <a:close/>
                <a:moveTo>
                  <a:pt x="68" y="15"/>
                </a:moveTo>
                <a:cubicBezTo>
                  <a:pt x="68" y="16"/>
                  <a:pt x="64" y="16"/>
                  <a:pt x="63" y="16"/>
                </a:cubicBezTo>
                <a:cubicBezTo>
                  <a:pt x="63" y="17"/>
                  <a:pt x="62" y="18"/>
                  <a:pt x="62" y="18"/>
                </a:cubicBezTo>
                <a:cubicBezTo>
                  <a:pt x="62" y="19"/>
                  <a:pt x="64" y="23"/>
                  <a:pt x="64" y="23"/>
                </a:cubicBezTo>
                <a:cubicBezTo>
                  <a:pt x="64" y="23"/>
                  <a:pt x="64" y="23"/>
                  <a:pt x="64" y="24"/>
                </a:cubicBezTo>
                <a:cubicBezTo>
                  <a:pt x="63" y="24"/>
                  <a:pt x="59" y="26"/>
                  <a:pt x="59" y="26"/>
                </a:cubicBezTo>
                <a:cubicBezTo>
                  <a:pt x="59" y="26"/>
                  <a:pt x="56" y="22"/>
                  <a:pt x="56" y="22"/>
                </a:cubicBezTo>
                <a:cubicBezTo>
                  <a:pt x="55" y="22"/>
                  <a:pt x="55" y="22"/>
                  <a:pt x="55" y="22"/>
                </a:cubicBezTo>
                <a:cubicBezTo>
                  <a:pt x="54" y="22"/>
                  <a:pt x="54" y="22"/>
                  <a:pt x="54" y="22"/>
                </a:cubicBezTo>
                <a:cubicBezTo>
                  <a:pt x="53" y="22"/>
                  <a:pt x="50" y="26"/>
                  <a:pt x="50" y="26"/>
                </a:cubicBezTo>
                <a:cubicBezTo>
                  <a:pt x="50" y="26"/>
                  <a:pt x="46" y="24"/>
                  <a:pt x="46" y="24"/>
                </a:cubicBezTo>
                <a:cubicBezTo>
                  <a:pt x="45" y="23"/>
                  <a:pt x="45" y="23"/>
                  <a:pt x="45" y="23"/>
                </a:cubicBezTo>
                <a:cubicBezTo>
                  <a:pt x="45" y="23"/>
                  <a:pt x="47" y="19"/>
                  <a:pt x="47" y="18"/>
                </a:cubicBezTo>
                <a:cubicBezTo>
                  <a:pt x="47" y="18"/>
                  <a:pt x="46" y="17"/>
                  <a:pt x="46" y="16"/>
                </a:cubicBezTo>
                <a:cubicBezTo>
                  <a:pt x="45" y="16"/>
                  <a:pt x="41" y="16"/>
                  <a:pt x="41" y="15"/>
                </a:cubicBezTo>
                <a:cubicBezTo>
                  <a:pt x="41" y="10"/>
                  <a:pt x="41" y="10"/>
                  <a:pt x="41" y="10"/>
                </a:cubicBezTo>
                <a:cubicBezTo>
                  <a:pt x="41" y="10"/>
                  <a:pt x="45" y="9"/>
                  <a:pt x="46" y="9"/>
                </a:cubicBezTo>
                <a:cubicBezTo>
                  <a:pt x="46" y="9"/>
                  <a:pt x="47" y="8"/>
                  <a:pt x="47" y="7"/>
                </a:cubicBezTo>
                <a:cubicBezTo>
                  <a:pt x="47" y="7"/>
                  <a:pt x="45" y="3"/>
                  <a:pt x="45" y="2"/>
                </a:cubicBezTo>
                <a:cubicBezTo>
                  <a:pt x="45" y="2"/>
                  <a:pt x="45" y="2"/>
                  <a:pt x="46" y="2"/>
                </a:cubicBezTo>
                <a:cubicBezTo>
                  <a:pt x="46" y="2"/>
                  <a:pt x="50" y="0"/>
                  <a:pt x="50" y="0"/>
                </a:cubicBezTo>
                <a:cubicBezTo>
                  <a:pt x="50" y="0"/>
                  <a:pt x="53" y="3"/>
                  <a:pt x="54" y="4"/>
                </a:cubicBezTo>
                <a:cubicBezTo>
                  <a:pt x="54" y="4"/>
                  <a:pt x="54" y="4"/>
                  <a:pt x="55" y="4"/>
                </a:cubicBezTo>
                <a:cubicBezTo>
                  <a:pt x="55" y="4"/>
                  <a:pt x="55" y="4"/>
                  <a:pt x="56" y="4"/>
                </a:cubicBezTo>
                <a:cubicBezTo>
                  <a:pt x="57" y="2"/>
                  <a:pt x="58" y="1"/>
                  <a:pt x="59" y="0"/>
                </a:cubicBezTo>
                <a:cubicBezTo>
                  <a:pt x="59" y="0"/>
                  <a:pt x="59" y="0"/>
                  <a:pt x="59" y="0"/>
                </a:cubicBezTo>
                <a:cubicBezTo>
                  <a:pt x="59" y="0"/>
                  <a:pt x="63" y="2"/>
                  <a:pt x="64" y="2"/>
                </a:cubicBezTo>
                <a:cubicBezTo>
                  <a:pt x="64" y="2"/>
                  <a:pt x="64" y="2"/>
                  <a:pt x="64" y="2"/>
                </a:cubicBezTo>
                <a:cubicBezTo>
                  <a:pt x="64" y="3"/>
                  <a:pt x="62" y="7"/>
                  <a:pt x="62" y="7"/>
                </a:cubicBezTo>
                <a:cubicBezTo>
                  <a:pt x="62" y="8"/>
                  <a:pt x="63" y="9"/>
                  <a:pt x="63" y="9"/>
                </a:cubicBezTo>
                <a:cubicBezTo>
                  <a:pt x="64" y="9"/>
                  <a:pt x="68" y="10"/>
                  <a:pt x="68" y="10"/>
                </a:cubicBezTo>
                <a:lnTo>
                  <a:pt x="68" y="15"/>
                </a:lnTo>
                <a:close/>
                <a:moveTo>
                  <a:pt x="68" y="52"/>
                </a:moveTo>
                <a:cubicBezTo>
                  <a:pt x="68" y="52"/>
                  <a:pt x="64" y="53"/>
                  <a:pt x="63" y="53"/>
                </a:cubicBezTo>
                <a:cubicBezTo>
                  <a:pt x="63" y="54"/>
                  <a:pt x="62" y="54"/>
                  <a:pt x="62" y="55"/>
                </a:cubicBezTo>
                <a:cubicBezTo>
                  <a:pt x="62" y="56"/>
                  <a:pt x="64" y="59"/>
                  <a:pt x="64" y="60"/>
                </a:cubicBezTo>
                <a:cubicBezTo>
                  <a:pt x="64" y="60"/>
                  <a:pt x="64" y="60"/>
                  <a:pt x="64" y="60"/>
                </a:cubicBezTo>
                <a:cubicBezTo>
                  <a:pt x="63" y="60"/>
                  <a:pt x="59" y="63"/>
                  <a:pt x="59" y="63"/>
                </a:cubicBezTo>
                <a:cubicBezTo>
                  <a:pt x="59" y="63"/>
                  <a:pt x="56" y="59"/>
                  <a:pt x="56" y="59"/>
                </a:cubicBezTo>
                <a:cubicBezTo>
                  <a:pt x="55" y="59"/>
                  <a:pt x="55" y="59"/>
                  <a:pt x="55" y="59"/>
                </a:cubicBezTo>
                <a:cubicBezTo>
                  <a:pt x="54" y="59"/>
                  <a:pt x="54" y="59"/>
                  <a:pt x="54" y="59"/>
                </a:cubicBezTo>
                <a:cubicBezTo>
                  <a:pt x="53" y="59"/>
                  <a:pt x="50" y="63"/>
                  <a:pt x="50" y="63"/>
                </a:cubicBezTo>
                <a:cubicBezTo>
                  <a:pt x="50" y="63"/>
                  <a:pt x="46" y="60"/>
                  <a:pt x="46" y="60"/>
                </a:cubicBezTo>
                <a:cubicBezTo>
                  <a:pt x="45" y="60"/>
                  <a:pt x="45" y="60"/>
                  <a:pt x="45" y="60"/>
                </a:cubicBezTo>
                <a:cubicBezTo>
                  <a:pt x="45" y="59"/>
                  <a:pt x="47" y="56"/>
                  <a:pt x="47" y="55"/>
                </a:cubicBezTo>
                <a:cubicBezTo>
                  <a:pt x="47" y="54"/>
                  <a:pt x="46" y="54"/>
                  <a:pt x="46" y="53"/>
                </a:cubicBezTo>
                <a:cubicBezTo>
                  <a:pt x="45" y="53"/>
                  <a:pt x="41" y="52"/>
                  <a:pt x="41" y="52"/>
                </a:cubicBezTo>
                <a:cubicBezTo>
                  <a:pt x="41" y="47"/>
                  <a:pt x="41" y="47"/>
                  <a:pt x="41" y="47"/>
                </a:cubicBezTo>
                <a:cubicBezTo>
                  <a:pt x="41" y="46"/>
                  <a:pt x="45" y="46"/>
                  <a:pt x="46" y="46"/>
                </a:cubicBezTo>
                <a:cubicBezTo>
                  <a:pt x="46" y="45"/>
                  <a:pt x="47" y="45"/>
                  <a:pt x="47" y="44"/>
                </a:cubicBezTo>
                <a:cubicBezTo>
                  <a:pt x="47" y="43"/>
                  <a:pt x="45" y="40"/>
                  <a:pt x="45" y="39"/>
                </a:cubicBezTo>
                <a:cubicBezTo>
                  <a:pt x="45" y="39"/>
                  <a:pt x="45" y="39"/>
                  <a:pt x="46" y="39"/>
                </a:cubicBezTo>
                <a:cubicBezTo>
                  <a:pt x="46" y="39"/>
                  <a:pt x="50" y="36"/>
                  <a:pt x="50" y="36"/>
                </a:cubicBezTo>
                <a:cubicBezTo>
                  <a:pt x="50" y="36"/>
                  <a:pt x="53" y="40"/>
                  <a:pt x="54" y="40"/>
                </a:cubicBezTo>
                <a:cubicBezTo>
                  <a:pt x="54" y="40"/>
                  <a:pt x="54" y="40"/>
                  <a:pt x="55" y="40"/>
                </a:cubicBezTo>
                <a:cubicBezTo>
                  <a:pt x="55" y="40"/>
                  <a:pt x="55" y="40"/>
                  <a:pt x="56" y="40"/>
                </a:cubicBezTo>
                <a:cubicBezTo>
                  <a:pt x="57" y="39"/>
                  <a:pt x="58" y="38"/>
                  <a:pt x="59" y="36"/>
                </a:cubicBezTo>
                <a:cubicBezTo>
                  <a:pt x="59" y="36"/>
                  <a:pt x="59" y="36"/>
                  <a:pt x="59" y="36"/>
                </a:cubicBezTo>
                <a:cubicBezTo>
                  <a:pt x="59" y="36"/>
                  <a:pt x="63" y="39"/>
                  <a:pt x="64" y="39"/>
                </a:cubicBezTo>
                <a:cubicBezTo>
                  <a:pt x="64" y="39"/>
                  <a:pt x="64" y="39"/>
                  <a:pt x="64" y="39"/>
                </a:cubicBezTo>
                <a:cubicBezTo>
                  <a:pt x="64" y="40"/>
                  <a:pt x="62" y="43"/>
                  <a:pt x="62" y="44"/>
                </a:cubicBezTo>
                <a:cubicBezTo>
                  <a:pt x="62" y="45"/>
                  <a:pt x="63" y="45"/>
                  <a:pt x="63" y="46"/>
                </a:cubicBezTo>
                <a:cubicBezTo>
                  <a:pt x="64" y="46"/>
                  <a:pt x="68" y="46"/>
                  <a:pt x="68" y="47"/>
                </a:cubicBezTo>
                <a:lnTo>
                  <a:pt x="68" y="52"/>
                </a:lnTo>
                <a:close/>
                <a:moveTo>
                  <a:pt x="55" y="8"/>
                </a:moveTo>
                <a:cubicBezTo>
                  <a:pt x="52" y="8"/>
                  <a:pt x="50" y="10"/>
                  <a:pt x="50" y="13"/>
                </a:cubicBezTo>
                <a:cubicBezTo>
                  <a:pt x="50" y="15"/>
                  <a:pt x="52" y="17"/>
                  <a:pt x="55" y="17"/>
                </a:cubicBezTo>
                <a:cubicBezTo>
                  <a:pt x="57" y="17"/>
                  <a:pt x="59" y="15"/>
                  <a:pt x="59" y="13"/>
                </a:cubicBezTo>
                <a:cubicBezTo>
                  <a:pt x="59" y="10"/>
                  <a:pt x="57" y="8"/>
                  <a:pt x="55" y="8"/>
                </a:cubicBezTo>
                <a:close/>
                <a:moveTo>
                  <a:pt x="55" y="45"/>
                </a:moveTo>
                <a:cubicBezTo>
                  <a:pt x="52" y="45"/>
                  <a:pt x="50" y="47"/>
                  <a:pt x="50" y="49"/>
                </a:cubicBezTo>
                <a:cubicBezTo>
                  <a:pt x="50" y="52"/>
                  <a:pt x="52" y="54"/>
                  <a:pt x="55" y="54"/>
                </a:cubicBezTo>
                <a:cubicBezTo>
                  <a:pt x="57" y="54"/>
                  <a:pt x="59" y="52"/>
                  <a:pt x="59" y="49"/>
                </a:cubicBezTo>
                <a:cubicBezTo>
                  <a:pt x="59" y="47"/>
                  <a:pt x="57" y="45"/>
                  <a:pt x="55" y="45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49" name="Freeform 66"/>
          <p:cNvSpPr>
            <a:spLocks noEditPoints="1"/>
          </p:cNvSpPr>
          <p:nvPr/>
        </p:nvSpPr>
        <p:spPr bwMode="auto">
          <a:xfrm>
            <a:off x="7866207" y="2521339"/>
            <a:ext cx="330200" cy="256117"/>
          </a:xfrm>
          <a:custGeom>
            <a:avLst/>
            <a:gdLst/>
            <a:ahLst/>
            <a:cxnLst>
              <a:cxn ang="0">
                <a:pos x="29" y="41"/>
              </a:cxn>
              <a:cxn ang="0">
                <a:pos x="22" y="40"/>
              </a:cxn>
              <a:cxn ang="0">
                <a:pos x="11" y="45"/>
              </a:cxn>
              <a:cxn ang="0">
                <a:pos x="7" y="46"/>
              </a:cxn>
              <a:cxn ang="0">
                <a:pos x="7" y="46"/>
              </a:cxn>
              <a:cxn ang="0">
                <a:pos x="6" y="45"/>
              </a:cxn>
              <a:cxn ang="0">
                <a:pos x="6" y="43"/>
              </a:cxn>
              <a:cxn ang="0">
                <a:pos x="11" y="36"/>
              </a:cxn>
              <a:cxn ang="0">
                <a:pos x="0" y="20"/>
              </a:cxn>
              <a:cxn ang="0">
                <a:pos x="29" y="0"/>
              </a:cxn>
              <a:cxn ang="0">
                <a:pos x="57" y="20"/>
              </a:cxn>
              <a:cxn ang="0">
                <a:pos x="29" y="41"/>
              </a:cxn>
              <a:cxn ang="0">
                <a:pos x="62" y="47"/>
              </a:cxn>
              <a:cxn ang="0">
                <a:pos x="66" y="53"/>
              </a:cxn>
              <a:cxn ang="0">
                <a:pos x="67" y="55"/>
              </a:cxn>
              <a:cxn ang="0">
                <a:pos x="66" y="56"/>
              </a:cxn>
              <a:cxn ang="0">
                <a:pos x="62" y="55"/>
              </a:cxn>
              <a:cxn ang="0">
                <a:pos x="51" y="50"/>
              </a:cxn>
              <a:cxn ang="0">
                <a:pos x="44" y="51"/>
              </a:cxn>
              <a:cxn ang="0">
                <a:pos x="25" y="46"/>
              </a:cxn>
              <a:cxn ang="0">
                <a:pos x="29" y="46"/>
              </a:cxn>
              <a:cxn ang="0">
                <a:pos x="52" y="39"/>
              </a:cxn>
              <a:cxn ang="0">
                <a:pos x="62" y="20"/>
              </a:cxn>
              <a:cxn ang="0">
                <a:pos x="61" y="14"/>
              </a:cxn>
              <a:cxn ang="0">
                <a:pos x="72" y="30"/>
              </a:cxn>
              <a:cxn ang="0">
                <a:pos x="62" y="47"/>
              </a:cxn>
            </a:cxnLst>
            <a:rect l="0" t="0" r="r" b="b"/>
            <a:pathLst>
              <a:path w="72" h="56">
                <a:moveTo>
                  <a:pt x="29" y="41"/>
                </a:moveTo>
                <a:cubicBezTo>
                  <a:pt x="26" y="41"/>
                  <a:pt x="24" y="40"/>
                  <a:pt x="22" y="40"/>
                </a:cubicBezTo>
                <a:cubicBezTo>
                  <a:pt x="18" y="42"/>
                  <a:pt x="15" y="44"/>
                  <a:pt x="11" y="45"/>
                </a:cubicBezTo>
                <a:cubicBezTo>
                  <a:pt x="9" y="45"/>
                  <a:pt x="8" y="46"/>
                  <a:pt x="7" y="46"/>
                </a:cubicBezTo>
                <a:cubicBezTo>
                  <a:pt x="7" y="46"/>
                  <a:pt x="7" y="46"/>
                  <a:pt x="7" y="46"/>
                </a:cubicBezTo>
                <a:cubicBezTo>
                  <a:pt x="6" y="46"/>
                  <a:pt x="6" y="45"/>
                  <a:pt x="6" y="45"/>
                </a:cubicBezTo>
                <a:cubicBezTo>
                  <a:pt x="5" y="44"/>
                  <a:pt x="6" y="43"/>
                  <a:pt x="6" y="43"/>
                </a:cubicBezTo>
                <a:cubicBezTo>
                  <a:pt x="8" y="41"/>
                  <a:pt x="10" y="40"/>
                  <a:pt x="11" y="36"/>
                </a:cubicBezTo>
                <a:cubicBezTo>
                  <a:pt x="5" y="32"/>
                  <a:pt x="0" y="27"/>
                  <a:pt x="0" y="20"/>
                </a:cubicBezTo>
                <a:cubicBezTo>
                  <a:pt x="0" y="9"/>
                  <a:pt x="13" y="0"/>
                  <a:pt x="29" y="0"/>
                </a:cubicBezTo>
                <a:cubicBezTo>
                  <a:pt x="44" y="0"/>
                  <a:pt x="57" y="9"/>
                  <a:pt x="57" y="20"/>
                </a:cubicBezTo>
                <a:cubicBezTo>
                  <a:pt x="57" y="32"/>
                  <a:pt x="44" y="41"/>
                  <a:pt x="29" y="41"/>
                </a:cubicBezTo>
                <a:close/>
                <a:moveTo>
                  <a:pt x="62" y="47"/>
                </a:moveTo>
                <a:cubicBezTo>
                  <a:pt x="63" y="50"/>
                  <a:pt x="65" y="51"/>
                  <a:pt x="66" y="53"/>
                </a:cubicBezTo>
                <a:cubicBezTo>
                  <a:pt x="67" y="54"/>
                  <a:pt x="67" y="54"/>
                  <a:pt x="67" y="55"/>
                </a:cubicBezTo>
                <a:cubicBezTo>
                  <a:pt x="67" y="56"/>
                  <a:pt x="67" y="56"/>
                  <a:pt x="66" y="56"/>
                </a:cubicBezTo>
                <a:cubicBezTo>
                  <a:pt x="65" y="56"/>
                  <a:pt x="63" y="56"/>
                  <a:pt x="62" y="55"/>
                </a:cubicBezTo>
                <a:cubicBezTo>
                  <a:pt x="58" y="54"/>
                  <a:pt x="55" y="53"/>
                  <a:pt x="51" y="50"/>
                </a:cubicBezTo>
                <a:cubicBezTo>
                  <a:pt x="49" y="51"/>
                  <a:pt x="47" y="51"/>
                  <a:pt x="44" y="51"/>
                </a:cubicBezTo>
                <a:cubicBezTo>
                  <a:pt x="37" y="51"/>
                  <a:pt x="30" y="49"/>
                  <a:pt x="25" y="46"/>
                </a:cubicBezTo>
                <a:cubicBezTo>
                  <a:pt x="26" y="46"/>
                  <a:pt x="28" y="46"/>
                  <a:pt x="29" y="46"/>
                </a:cubicBezTo>
                <a:cubicBezTo>
                  <a:pt x="37" y="46"/>
                  <a:pt x="46" y="43"/>
                  <a:pt x="52" y="39"/>
                </a:cubicBezTo>
                <a:cubicBezTo>
                  <a:pt x="58" y="34"/>
                  <a:pt x="62" y="27"/>
                  <a:pt x="62" y="20"/>
                </a:cubicBezTo>
                <a:cubicBezTo>
                  <a:pt x="62" y="18"/>
                  <a:pt x="62" y="16"/>
                  <a:pt x="61" y="14"/>
                </a:cubicBezTo>
                <a:cubicBezTo>
                  <a:pt x="68" y="18"/>
                  <a:pt x="72" y="24"/>
                  <a:pt x="72" y="30"/>
                </a:cubicBezTo>
                <a:cubicBezTo>
                  <a:pt x="72" y="37"/>
                  <a:pt x="68" y="43"/>
                  <a:pt x="62" y="47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50" name="Freeform 64"/>
          <p:cNvSpPr>
            <a:spLocks noEditPoints="1"/>
          </p:cNvSpPr>
          <p:nvPr/>
        </p:nvSpPr>
        <p:spPr bwMode="auto">
          <a:xfrm rot="19719836">
            <a:off x="10317333" y="2706942"/>
            <a:ext cx="305411" cy="459831"/>
          </a:xfrm>
          <a:custGeom>
            <a:avLst/>
            <a:gdLst/>
            <a:ahLst/>
            <a:cxnLst>
              <a:cxn ang="0">
                <a:pos x="37" y="20"/>
              </a:cxn>
              <a:cxn ang="0">
                <a:pos x="20" y="40"/>
              </a:cxn>
              <a:cxn ang="0">
                <a:pos x="11" y="47"/>
              </a:cxn>
              <a:cxn ang="0">
                <a:pos x="11" y="48"/>
              </a:cxn>
              <a:cxn ang="0">
                <a:pos x="15" y="54"/>
              </a:cxn>
              <a:cxn ang="0">
                <a:pos x="7" y="62"/>
              </a:cxn>
              <a:cxn ang="0">
                <a:pos x="0" y="54"/>
              </a:cxn>
              <a:cxn ang="0">
                <a:pos x="4" y="48"/>
              </a:cxn>
              <a:cxn ang="0">
                <a:pos x="4" y="15"/>
              </a:cxn>
              <a:cxn ang="0">
                <a:pos x="0" y="8"/>
              </a:cxn>
              <a:cxn ang="0">
                <a:pos x="7" y="0"/>
              </a:cxn>
              <a:cxn ang="0">
                <a:pos x="15" y="8"/>
              </a:cxn>
              <a:cxn ang="0">
                <a:pos x="11" y="15"/>
              </a:cxn>
              <a:cxn ang="0">
                <a:pos x="11" y="35"/>
              </a:cxn>
              <a:cxn ang="0">
                <a:pos x="18" y="33"/>
              </a:cxn>
              <a:cxn ang="0">
                <a:pos x="29" y="20"/>
              </a:cxn>
              <a:cxn ang="0">
                <a:pos x="25" y="13"/>
              </a:cxn>
              <a:cxn ang="0">
                <a:pos x="33" y="6"/>
              </a:cxn>
              <a:cxn ang="0">
                <a:pos x="41" y="13"/>
              </a:cxn>
              <a:cxn ang="0">
                <a:pos x="37" y="20"/>
              </a:cxn>
              <a:cxn ang="0">
                <a:pos x="7" y="4"/>
              </a:cxn>
              <a:cxn ang="0">
                <a:pos x="4" y="8"/>
              </a:cxn>
              <a:cxn ang="0">
                <a:pos x="7" y="12"/>
              </a:cxn>
              <a:cxn ang="0">
                <a:pos x="11" y="8"/>
              </a:cxn>
              <a:cxn ang="0">
                <a:pos x="7" y="4"/>
              </a:cxn>
              <a:cxn ang="0">
                <a:pos x="7" y="51"/>
              </a:cxn>
              <a:cxn ang="0">
                <a:pos x="4" y="54"/>
              </a:cxn>
              <a:cxn ang="0">
                <a:pos x="7" y="58"/>
              </a:cxn>
              <a:cxn ang="0">
                <a:pos x="11" y="54"/>
              </a:cxn>
              <a:cxn ang="0">
                <a:pos x="7" y="51"/>
              </a:cxn>
              <a:cxn ang="0">
                <a:pos x="33" y="9"/>
              </a:cxn>
              <a:cxn ang="0">
                <a:pos x="29" y="13"/>
              </a:cxn>
              <a:cxn ang="0">
                <a:pos x="33" y="17"/>
              </a:cxn>
              <a:cxn ang="0">
                <a:pos x="37" y="13"/>
              </a:cxn>
              <a:cxn ang="0">
                <a:pos x="33" y="9"/>
              </a:cxn>
            </a:cxnLst>
            <a:rect l="0" t="0" r="r" b="b"/>
            <a:pathLst>
              <a:path w="41" h="62">
                <a:moveTo>
                  <a:pt x="37" y="20"/>
                </a:moveTo>
                <a:cubicBezTo>
                  <a:pt x="37" y="34"/>
                  <a:pt x="27" y="38"/>
                  <a:pt x="20" y="40"/>
                </a:cubicBezTo>
                <a:cubicBezTo>
                  <a:pt x="13" y="42"/>
                  <a:pt x="11" y="43"/>
                  <a:pt x="11" y="47"/>
                </a:cubicBezTo>
                <a:cubicBezTo>
                  <a:pt x="11" y="48"/>
                  <a:pt x="11" y="48"/>
                  <a:pt x="11" y="48"/>
                </a:cubicBezTo>
                <a:cubicBezTo>
                  <a:pt x="14" y="49"/>
                  <a:pt x="15" y="52"/>
                  <a:pt x="15" y="54"/>
                </a:cubicBezTo>
                <a:cubicBezTo>
                  <a:pt x="15" y="59"/>
                  <a:pt x="12" y="62"/>
                  <a:pt x="7" y="62"/>
                </a:cubicBezTo>
                <a:cubicBezTo>
                  <a:pt x="3" y="62"/>
                  <a:pt x="0" y="59"/>
                  <a:pt x="0" y="54"/>
                </a:cubicBezTo>
                <a:cubicBezTo>
                  <a:pt x="0" y="52"/>
                  <a:pt x="1" y="49"/>
                  <a:pt x="4" y="48"/>
                </a:cubicBezTo>
                <a:cubicBezTo>
                  <a:pt x="4" y="15"/>
                  <a:pt x="4" y="15"/>
                  <a:pt x="4" y="15"/>
                </a:cubicBezTo>
                <a:cubicBezTo>
                  <a:pt x="1" y="14"/>
                  <a:pt x="0" y="11"/>
                  <a:pt x="0" y="8"/>
                </a:cubicBezTo>
                <a:cubicBezTo>
                  <a:pt x="0" y="4"/>
                  <a:pt x="3" y="0"/>
                  <a:pt x="7" y="0"/>
                </a:cubicBezTo>
                <a:cubicBezTo>
                  <a:pt x="12" y="0"/>
                  <a:pt x="15" y="4"/>
                  <a:pt x="15" y="8"/>
                </a:cubicBezTo>
                <a:cubicBezTo>
                  <a:pt x="15" y="11"/>
                  <a:pt x="14" y="14"/>
                  <a:pt x="11" y="15"/>
                </a:cubicBezTo>
                <a:cubicBezTo>
                  <a:pt x="11" y="35"/>
                  <a:pt x="11" y="35"/>
                  <a:pt x="11" y="35"/>
                </a:cubicBezTo>
                <a:cubicBezTo>
                  <a:pt x="13" y="34"/>
                  <a:pt x="16" y="33"/>
                  <a:pt x="18" y="33"/>
                </a:cubicBezTo>
                <a:cubicBezTo>
                  <a:pt x="25" y="30"/>
                  <a:pt x="29" y="28"/>
                  <a:pt x="29" y="20"/>
                </a:cubicBezTo>
                <a:cubicBezTo>
                  <a:pt x="27" y="19"/>
                  <a:pt x="25" y="16"/>
                  <a:pt x="25" y="13"/>
                </a:cubicBezTo>
                <a:cubicBezTo>
                  <a:pt x="25" y="9"/>
                  <a:pt x="29" y="6"/>
                  <a:pt x="33" y="6"/>
                </a:cubicBezTo>
                <a:cubicBezTo>
                  <a:pt x="37" y="6"/>
                  <a:pt x="41" y="9"/>
                  <a:pt x="41" y="13"/>
                </a:cubicBezTo>
                <a:cubicBezTo>
                  <a:pt x="41" y="16"/>
                  <a:pt x="39" y="19"/>
                  <a:pt x="37" y="20"/>
                </a:cubicBezTo>
                <a:close/>
                <a:moveTo>
                  <a:pt x="7" y="4"/>
                </a:moveTo>
                <a:cubicBezTo>
                  <a:pt x="5" y="4"/>
                  <a:pt x="4" y="6"/>
                  <a:pt x="4" y="8"/>
                </a:cubicBezTo>
                <a:cubicBezTo>
                  <a:pt x="4" y="10"/>
                  <a:pt x="5" y="12"/>
                  <a:pt x="7" y="12"/>
                </a:cubicBezTo>
                <a:cubicBezTo>
                  <a:pt x="10" y="12"/>
                  <a:pt x="11" y="10"/>
                  <a:pt x="11" y="8"/>
                </a:cubicBezTo>
                <a:cubicBezTo>
                  <a:pt x="11" y="6"/>
                  <a:pt x="10" y="4"/>
                  <a:pt x="7" y="4"/>
                </a:cubicBezTo>
                <a:close/>
                <a:moveTo>
                  <a:pt x="7" y="51"/>
                </a:moveTo>
                <a:cubicBezTo>
                  <a:pt x="5" y="51"/>
                  <a:pt x="4" y="52"/>
                  <a:pt x="4" y="54"/>
                </a:cubicBezTo>
                <a:cubicBezTo>
                  <a:pt x="4" y="57"/>
                  <a:pt x="5" y="58"/>
                  <a:pt x="7" y="58"/>
                </a:cubicBezTo>
                <a:cubicBezTo>
                  <a:pt x="10" y="58"/>
                  <a:pt x="11" y="57"/>
                  <a:pt x="11" y="54"/>
                </a:cubicBezTo>
                <a:cubicBezTo>
                  <a:pt x="11" y="52"/>
                  <a:pt x="10" y="51"/>
                  <a:pt x="7" y="51"/>
                </a:cubicBezTo>
                <a:close/>
                <a:moveTo>
                  <a:pt x="33" y="9"/>
                </a:moveTo>
                <a:cubicBezTo>
                  <a:pt x="31" y="9"/>
                  <a:pt x="29" y="11"/>
                  <a:pt x="29" y="13"/>
                </a:cubicBezTo>
                <a:cubicBezTo>
                  <a:pt x="29" y="15"/>
                  <a:pt x="31" y="17"/>
                  <a:pt x="33" y="17"/>
                </a:cubicBezTo>
                <a:cubicBezTo>
                  <a:pt x="35" y="17"/>
                  <a:pt x="37" y="15"/>
                  <a:pt x="37" y="13"/>
                </a:cubicBezTo>
                <a:cubicBezTo>
                  <a:pt x="37" y="11"/>
                  <a:pt x="35" y="9"/>
                  <a:pt x="33" y="9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51" name="Freeform 118"/>
          <p:cNvSpPr>
            <a:spLocks noEditPoints="1"/>
          </p:cNvSpPr>
          <p:nvPr/>
        </p:nvSpPr>
        <p:spPr bwMode="auto">
          <a:xfrm>
            <a:off x="8818707" y="2176447"/>
            <a:ext cx="315384" cy="306917"/>
          </a:xfrm>
          <a:custGeom>
            <a:avLst/>
            <a:gdLst/>
            <a:ahLst/>
            <a:cxnLst>
              <a:cxn ang="0">
                <a:pos x="53" y="58"/>
              </a:cxn>
              <a:cxn ang="0">
                <a:pos x="31" y="67"/>
              </a:cxn>
              <a:cxn ang="0">
                <a:pos x="0" y="36"/>
              </a:cxn>
              <a:cxn ang="0">
                <a:pos x="31" y="5"/>
              </a:cxn>
              <a:cxn ang="0">
                <a:pos x="31" y="36"/>
              </a:cxn>
              <a:cxn ang="0">
                <a:pos x="53" y="58"/>
              </a:cxn>
              <a:cxn ang="0">
                <a:pos x="36" y="31"/>
              </a:cxn>
              <a:cxn ang="0">
                <a:pos x="36" y="0"/>
              </a:cxn>
              <a:cxn ang="0">
                <a:pos x="67" y="31"/>
              </a:cxn>
              <a:cxn ang="0">
                <a:pos x="36" y="31"/>
              </a:cxn>
              <a:cxn ang="0">
                <a:pos x="69" y="36"/>
              </a:cxn>
              <a:cxn ang="0">
                <a:pos x="60" y="58"/>
              </a:cxn>
              <a:cxn ang="0">
                <a:pos x="38" y="36"/>
              </a:cxn>
              <a:cxn ang="0">
                <a:pos x="69" y="36"/>
              </a:cxn>
            </a:cxnLst>
            <a:rect l="0" t="0" r="r" b="b"/>
            <a:pathLst>
              <a:path w="69" h="67">
                <a:moveTo>
                  <a:pt x="53" y="58"/>
                </a:moveTo>
                <a:cubicBezTo>
                  <a:pt x="47" y="64"/>
                  <a:pt x="39" y="67"/>
                  <a:pt x="31" y="67"/>
                </a:cubicBezTo>
                <a:cubicBezTo>
                  <a:pt x="14" y="67"/>
                  <a:pt x="0" y="53"/>
                  <a:pt x="0" y="36"/>
                </a:cubicBezTo>
                <a:cubicBezTo>
                  <a:pt x="0" y="19"/>
                  <a:pt x="14" y="5"/>
                  <a:pt x="31" y="5"/>
                </a:cubicBezTo>
                <a:cubicBezTo>
                  <a:pt x="31" y="36"/>
                  <a:pt x="31" y="36"/>
                  <a:pt x="31" y="36"/>
                </a:cubicBezTo>
                <a:lnTo>
                  <a:pt x="53" y="58"/>
                </a:lnTo>
                <a:close/>
                <a:moveTo>
                  <a:pt x="36" y="31"/>
                </a:moveTo>
                <a:cubicBezTo>
                  <a:pt x="36" y="0"/>
                  <a:pt x="36" y="0"/>
                  <a:pt x="36" y="0"/>
                </a:cubicBezTo>
                <a:cubicBezTo>
                  <a:pt x="53" y="0"/>
                  <a:pt x="67" y="14"/>
                  <a:pt x="67" y="31"/>
                </a:cubicBezTo>
                <a:lnTo>
                  <a:pt x="36" y="31"/>
                </a:lnTo>
                <a:close/>
                <a:moveTo>
                  <a:pt x="69" y="36"/>
                </a:moveTo>
                <a:cubicBezTo>
                  <a:pt x="69" y="45"/>
                  <a:pt x="66" y="53"/>
                  <a:pt x="60" y="58"/>
                </a:cubicBezTo>
                <a:cubicBezTo>
                  <a:pt x="38" y="36"/>
                  <a:pt x="38" y="36"/>
                  <a:pt x="38" y="36"/>
                </a:cubicBezTo>
                <a:lnTo>
                  <a:pt x="69" y="36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52" name="Freeform 13"/>
          <p:cNvSpPr>
            <a:spLocks noEditPoints="1"/>
          </p:cNvSpPr>
          <p:nvPr/>
        </p:nvSpPr>
        <p:spPr bwMode="auto">
          <a:xfrm rot="905060">
            <a:off x="10742757" y="3730080"/>
            <a:ext cx="279400" cy="279400"/>
          </a:xfrm>
          <a:custGeom>
            <a:avLst/>
            <a:gdLst/>
            <a:ahLst/>
            <a:cxnLst>
              <a:cxn ang="0">
                <a:pos x="60" y="40"/>
              </a:cxn>
              <a:cxn ang="0">
                <a:pos x="40" y="60"/>
              </a:cxn>
              <a:cxn ang="0">
                <a:pos x="36" y="61"/>
              </a:cxn>
              <a:cxn ang="0">
                <a:pos x="33" y="60"/>
              </a:cxn>
              <a:cxn ang="0">
                <a:pos x="4" y="31"/>
              </a:cxn>
              <a:cxn ang="0">
                <a:pos x="0" y="22"/>
              </a:cxn>
              <a:cxn ang="0">
                <a:pos x="0" y="6"/>
              </a:cxn>
              <a:cxn ang="0">
                <a:pos x="6" y="0"/>
              </a:cxn>
              <a:cxn ang="0">
                <a:pos x="22" y="0"/>
              </a:cxn>
              <a:cxn ang="0">
                <a:pos x="31" y="4"/>
              </a:cxn>
              <a:cxn ang="0">
                <a:pos x="60" y="33"/>
              </a:cxn>
              <a:cxn ang="0">
                <a:pos x="61" y="36"/>
              </a:cxn>
              <a:cxn ang="0">
                <a:pos x="60" y="40"/>
              </a:cxn>
              <a:cxn ang="0">
                <a:pos x="13" y="8"/>
              </a:cxn>
              <a:cxn ang="0">
                <a:pos x="8" y="13"/>
              </a:cxn>
              <a:cxn ang="0">
                <a:pos x="13" y="18"/>
              </a:cxn>
              <a:cxn ang="0">
                <a:pos x="18" y="13"/>
              </a:cxn>
              <a:cxn ang="0">
                <a:pos x="13" y="8"/>
              </a:cxn>
            </a:cxnLst>
            <a:rect l="0" t="0" r="r" b="b"/>
            <a:pathLst>
              <a:path w="61" h="61">
                <a:moveTo>
                  <a:pt x="60" y="40"/>
                </a:moveTo>
                <a:cubicBezTo>
                  <a:pt x="40" y="60"/>
                  <a:pt x="40" y="60"/>
                  <a:pt x="40" y="60"/>
                </a:cubicBezTo>
                <a:cubicBezTo>
                  <a:pt x="39" y="61"/>
                  <a:pt x="38" y="61"/>
                  <a:pt x="36" y="61"/>
                </a:cubicBezTo>
                <a:cubicBezTo>
                  <a:pt x="35" y="61"/>
                  <a:pt x="34" y="61"/>
                  <a:pt x="33" y="60"/>
                </a:cubicBezTo>
                <a:cubicBezTo>
                  <a:pt x="4" y="31"/>
                  <a:pt x="4" y="31"/>
                  <a:pt x="4" y="31"/>
                </a:cubicBezTo>
                <a:cubicBezTo>
                  <a:pt x="2" y="29"/>
                  <a:pt x="0" y="25"/>
                  <a:pt x="0" y="22"/>
                </a:cubicBezTo>
                <a:cubicBezTo>
                  <a:pt x="0" y="6"/>
                  <a:pt x="0" y="6"/>
                  <a:pt x="0" y="6"/>
                </a:cubicBezTo>
                <a:cubicBezTo>
                  <a:pt x="0" y="3"/>
                  <a:pt x="3" y="0"/>
                  <a:pt x="6" y="0"/>
                </a:cubicBezTo>
                <a:cubicBezTo>
                  <a:pt x="22" y="0"/>
                  <a:pt x="22" y="0"/>
                  <a:pt x="22" y="0"/>
                </a:cubicBezTo>
                <a:cubicBezTo>
                  <a:pt x="25" y="0"/>
                  <a:pt x="29" y="2"/>
                  <a:pt x="31" y="4"/>
                </a:cubicBezTo>
                <a:cubicBezTo>
                  <a:pt x="60" y="33"/>
                  <a:pt x="60" y="33"/>
                  <a:pt x="60" y="33"/>
                </a:cubicBezTo>
                <a:cubicBezTo>
                  <a:pt x="61" y="34"/>
                  <a:pt x="61" y="35"/>
                  <a:pt x="61" y="36"/>
                </a:cubicBezTo>
                <a:cubicBezTo>
                  <a:pt x="61" y="38"/>
                  <a:pt x="61" y="39"/>
                  <a:pt x="60" y="40"/>
                </a:cubicBezTo>
                <a:close/>
                <a:moveTo>
                  <a:pt x="13" y="8"/>
                </a:moveTo>
                <a:cubicBezTo>
                  <a:pt x="10" y="8"/>
                  <a:pt x="8" y="10"/>
                  <a:pt x="8" y="13"/>
                </a:cubicBezTo>
                <a:cubicBezTo>
                  <a:pt x="8" y="16"/>
                  <a:pt x="10" y="18"/>
                  <a:pt x="13" y="18"/>
                </a:cubicBezTo>
                <a:cubicBezTo>
                  <a:pt x="16" y="18"/>
                  <a:pt x="18" y="16"/>
                  <a:pt x="18" y="13"/>
                </a:cubicBezTo>
                <a:cubicBezTo>
                  <a:pt x="18" y="10"/>
                  <a:pt x="16" y="8"/>
                  <a:pt x="13" y="8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53" name="Freeform 57"/>
          <p:cNvSpPr>
            <a:spLocks noEditPoints="1"/>
          </p:cNvSpPr>
          <p:nvPr/>
        </p:nvSpPr>
        <p:spPr bwMode="auto">
          <a:xfrm rot="19923664">
            <a:off x="9697379" y="2099515"/>
            <a:ext cx="298451" cy="264584"/>
          </a:xfrm>
          <a:custGeom>
            <a:avLst/>
            <a:gdLst/>
            <a:ahLst/>
            <a:cxnLst>
              <a:cxn ang="0">
                <a:pos x="7" y="9"/>
              </a:cxn>
              <a:cxn ang="0">
                <a:pos x="7" y="57"/>
              </a:cxn>
              <a:cxn ang="0">
                <a:pos x="6" y="58"/>
              </a:cxn>
              <a:cxn ang="0">
                <a:pos x="4" y="58"/>
              </a:cxn>
              <a:cxn ang="0">
                <a:pos x="2" y="57"/>
              </a:cxn>
              <a:cxn ang="0">
                <a:pos x="2" y="9"/>
              </a:cxn>
              <a:cxn ang="0">
                <a:pos x="0" y="4"/>
              </a:cxn>
              <a:cxn ang="0">
                <a:pos x="5" y="0"/>
              </a:cxn>
              <a:cxn ang="0">
                <a:pos x="10" y="4"/>
              </a:cxn>
              <a:cxn ang="0">
                <a:pos x="7" y="9"/>
              </a:cxn>
              <a:cxn ang="0">
                <a:pos x="65" y="36"/>
              </a:cxn>
              <a:cxn ang="0">
                <a:pos x="63" y="38"/>
              </a:cxn>
              <a:cxn ang="0">
                <a:pos x="49" y="43"/>
              </a:cxn>
              <a:cxn ang="0">
                <a:pos x="31" y="37"/>
              </a:cxn>
              <a:cxn ang="0">
                <a:pos x="13" y="43"/>
              </a:cxn>
              <a:cxn ang="0">
                <a:pos x="12" y="43"/>
              </a:cxn>
              <a:cxn ang="0">
                <a:pos x="10" y="41"/>
              </a:cxn>
              <a:cxn ang="0">
                <a:pos x="10" y="13"/>
              </a:cxn>
              <a:cxn ang="0">
                <a:pos x="11" y="11"/>
              </a:cxn>
              <a:cxn ang="0">
                <a:pos x="14" y="9"/>
              </a:cxn>
              <a:cxn ang="0">
                <a:pos x="30" y="4"/>
              </a:cxn>
              <a:cxn ang="0">
                <a:pos x="46" y="9"/>
              </a:cxn>
              <a:cxn ang="0">
                <a:pos x="49" y="10"/>
              </a:cxn>
              <a:cxn ang="0">
                <a:pos x="63" y="4"/>
              </a:cxn>
              <a:cxn ang="0">
                <a:pos x="65" y="7"/>
              </a:cxn>
              <a:cxn ang="0">
                <a:pos x="65" y="36"/>
              </a:cxn>
            </a:cxnLst>
            <a:rect l="0" t="0" r="r" b="b"/>
            <a:pathLst>
              <a:path w="65" h="58">
                <a:moveTo>
                  <a:pt x="7" y="9"/>
                </a:moveTo>
                <a:cubicBezTo>
                  <a:pt x="7" y="57"/>
                  <a:pt x="7" y="57"/>
                  <a:pt x="7" y="57"/>
                </a:cubicBezTo>
                <a:cubicBezTo>
                  <a:pt x="7" y="57"/>
                  <a:pt x="7" y="58"/>
                  <a:pt x="6" y="58"/>
                </a:cubicBezTo>
                <a:cubicBezTo>
                  <a:pt x="4" y="58"/>
                  <a:pt x="4" y="58"/>
                  <a:pt x="4" y="58"/>
                </a:cubicBezTo>
                <a:cubicBezTo>
                  <a:pt x="3" y="58"/>
                  <a:pt x="2" y="57"/>
                  <a:pt x="2" y="57"/>
                </a:cubicBezTo>
                <a:cubicBezTo>
                  <a:pt x="2" y="9"/>
                  <a:pt x="2" y="9"/>
                  <a:pt x="2" y="9"/>
                </a:cubicBezTo>
                <a:cubicBezTo>
                  <a:pt x="1" y="8"/>
                  <a:pt x="0" y="6"/>
                  <a:pt x="0" y="4"/>
                </a:cubicBezTo>
                <a:cubicBezTo>
                  <a:pt x="0" y="2"/>
                  <a:pt x="2" y="0"/>
                  <a:pt x="5" y="0"/>
                </a:cubicBezTo>
                <a:cubicBezTo>
                  <a:pt x="7" y="0"/>
                  <a:pt x="10" y="2"/>
                  <a:pt x="10" y="4"/>
                </a:cubicBezTo>
                <a:cubicBezTo>
                  <a:pt x="10" y="6"/>
                  <a:pt x="9" y="8"/>
                  <a:pt x="7" y="9"/>
                </a:cubicBezTo>
                <a:close/>
                <a:moveTo>
                  <a:pt x="65" y="36"/>
                </a:moveTo>
                <a:cubicBezTo>
                  <a:pt x="65" y="37"/>
                  <a:pt x="65" y="38"/>
                  <a:pt x="63" y="38"/>
                </a:cubicBezTo>
                <a:cubicBezTo>
                  <a:pt x="59" y="41"/>
                  <a:pt x="54" y="43"/>
                  <a:pt x="49" y="43"/>
                </a:cubicBezTo>
                <a:cubicBezTo>
                  <a:pt x="43" y="43"/>
                  <a:pt x="39" y="37"/>
                  <a:pt x="31" y="37"/>
                </a:cubicBezTo>
                <a:cubicBezTo>
                  <a:pt x="25" y="37"/>
                  <a:pt x="19" y="40"/>
                  <a:pt x="13" y="43"/>
                </a:cubicBezTo>
                <a:cubicBezTo>
                  <a:pt x="13" y="43"/>
                  <a:pt x="12" y="43"/>
                  <a:pt x="12" y="43"/>
                </a:cubicBezTo>
                <a:cubicBezTo>
                  <a:pt x="11" y="43"/>
                  <a:pt x="10" y="42"/>
                  <a:pt x="10" y="41"/>
                </a:cubicBezTo>
                <a:cubicBezTo>
                  <a:pt x="10" y="13"/>
                  <a:pt x="10" y="13"/>
                  <a:pt x="10" y="13"/>
                </a:cubicBezTo>
                <a:cubicBezTo>
                  <a:pt x="10" y="12"/>
                  <a:pt x="10" y="11"/>
                  <a:pt x="11" y="11"/>
                </a:cubicBezTo>
                <a:cubicBezTo>
                  <a:pt x="12" y="10"/>
                  <a:pt x="13" y="9"/>
                  <a:pt x="14" y="9"/>
                </a:cubicBezTo>
                <a:cubicBezTo>
                  <a:pt x="19" y="7"/>
                  <a:pt x="24" y="4"/>
                  <a:pt x="30" y="4"/>
                </a:cubicBezTo>
                <a:cubicBezTo>
                  <a:pt x="36" y="4"/>
                  <a:pt x="40" y="6"/>
                  <a:pt x="46" y="9"/>
                </a:cubicBezTo>
                <a:cubicBezTo>
                  <a:pt x="47" y="9"/>
                  <a:pt x="48" y="10"/>
                  <a:pt x="49" y="10"/>
                </a:cubicBezTo>
                <a:cubicBezTo>
                  <a:pt x="55" y="10"/>
                  <a:pt x="61" y="4"/>
                  <a:pt x="63" y="4"/>
                </a:cubicBezTo>
                <a:cubicBezTo>
                  <a:pt x="64" y="4"/>
                  <a:pt x="65" y="6"/>
                  <a:pt x="65" y="7"/>
                </a:cubicBezTo>
                <a:lnTo>
                  <a:pt x="65" y="36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grpSp>
        <p:nvGrpSpPr>
          <p:cNvPr id="54" name="Group 177"/>
          <p:cNvGrpSpPr/>
          <p:nvPr/>
        </p:nvGrpSpPr>
        <p:grpSpPr>
          <a:xfrm>
            <a:off x="9045191" y="3584031"/>
            <a:ext cx="1710267" cy="1866900"/>
            <a:chOff x="6783893" y="2688023"/>
            <a:chExt cx="1282700" cy="1400175"/>
          </a:xfrm>
        </p:grpSpPr>
        <p:sp>
          <p:nvSpPr>
            <p:cNvPr id="55" name="Freeform 109"/>
            <p:cNvSpPr>
              <a:spLocks/>
            </p:cNvSpPr>
            <p:nvPr/>
          </p:nvSpPr>
          <p:spPr bwMode="auto">
            <a:xfrm>
              <a:off x="7182355" y="3343660"/>
              <a:ext cx="884238" cy="744538"/>
            </a:xfrm>
            <a:custGeom>
              <a:avLst/>
              <a:gdLst/>
              <a:ahLst/>
              <a:cxnLst>
                <a:cxn ang="0">
                  <a:pos x="557" y="0"/>
                </a:cxn>
                <a:cxn ang="0">
                  <a:pos x="441" y="296"/>
                </a:cxn>
                <a:cxn ang="0">
                  <a:pos x="0" y="469"/>
                </a:cxn>
                <a:cxn ang="0">
                  <a:pos x="118" y="170"/>
                </a:cxn>
                <a:cxn ang="0">
                  <a:pos x="557" y="0"/>
                </a:cxn>
              </a:cxnLst>
              <a:rect l="0" t="0" r="r" b="b"/>
              <a:pathLst>
                <a:path w="557" h="469">
                  <a:moveTo>
                    <a:pt x="557" y="0"/>
                  </a:moveTo>
                  <a:lnTo>
                    <a:pt x="441" y="296"/>
                  </a:lnTo>
                  <a:lnTo>
                    <a:pt x="0" y="469"/>
                  </a:lnTo>
                  <a:lnTo>
                    <a:pt x="118" y="170"/>
                  </a:lnTo>
                  <a:lnTo>
                    <a:pt x="557" y="0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56" name="Freeform 110"/>
            <p:cNvSpPr>
              <a:spLocks/>
            </p:cNvSpPr>
            <p:nvPr/>
          </p:nvSpPr>
          <p:spPr bwMode="auto">
            <a:xfrm>
              <a:off x="6783893" y="2905510"/>
              <a:ext cx="585788" cy="1182688"/>
            </a:xfrm>
            <a:custGeom>
              <a:avLst/>
              <a:gdLst/>
              <a:ahLst/>
              <a:cxnLst>
                <a:cxn ang="0">
                  <a:pos x="369" y="446"/>
                </a:cxn>
                <a:cxn ang="0">
                  <a:pos x="251" y="745"/>
                </a:cxn>
                <a:cxn ang="0">
                  <a:pos x="0" y="297"/>
                </a:cxn>
                <a:cxn ang="0">
                  <a:pos x="118" y="0"/>
                </a:cxn>
                <a:cxn ang="0">
                  <a:pos x="369" y="446"/>
                </a:cxn>
              </a:cxnLst>
              <a:rect l="0" t="0" r="r" b="b"/>
              <a:pathLst>
                <a:path w="369" h="745">
                  <a:moveTo>
                    <a:pt x="369" y="446"/>
                  </a:moveTo>
                  <a:lnTo>
                    <a:pt x="251" y="745"/>
                  </a:lnTo>
                  <a:lnTo>
                    <a:pt x="0" y="297"/>
                  </a:lnTo>
                  <a:lnTo>
                    <a:pt x="118" y="0"/>
                  </a:lnTo>
                  <a:lnTo>
                    <a:pt x="369" y="446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57" name="Freeform 111"/>
            <p:cNvSpPr>
              <a:spLocks/>
            </p:cNvSpPr>
            <p:nvPr/>
          </p:nvSpPr>
          <p:spPr bwMode="auto">
            <a:xfrm>
              <a:off x="6971218" y="2688023"/>
              <a:ext cx="1095375" cy="925513"/>
            </a:xfrm>
            <a:custGeom>
              <a:avLst/>
              <a:gdLst/>
              <a:ahLst/>
              <a:cxnLst>
                <a:cxn ang="0">
                  <a:pos x="0" y="58"/>
                </a:cxn>
                <a:cxn ang="0">
                  <a:pos x="94" y="28"/>
                </a:cxn>
                <a:cxn ang="0">
                  <a:pos x="183" y="0"/>
                </a:cxn>
                <a:cxn ang="0">
                  <a:pos x="236" y="85"/>
                </a:cxn>
                <a:cxn ang="0">
                  <a:pos x="291" y="174"/>
                </a:cxn>
                <a:cxn ang="0">
                  <a:pos x="202" y="209"/>
                </a:cxn>
                <a:cxn ang="0">
                  <a:pos x="106" y="246"/>
                </a:cxn>
                <a:cxn ang="0">
                  <a:pos x="51" y="150"/>
                </a:cxn>
                <a:cxn ang="0">
                  <a:pos x="0" y="58"/>
                </a:cxn>
              </a:cxnLst>
              <a:rect l="0" t="0" r="r" b="b"/>
              <a:pathLst>
                <a:path w="291" h="246">
                  <a:moveTo>
                    <a:pt x="0" y="58"/>
                  </a:moveTo>
                  <a:cubicBezTo>
                    <a:pt x="32" y="48"/>
                    <a:pt x="63" y="38"/>
                    <a:pt x="94" y="28"/>
                  </a:cubicBezTo>
                  <a:cubicBezTo>
                    <a:pt x="124" y="19"/>
                    <a:pt x="154" y="10"/>
                    <a:pt x="183" y="0"/>
                  </a:cubicBezTo>
                  <a:cubicBezTo>
                    <a:pt x="200" y="28"/>
                    <a:pt x="218" y="56"/>
                    <a:pt x="236" y="85"/>
                  </a:cubicBezTo>
                  <a:cubicBezTo>
                    <a:pt x="254" y="114"/>
                    <a:pt x="273" y="144"/>
                    <a:pt x="291" y="174"/>
                  </a:cubicBezTo>
                  <a:cubicBezTo>
                    <a:pt x="262" y="185"/>
                    <a:pt x="232" y="197"/>
                    <a:pt x="202" y="209"/>
                  </a:cubicBezTo>
                  <a:cubicBezTo>
                    <a:pt x="170" y="221"/>
                    <a:pt x="138" y="234"/>
                    <a:pt x="106" y="246"/>
                  </a:cubicBezTo>
                  <a:cubicBezTo>
                    <a:pt x="87" y="214"/>
                    <a:pt x="69" y="182"/>
                    <a:pt x="51" y="150"/>
                  </a:cubicBezTo>
                  <a:cubicBezTo>
                    <a:pt x="34" y="119"/>
                    <a:pt x="17" y="88"/>
                    <a:pt x="0" y="58"/>
                  </a:cubicBezTo>
                  <a:close/>
                </a:path>
              </a:pathLst>
            </a:cu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  <p:grpSp>
        <p:nvGrpSpPr>
          <p:cNvPr id="58" name="Group 176"/>
          <p:cNvGrpSpPr/>
          <p:nvPr/>
        </p:nvGrpSpPr>
        <p:grpSpPr>
          <a:xfrm>
            <a:off x="8145608" y="3939631"/>
            <a:ext cx="1401233" cy="1621367"/>
            <a:chOff x="6109205" y="2954723"/>
            <a:chExt cx="1050925" cy="1216025"/>
          </a:xfrm>
        </p:grpSpPr>
        <p:sp>
          <p:nvSpPr>
            <p:cNvPr id="59" name="Freeform 119"/>
            <p:cNvSpPr>
              <a:spLocks/>
            </p:cNvSpPr>
            <p:nvPr/>
          </p:nvSpPr>
          <p:spPr bwMode="auto">
            <a:xfrm>
              <a:off x="6388605" y="3470660"/>
              <a:ext cx="771525" cy="700088"/>
            </a:xfrm>
            <a:custGeom>
              <a:avLst/>
              <a:gdLst/>
              <a:ahLst/>
              <a:cxnLst>
                <a:cxn ang="0">
                  <a:pos x="486" y="0"/>
                </a:cxn>
                <a:cxn ang="0">
                  <a:pos x="367" y="297"/>
                </a:cxn>
                <a:cxn ang="0">
                  <a:pos x="0" y="441"/>
                </a:cxn>
                <a:cxn ang="0">
                  <a:pos x="116" y="145"/>
                </a:cxn>
                <a:cxn ang="0">
                  <a:pos x="486" y="0"/>
                </a:cxn>
              </a:cxnLst>
              <a:rect l="0" t="0" r="r" b="b"/>
              <a:pathLst>
                <a:path w="486" h="441">
                  <a:moveTo>
                    <a:pt x="486" y="0"/>
                  </a:moveTo>
                  <a:lnTo>
                    <a:pt x="367" y="297"/>
                  </a:lnTo>
                  <a:lnTo>
                    <a:pt x="0" y="441"/>
                  </a:lnTo>
                  <a:lnTo>
                    <a:pt x="116" y="145"/>
                  </a:lnTo>
                  <a:lnTo>
                    <a:pt x="486" y="0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60" name="Freeform 120"/>
            <p:cNvSpPr>
              <a:spLocks/>
            </p:cNvSpPr>
            <p:nvPr/>
          </p:nvSpPr>
          <p:spPr bwMode="auto">
            <a:xfrm>
              <a:off x="6109205" y="3132523"/>
              <a:ext cx="466725" cy="1038225"/>
            </a:xfrm>
            <a:custGeom>
              <a:avLst/>
              <a:gdLst/>
              <a:ahLst/>
              <a:cxnLst>
                <a:cxn ang="0">
                  <a:pos x="294" y="358"/>
                </a:cxn>
                <a:cxn ang="0">
                  <a:pos x="176" y="654"/>
                </a:cxn>
                <a:cxn ang="0">
                  <a:pos x="0" y="299"/>
                </a:cxn>
                <a:cxn ang="0">
                  <a:pos x="119" y="0"/>
                </a:cxn>
                <a:cxn ang="0">
                  <a:pos x="294" y="358"/>
                </a:cxn>
              </a:cxnLst>
              <a:rect l="0" t="0" r="r" b="b"/>
              <a:pathLst>
                <a:path w="294" h="654">
                  <a:moveTo>
                    <a:pt x="294" y="358"/>
                  </a:moveTo>
                  <a:lnTo>
                    <a:pt x="176" y="654"/>
                  </a:lnTo>
                  <a:lnTo>
                    <a:pt x="0" y="299"/>
                  </a:lnTo>
                  <a:lnTo>
                    <a:pt x="119" y="0"/>
                  </a:lnTo>
                  <a:lnTo>
                    <a:pt x="294" y="358"/>
                  </a:ln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61" name="Freeform 121"/>
            <p:cNvSpPr>
              <a:spLocks/>
            </p:cNvSpPr>
            <p:nvPr/>
          </p:nvSpPr>
          <p:spPr bwMode="auto">
            <a:xfrm>
              <a:off x="6291768" y="2954723"/>
              <a:ext cx="865188" cy="749300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79" y="23"/>
                </a:cxn>
                <a:cxn ang="0">
                  <a:pos x="154" y="0"/>
                </a:cxn>
                <a:cxn ang="0">
                  <a:pos x="191" y="67"/>
                </a:cxn>
                <a:cxn ang="0">
                  <a:pos x="230" y="138"/>
                </a:cxn>
                <a:cxn ang="0">
                  <a:pos x="155" y="167"/>
                </a:cxn>
                <a:cxn ang="0">
                  <a:pos x="74" y="199"/>
                </a:cxn>
                <a:cxn ang="0">
                  <a:pos x="36" y="122"/>
                </a:cxn>
                <a:cxn ang="0">
                  <a:pos x="0" y="48"/>
                </a:cxn>
              </a:cxnLst>
              <a:rect l="0" t="0" r="r" b="b"/>
              <a:pathLst>
                <a:path w="230" h="199">
                  <a:moveTo>
                    <a:pt x="0" y="48"/>
                  </a:moveTo>
                  <a:cubicBezTo>
                    <a:pt x="27" y="40"/>
                    <a:pt x="53" y="31"/>
                    <a:pt x="79" y="23"/>
                  </a:cubicBezTo>
                  <a:cubicBezTo>
                    <a:pt x="105" y="15"/>
                    <a:pt x="129" y="7"/>
                    <a:pt x="154" y="0"/>
                  </a:cubicBezTo>
                  <a:cubicBezTo>
                    <a:pt x="166" y="22"/>
                    <a:pt x="178" y="44"/>
                    <a:pt x="191" y="67"/>
                  </a:cubicBezTo>
                  <a:cubicBezTo>
                    <a:pt x="204" y="90"/>
                    <a:pt x="217" y="114"/>
                    <a:pt x="230" y="138"/>
                  </a:cubicBezTo>
                  <a:cubicBezTo>
                    <a:pt x="206" y="147"/>
                    <a:pt x="180" y="157"/>
                    <a:pt x="155" y="167"/>
                  </a:cubicBezTo>
                  <a:cubicBezTo>
                    <a:pt x="128" y="178"/>
                    <a:pt x="101" y="188"/>
                    <a:pt x="74" y="199"/>
                  </a:cubicBezTo>
                  <a:cubicBezTo>
                    <a:pt x="61" y="173"/>
                    <a:pt x="48" y="147"/>
                    <a:pt x="36" y="122"/>
                  </a:cubicBezTo>
                  <a:cubicBezTo>
                    <a:pt x="24" y="97"/>
                    <a:pt x="12" y="72"/>
                    <a:pt x="0" y="48"/>
                  </a:cubicBezTo>
                  <a:close/>
                </a:path>
              </a:pathLst>
            </a:custGeom>
            <a:solidFill>
              <a:schemeClr val="accent5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  <p:sp>
        <p:nvSpPr>
          <p:cNvPr id="62" name="Freeform 229"/>
          <p:cNvSpPr>
            <a:spLocks noEditPoints="1"/>
          </p:cNvSpPr>
          <p:nvPr/>
        </p:nvSpPr>
        <p:spPr bwMode="auto">
          <a:xfrm rot="20043309">
            <a:off x="8760574" y="4195617"/>
            <a:ext cx="463961" cy="467116"/>
          </a:xfrm>
          <a:custGeom>
            <a:avLst/>
            <a:gdLst/>
            <a:ahLst/>
            <a:cxnLst>
              <a:cxn ang="0">
                <a:pos x="68" y="64"/>
              </a:cxn>
              <a:cxn ang="0">
                <a:pos x="65" y="68"/>
              </a:cxn>
              <a:cxn ang="0">
                <a:pos x="28" y="68"/>
              </a:cxn>
              <a:cxn ang="0">
                <a:pos x="25" y="64"/>
              </a:cxn>
              <a:cxn ang="0">
                <a:pos x="25" y="58"/>
              </a:cxn>
              <a:cxn ang="0">
                <a:pos x="4" y="58"/>
              </a:cxn>
              <a:cxn ang="0">
                <a:pos x="0" y="54"/>
              </a:cxn>
              <a:cxn ang="0">
                <a:pos x="0" y="3"/>
              </a:cxn>
              <a:cxn ang="0">
                <a:pos x="4" y="0"/>
              </a:cxn>
              <a:cxn ang="0">
                <a:pos x="45" y="0"/>
              </a:cxn>
              <a:cxn ang="0">
                <a:pos x="49" y="3"/>
              </a:cxn>
              <a:cxn ang="0">
                <a:pos x="49" y="16"/>
              </a:cxn>
              <a:cxn ang="0">
                <a:pos x="50" y="17"/>
              </a:cxn>
              <a:cxn ang="0">
                <a:pos x="66" y="32"/>
              </a:cxn>
              <a:cxn ang="0">
                <a:pos x="68" y="39"/>
              </a:cxn>
              <a:cxn ang="0">
                <a:pos x="68" y="64"/>
              </a:cxn>
              <a:cxn ang="0">
                <a:pos x="39" y="6"/>
              </a:cxn>
              <a:cxn ang="0">
                <a:pos x="38" y="5"/>
              </a:cxn>
              <a:cxn ang="0">
                <a:pos x="11" y="5"/>
              </a:cxn>
              <a:cxn ang="0">
                <a:pos x="10" y="6"/>
              </a:cxn>
              <a:cxn ang="0">
                <a:pos x="10" y="8"/>
              </a:cxn>
              <a:cxn ang="0">
                <a:pos x="11" y="9"/>
              </a:cxn>
              <a:cxn ang="0">
                <a:pos x="38" y="9"/>
              </a:cxn>
              <a:cxn ang="0">
                <a:pos x="39" y="8"/>
              </a:cxn>
              <a:cxn ang="0">
                <a:pos x="39" y="6"/>
              </a:cxn>
              <a:cxn ang="0">
                <a:pos x="64" y="63"/>
              </a:cxn>
              <a:cxn ang="0">
                <a:pos x="64" y="39"/>
              </a:cxn>
              <a:cxn ang="0">
                <a:pos x="48" y="39"/>
              </a:cxn>
              <a:cxn ang="0">
                <a:pos x="44" y="35"/>
              </a:cxn>
              <a:cxn ang="0">
                <a:pos x="44" y="19"/>
              </a:cxn>
              <a:cxn ang="0">
                <a:pos x="30" y="19"/>
              </a:cxn>
              <a:cxn ang="0">
                <a:pos x="30" y="63"/>
              </a:cxn>
              <a:cxn ang="0">
                <a:pos x="64" y="63"/>
              </a:cxn>
              <a:cxn ang="0">
                <a:pos x="60" y="34"/>
              </a:cxn>
              <a:cxn ang="0">
                <a:pos x="49" y="22"/>
              </a:cxn>
              <a:cxn ang="0">
                <a:pos x="49" y="34"/>
              </a:cxn>
              <a:cxn ang="0">
                <a:pos x="60" y="34"/>
              </a:cxn>
            </a:cxnLst>
            <a:rect l="0" t="0" r="r" b="b"/>
            <a:pathLst>
              <a:path w="68" h="68">
                <a:moveTo>
                  <a:pt x="68" y="64"/>
                </a:moveTo>
                <a:cubicBezTo>
                  <a:pt x="68" y="66"/>
                  <a:pt x="67" y="68"/>
                  <a:pt x="65" y="68"/>
                </a:cubicBezTo>
                <a:cubicBezTo>
                  <a:pt x="28" y="68"/>
                  <a:pt x="28" y="68"/>
                  <a:pt x="28" y="68"/>
                </a:cubicBezTo>
                <a:cubicBezTo>
                  <a:pt x="26" y="68"/>
                  <a:pt x="25" y="66"/>
                  <a:pt x="25" y="64"/>
                </a:cubicBezTo>
                <a:cubicBezTo>
                  <a:pt x="25" y="58"/>
                  <a:pt x="25" y="58"/>
                  <a:pt x="25" y="58"/>
                </a:cubicBezTo>
                <a:cubicBezTo>
                  <a:pt x="4" y="58"/>
                  <a:pt x="4" y="58"/>
                  <a:pt x="4" y="58"/>
                </a:cubicBezTo>
                <a:cubicBezTo>
                  <a:pt x="2" y="58"/>
                  <a:pt x="0" y="56"/>
                  <a:pt x="0" y="54"/>
                </a:cubicBezTo>
                <a:cubicBezTo>
                  <a:pt x="0" y="3"/>
                  <a:pt x="0" y="3"/>
                  <a:pt x="0" y="3"/>
                </a:cubicBezTo>
                <a:cubicBezTo>
                  <a:pt x="0" y="1"/>
                  <a:pt x="2" y="0"/>
                  <a:pt x="4" y="0"/>
                </a:cubicBezTo>
                <a:cubicBezTo>
                  <a:pt x="45" y="0"/>
                  <a:pt x="45" y="0"/>
                  <a:pt x="45" y="0"/>
                </a:cubicBezTo>
                <a:cubicBezTo>
                  <a:pt x="47" y="0"/>
                  <a:pt x="49" y="1"/>
                  <a:pt x="49" y="3"/>
                </a:cubicBezTo>
                <a:cubicBezTo>
                  <a:pt x="49" y="16"/>
                  <a:pt x="49" y="16"/>
                  <a:pt x="49" y="16"/>
                </a:cubicBezTo>
                <a:cubicBezTo>
                  <a:pt x="50" y="16"/>
                  <a:pt x="50" y="16"/>
                  <a:pt x="50" y="17"/>
                </a:cubicBezTo>
                <a:cubicBezTo>
                  <a:pt x="66" y="32"/>
                  <a:pt x="66" y="32"/>
                  <a:pt x="66" y="32"/>
                </a:cubicBezTo>
                <a:cubicBezTo>
                  <a:pt x="67" y="34"/>
                  <a:pt x="68" y="37"/>
                  <a:pt x="68" y="39"/>
                </a:cubicBezTo>
                <a:lnTo>
                  <a:pt x="68" y="64"/>
                </a:lnTo>
                <a:close/>
                <a:moveTo>
                  <a:pt x="39" y="6"/>
                </a:moveTo>
                <a:cubicBezTo>
                  <a:pt x="39" y="5"/>
                  <a:pt x="39" y="5"/>
                  <a:pt x="38" y="5"/>
                </a:cubicBezTo>
                <a:cubicBezTo>
                  <a:pt x="11" y="5"/>
                  <a:pt x="11" y="5"/>
                  <a:pt x="11" y="5"/>
                </a:cubicBezTo>
                <a:cubicBezTo>
                  <a:pt x="11" y="5"/>
                  <a:pt x="10" y="5"/>
                  <a:pt x="10" y="6"/>
                </a:cubicBezTo>
                <a:cubicBezTo>
                  <a:pt x="10" y="8"/>
                  <a:pt x="10" y="8"/>
                  <a:pt x="10" y="8"/>
                </a:cubicBezTo>
                <a:cubicBezTo>
                  <a:pt x="10" y="9"/>
                  <a:pt x="11" y="9"/>
                  <a:pt x="11" y="9"/>
                </a:cubicBezTo>
                <a:cubicBezTo>
                  <a:pt x="38" y="9"/>
                  <a:pt x="38" y="9"/>
                  <a:pt x="38" y="9"/>
                </a:cubicBezTo>
                <a:cubicBezTo>
                  <a:pt x="39" y="9"/>
                  <a:pt x="39" y="9"/>
                  <a:pt x="39" y="8"/>
                </a:cubicBezTo>
                <a:lnTo>
                  <a:pt x="39" y="6"/>
                </a:lnTo>
                <a:close/>
                <a:moveTo>
                  <a:pt x="64" y="63"/>
                </a:moveTo>
                <a:cubicBezTo>
                  <a:pt x="64" y="39"/>
                  <a:pt x="64" y="39"/>
                  <a:pt x="64" y="39"/>
                </a:cubicBezTo>
                <a:cubicBezTo>
                  <a:pt x="48" y="39"/>
                  <a:pt x="48" y="39"/>
                  <a:pt x="48" y="39"/>
                </a:cubicBezTo>
                <a:cubicBezTo>
                  <a:pt x="46" y="39"/>
                  <a:pt x="44" y="37"/>
                  <a:pt x="44" y="35"/>
                </a:cubicBezTo>
                <a:cubicBezTo>
                  <a:pt x="44" y="19"/>
                  <a:pt x="44" y="19"/>
                  <a:pt x="44" y="19"/>
                </a:cubicBezTo>
                <a:cubicBezTo>
                  <a:pt x="30" y="19"/>
                  <a:pt x="30" y="19"/>
                  <a:pt x="30" y="19"/>
                </a:cubicBezTo>
                <a:cubicBezTo>
                  <a:pt x="30" y="63"/>
                  <a:pt x="30" y="63"/>
                  <a:pt x="30" y="63"/>
                </a:cubicBezTo>
                <a:lnTo>
                  <a:pt x="64" y="63"/>
                </a:lnTo>
                <a:close/>
                <a:moveTo>
                  <a:pt x="60" y="34"/>
                </a:moveTo>
                <a:cubicBezTo>
                  <a:pt x="49" y="22"/>
                  <a:pt x="49" y="22"/>
                  <a:pt x="49" y="22"/>
                </a:cubicBezTo>
                <a:cubicBezTo>
                  <a:pt x="49" y="34"/>
                  <a:pt x="49" y="34"/>
                  <a:pt x="49" y="34"/>
                </a:cubicBezTo>
                <a:lnTo>
                  <a:pt x="60" y="34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63" name="Freeform 122"/>
          <p:cNvSpPr>
            <a:spLocks noEditPoints="1"/>
          </p:cNvSpPr>
          <p:nvPr/>
        </p:nvSpPr>
        <p:spPr bwMode="auto">
          <a:xfrm rot="20052358">
            <a:off x="9842499" y="3935704"/>
            <a:ext cx="357716" cy="514467"/>
          </a:xfrm>
          <a:custGeom>
            <a:avLst/>
            <a:gdLst/>
            <a:ahLst/>
            <a:cxnLst>
              <a:cxn ang="0">
                <a:pos x="41" y="29"/>
              </a:cxn>
              <a:cxn ang="0">
                <a:pos x="23" y="50"/>
              </a:cxn>
              <a:cxn ang="0">
                <a:pos x="23" y="55"/>
              </a:cxn>
              <a:cxn ang="0">
                <a:pos x="32" y="55"/>
              </a:cxn>
              <a:cxn ang="0">
                <a:pos x="34" y="57"/>
              </a:cxn>
              <a:cxn ang="0">
                <a:pos x="32" y="59"/>
              </a:cxn>
              <a:cxn ang="0">
                <a:pos x="9" y="59"/>
              </a:cxn>
              <a:cxn ang="0">
                <a:pos x="7" y="57"/>
              </a:cxn>
              <a:cxn ang="0">
                <a:pos x="9" y="55"/>
              </a:cxn>
              <a:cxn ang="0">
                <a:pos x="18" y="55"/>
              </a:cxn>
              <a:cxn ang="0">
                <a:pos x="18" y="50"/>
              </a:cxn>
              <a:cxn ang="0">
                <a:pos x="0" y="29"/>
              </a:cxn>
              <a:cxn ang="0">
                <a:pos x="0" y="25"/>
              </a:cxn>
              <a:cxn ang="0">
                <a:pos x="2" y="23"/>
              </a:cxn>
              <a:cxn ang="0">
                <a:pos x="4" y="25"/>
              </a:cxn>
              <a:cxn ang="0">
                <a:pos x="4" y="29"/>
              </a:cxn>
              <a:cxn ang="0">
                <a:pos x="20" y="45"/>
              </a:cxn>
              <a:cxn ang="0">
                <a:pos x="36" y="29"/>
              </a:cxn>
              <a:cxn ang="0">
                <a:pos x="36" y="25"/>
              </a:cxn>
              <a:cxn ang="0">
                <a:pos x="39" y="23"/>
              </a:cxn>
              <a:cxn ang="0">
                <a:pos x="41" y="25"/>
              </a:cxn>
              <a:cxn ang="0">
                <a:pos x="41" y="29"/>
              </a:cxn>
              <a:cxn ang="0">
                <a:pos x="32" y="29"/>
              </a:cxn>
              <a:cxn ang="0">
                <a:pos x="20" y="41"/>
              </a:cxn>
              <a:cxn ang="0">
                <a:pos x="9" y="29"/>
              </a:cxn>
              <a:cxn ang="0">
                <a:pos x="9" y="11"/>
              </a:cxn>
              <a:cxn ang="0">
                <a:pos x="20" y="0"/>
              </a:cxn>
              <a:cxn ang="0">
                <a:pos x="32" y="11"/>
              </a:cxn>
              <a:cxn ang="0">
                <a:pos x="32" y="29"/>
              </a:cxn>
            </a:cxnLst>
            <a:rect l="0" t="0" r="r" b="b"/>
            <a:pathLst>
              <a:path w="41" h="59">
                <a:moveTo>
                  <a:pt x="41" y="29"/>
                </a:moveTo>
                <a:cubicBezTo>
                  <a:pt x="41" y="40"/>
                  <a:pt x="33" y="49"/>
                  <a:pt x="23" y="50"/>
                </a:cubicBezTo>
                <a:cubicBezTo>
                  <a:pt x="23" y="55"/>
                  <a:pt x="23" y="55"/>
                  <a:pt x="23" y="55"/>
                </a:cubicBezTo>
                <a:cubicBezTo>
                  <a:pt x="32" y="55"/>
                  <a:pt x="32" y="55"/>
                  <a:pt x="32" y="55"/>
                </a:cubicBezTo>
                <a:cubicBezTo>
                  <a:pt x="33" y="55"/>
                  <a:pt x="34" y="56"/>
                  <a:pt x="34" y="57"/>
                </a:cubicBezTo>
                <a:cubicBezTo>
                  <a:pt x="34" y="58"/>
                  <a:pt x="33" y="59"/>
                  <a:pt x="32" y="59"/>
                </a:cubicBezTo>
                <a:cubicBezTo>
                  <a:pt x="9" y="59"/>
                  <a:pt x="9" y="59"/>
                  <a:pt x="9" y="59"/>
                </a:cubicBezTo>
                <a:cubicBezTo>
                  <a:pt x="8" y="59"/>
                  <a:pt x="7" y="58"/>
                  <a:pt x="7" y="57"/>
                </a:cubicBezTo>
                <a:cubicBezTo>
                  <a:pt x="7" y="56"/>
                  <a:pt x="8" y="55"/>
                  <a:pt x="9" y="55"/>
                </a:cubicBezTo>
                <a:cubicBezTo>
                  <a:pt x="18" y="55"/>
                  <a:pt x="18" y="55"/>
                  <a:pt x="18" y="55"/>
                </a:cubicBezTo>
                <a:cubicBezTo>
                  <a:pt x="18" y="50"/>
                  <a:pt x="18" y="50"/>
                  <a:pt x="18" y="50"/>
                </a:cubicBezTo>
                <a:cubicBezTo>
                  <a:pt x="8" y="49"/>
                  <a:pt x="0" y="40"/>
                  <a:pt x="0" y="29"/>
                </a:cubicBezTo>
                <a:cubicBezTo>
                  <a:pt x="0" y="25"/>
                  <a:pt x="0" y="25"/>
                  <a:pt x="0" y="25"/>
                </a:cubicBezTo>
                <a:cubicBezTo>
                  <a:pt x="0" y="24"/>
                  <a:pt x="1" y="23"/>
                  <a:pt x="2" y="23"/>
                </a:cubicBezTo>
                <a:cubicBezTo>
                  <a:pt x="3" y="23"/>
                  <a:pt x="4" y="24"/>
                  <a:pt x="4" y="25"/>
                </a:cubicBezTo>
                <a:cubicBezTo>
                  <a:pt x="4" y="29"/>
                  <a:pt x="4" y="29"/>
                  <a:pt x="4" y="29"/>
                </a:cubicBezTo>
                <a:cubicBezTo>
                  <a:pt x="4" y="38"/>
                  <a:pt x="12" y="45"/>
                  <a:pt x="20" y="45"/>
                </a:cubicBezTo>
                <a:cubicBezTo>
                  <a:pt x="29" y="45"/>
                  <a:pt x="36" y="38"/>
                  <a:pt x="36" y="29"/>
                </a:cubicBezTo>
                <a:cubicBezTo>
                  <a:pt x="36" y="25"/>
                  <a:pt x="36" y="25"/>
                  <a:pt x="36" y="25"/>
                </a:cubicBezTo>
                <a:cubicBezTo>
                  <a:pt x="36" y="24"/>
                  <a:pt x="37" y="23"/>
                  <a:pt x="39" y="23"/>
                </a:cubicBezTo>
                <a:cubicBezTo>
                  <a:pt x="40" y="23"/>
                  <a:pt x="41" y="24"/>
                  <a:pt x="41" y="25"/>
                </a:cubicBezTo>
                <a:lnTo>
                  <a:pt x="41" y="29"/>
                </a:lnTo>
                <a:close/>
                <a:moveTo>
                  <a:pt x="32" y="29"/>
                </a:moveTo>
                <a:cubicBezTo>
                  <a:pt x="32" y="36"/>
                  <a:pt x="27" y="41"/>
                  <a:pt x="20" y="41"/>
                </a:cubicBezTo>
                <a:cubicBezTo>
                  <a:pt x="14" y="41"/>
                  <a:pt x="9" y="36"/>
                  <a:pt x="9" y="29"/>
                </a:cubicBezTo>
                <a:cubicBezTo>
                  <a:pt x="9" y="11"/>
                  <a:pt x="9" y="11"/>
                  <a:pt x="9" y="11"/>
                </a:cubicBezTo>
                <a:cubicBezTo>
                  <a:pt x="9" y="5"/>
                  <a:pt x="14" y="0"/>
                  <a:pt x="20" y="0"/>
                </a:cubicBezTo>
                <a:cubicBezTo>
                  <a:pt x="27" y="0"/>
                  <a:pt x="32" y="5"/>
                  <a:pt x="32" y="11"/>
                </a:cubicBezTo>
                <a:lnTo>
                  <a:pt x="32" y="29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64" name="矩形 63"/>
          <p:cNvSpPr/>
          <p:nvPr/>
        </p:nvSpPr>
        <p:spPr>
          <a:xfrm>
            <a:off x="1899315" y="1752738"/>
            <a:ext cx="476589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000" dirty="0">
                <a:solidFill>
                  <a:schemeClr val="bg1">
                    <a:lumMod val="5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培養學生</a:t>
            </a:r>
            <a:r>
              <a:rPr lang="zh-TW" altLang="en-US" sz="2000" dirty="0">
                <a:solidFill>
                  <a:srgbClr val="DF7A60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餐館業、旅館業及餐飲業</a:t>
            </a:r>
            <a:r>
              <a:rPr lang="zh-TW" altLang="en-US" sz="2000" dirty="0">
                <a:solidFill>
                  <a:schemeClr val="bg1">
                    <a:lumMod val="5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等觀光餐旅產業之基礎技術人才</a:t>
            </a:r>
            <a:endParaRPr lang="zh-CN" altLang="en-US" sz="2000" dirty="0">
              <a:solidFill>
                <a:schemeClr val="bg1">
                  <a:lumMod val="50000"/>
                </a:schemeClr>
              </a:solidFill>
              <a:latin typeface="jf open 粉圓 2.0" panose="020B0000000000000000" pitchFamily="34" charset="-120"/>
              <a:ea typeface="jf open 粉圓 2.0" panose="020B0000000000000000" pitchFamily="34" charset="-120"/>
            </a:endParaRPr>
          </a:p>
        </p:txBody>
      </p:sp>
      <p:sp>
        <p:nvSpPr>
          <p:cNvPr id="65" name="矩形 64"/>
          <p:cNvSpPr/>
          <p:nvPr/>
        </p:nvSpPr>
        <p:spPr>
          <a:xfrm>
            <a:off x="1899315" y="2777456"/>
            <a:ext cx="478202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000" dirty="0">
                <a:solidFill>
                  <a:schemeClr val="bg1">
                    <a:lumMod val="5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培養學生</a:t>
            </a:r>
            <a:r>
              <a:rPr lang="zh-TW" altLang="en-US" sz="2000" dirty="0">
                <a:solidFill>
                  <a:srgbClr val="DF7A60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餐飲衛生安全及中餐烹飪概論</a:t>
            </a:r>
            <a:r>
              <a:rPr lang="zh-TW" altLang="en-US" sz="2000" dirty="0">
                <a:solidFill>
                  <a:schemeClr val="bg1">
                    <a:lumMod val="5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基礎知能，並熟悉</a:t>
            </a:r>
            <a:r>
              <a:rPr lang="zh-TW" altLang="en-US" sz="2000" dirty="0">
                <a:solidFill>
                  <a:srgbClr val="DF7A60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蔬果切雕</a:t>
            </a:r>
            <a:r>
              <a:rPr lang="zh-TW" altLang="en-US" sz="2000" dirty="0">
                <a:solidFill>
                  <a:schemeClr val="bg1">
                    <a:lumMod val="5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及</a:t>
            </a:r>
            <a:r>
              <a:rPr lang="zh-TW" altLang="en-US" sz="2000" dirty="0">
                <a:solidFill>
                  <a:srgbClr val="DF7A60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食物製備</a:t>
            </a:r>
            <a:r>
              <a:rPr lang="zh-TW" altLang="en-US" sz="2000" dirty="0">
                <a:solidFill>
                  <a:schemeClr val="bg1">
                    <a:lumMod val="5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技能</a:t>
            </a:r>
          </a:p>
        </p:txBody>
      </p:sp>
      <p:sp>
        <p:nvSpPr>
          <p:cNvPr id="66" name="矩形 65"/>
          <p:cNvSpPr/>
          <p:nvPr/>
        </p:nvSpPr>
        <p:spPr>
          <a:xfrm>
            <a:off x="1899315" y="3783103"/>
            <a:ext cx="480857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000" dirty="0">
                <a:solidFill>
                  <a:schemeClr val="bg1">
                    <a:lumMod val="5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具備符合業界之</a:t>
            </a:r>
            <a:r>
              <a:rPr lang="zh-TW" altLang="en-US" sz="2000" dirty="0">
                <a:solidFill>
                  <a:srgbClr val="DF7A60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中餐烹調、西餐烹調及烘焙麵包</a:t>
            </a:r>
            <a:r>
              <a:rPr lang="zh-TW" altLang="en-US" sz="2000" dirty="0">
                <a:solidFill>
                  <a:schemeClr val="bg1">
                    <a:lumMod val="5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實務之基礎能力</a:t>
            </a:r>
          </a:p>
        </p:txBody>
      </p:sp>
      <p:sp>
        <p:nvSpPr>
          <p:cNvPr id="67" name="矩形 66"/>
          <p:cNvSpPr/>
          <p:nvPr/>
        </p:nvSpPr>
        <p:spPr>
          <a:xfrm>
            <a:off x="1899315" y="4838916"/>
            <a:ext cx="48759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000" dirty="0">
                <a:solidFill>
                  <a:schemeClr val="bg1">
                    <a:lumMod val="5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具備符合業界之</a:t>
            </a:r>
            <a:r>
              <a:rPr lang="zh-TW" altLang="en-US" sz="2000" dirty="0">
                <a:solidFill>
                  <a:srgbClr val="DF7A60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餐旅服務、飲料製備與餐飲管理</a:t>
            </a:r>
            <a:r>
              <a:rPr lang="zh-TW" altLang="en-US" sz="2000" dirty="0">
                <a:solidFill>
                  <a:schemeClr val="bg1">
                    <a:lumMod val="5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之基礎能力</a:t>
            </a:r>
          </a:p>
        </p:txBody>
      </p:sp>
    </p:spTree>
    <p:extLst>
      <p:ext uri="{BB962C8B-B14F-4D97-AF65-F5344CB8AC3E}">
        <p14:creationId xmlns:p14="http://schemas.microsoft.com/office/powerpoint/2010/main" val="289052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316"/>
            <a:ext cx="12192000" cy="5715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21" t="53545" r="22272"/>
          <a:stretch/>
        </p:blipFill>
        <p:spPr>
          <a:xfrm>
            <a:off x="2056526" y="3429000"/>
            <a:ext cx="8789291" cy="3730338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3996559" y="2114266"/>
            <a:ext cx="44289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5400" b="1" dirty="0">
                <a:solidFill>
                  <a:srgbClr val="784B2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PART  2</a:t>
            </a:r>
            <a:endParaRPr lang="zh-CN" altLang="en-US" sz="5400" b="1" dirty="0">
              <a:solidFill>
                <a:srgbClr val="784B2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218230" y="3078555"/>
            <a:ext cx="40265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5400" b="1" dirty="0">
                <a:solidFill>
                  <a:srgbClr val="784B2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課程規劃</a:t>
            </a:r>
            <a:endParaRPr lang="zh-CN" altLang="en-US" sz="5400" b="1" dirty="0">
              <a:solidFill>
                <a:srgbClr val="784B2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58686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2">
            <a:extLst>
              <a:ext uri="{FF2B5EF4-FFF2-40B4-BE49-F238E27FC236}">
                <a16:creationId xmlns:a16="http://schemas.microsoft.com/office/drawing/2014/main" id="{FA0E59FE-8B56-CC49-517C-D544620B97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1299032"/>
              </p:ext>
            </p:extLst>
          </p:nvPr>
        </p:nvGraphicFramePr>
        <p:xfrm>
          <a:off x="1083393" y="862836"/>
          <a:ext cx="7593468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4089">
                  <a:extLst>
                    <a:ext uri="{9D8B030D-6E8A-4147-A177-3AD203B41FA5}">
                      <a16:colId xmlns:a16="http://schemas.microsoft.com/office/drawing/2014/main" val="2816174954"/>
                    </a:ext>
                  </a:extLst>
                </a:gridCol>
                <a:gridCol w="1418637">
                  <a:extLst>
                    <a:ext uri="{9D8B030D-6E8A-4147-A177-3AD203B41FA5}">
                      <a16:colId xmlns:a16="http://schemas.microsoft.com/office/drawing/2014/main" val="1555677815"/>
                    </a:ext>
                  </a:extLst>
                </a:gridCol>
                <a:gridCol w="1211363">
                  <a:extLst>
                    <a:ext uri="{9D8B030D-6E8A-4147-A177-3AD203B41FA5}">
                      <a16:colId xmlns:a16="http://schemas.microsoft.com/office/drawing/2014/main" val="2397286373"/>
                    </a:ext>
                  </a:extLst>
                </a:gridCol>
                <a:gridCol w="1319793">
                  <a:extLst>
                    <a:ext uri="{9D8B030D-6E8A-4147-A177-3AD203B41FA5}">
                      <a16:colId xmlns:a16="http://schemas.microsoft.com/office/drawing/2014/main" val="1696009971"/>
                    </a:ext>
                  </a:extLst>
                </a:gridCol>
                <a:gridCol w="1319793">
                  <a:extLst>
                    <a:ext uri="{9D8B030D-6E8A-4147-A177-3AD203B41FA5}">
                      <a16:colId xmlns:a16="http://schemas.microsoft.com/office/drawing/2014/main" val="3947970710"/>
                    </a:ext>
                  </a:extLst>
                </a:gridCol>
                <a:gridCol w="1319793">
                  <a:extLst>
                    <a:ext uri="{9D8B030D-6E8A-4147-A177-3AD203B41FA5}">
                      <a16:colId xmlns:a16="http://schemas.microsoft.com/office/drawing/2014/main" val="530723311"/>
                    </a:ext>
                  </a:extLst>
                </a:gridCol>
              </a:tblGrid>
              <a:tr h="278872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科別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年級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高一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高二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高三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平均每週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0515323"/>
                  </a:ext>
                </a:extLst>
              </a:tr>
              <a:tr h="800948"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觀光科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共同科目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國文</a:t>
                      </a:r>
                      <a:r>
                        <a:rPr lang="en-US" altLang="zh-TW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(3)</a:t>
                      </a:r>
                    </a:p>
                    <a:p>
                      <a:pPr algn="ctr"/>
                      <a:r>
                        <a:rPr lang="zh-TW" altLang="en-US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英文</a:t>
                      </a:r>
                      <a:r>
                        <a:rPr lang="en-US" altLang="zh-TW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(2)</a:t>
                      </a:r>
                    </a:p>
                    <a:p>
                      <a:pPr algn="ctr"/>
                      <a:r>
                        <a:rPr lang="zh-TW" altLang="en-US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數學</a:t>
                      </a:r>
                      <a:r>
                        <a:rPr lang="en-US" altLang="zh-TW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(2)</a:t>
                      </a:r>
                      <a:endParaRPr lang="zh-TW" altLang="en-US" dirty="0">
                        <a:latin typeface="jf open 粉圓 2.0" panose="020B0000000000000000" pitchFamily="34" charset="-120"/>
                        <a:ea typeface="華康中圓體" panose="020F050900000000000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國文</a:t>
                      </a:r>
                      <a:r>
                        <a:rPr lang="en-US" altLang="zh-TW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(3)</a:t>
                      </a:r>
                    </a:p>
                    <a:p>
                      <a:pPr algn="ctr"/>
                      <a:r>
                        <a:rPr lang="zh-TW" altLang="en-US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英文</a:t>
                      </a:r>
                      <a:r>
                        <a:rPr lang="en-US" altLang="zh-TW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(2)</a:t>
                      </a:r>
                    </a:p>
                    <a:p>
                      <a:pPr algn="ctr"/>
                      <a:r>
                        <a:rPr lang="zh-TW" altLang="en-US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數學</a:t>
                      </a:r>
                      <a:r>
                        <a:rPr lang="en-US" altLang="zh-TW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(2)</a:t>
                      </a:r>
                      <a:endParaRPr lang="zh-TW" altLang="en-US" dirty="0">
                        <a:latin typeface="jf open 粉圓 2.0" panose="020B0000000000000000" pitchFamily="34" charset="-120"/>
                        <a:ea typeface="華康中圓體" panose="020F050900000000000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國文</a:t>
                      </a:r>
                      <a:r>
                        <a:rPr lang="en-US" altLang="zh-TW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(3)</a:t>
                      </a:r>
                    </a:p>
                    <a:p>
                      <a:pPr algn="ctr"/>
                      <a:r>
                        <a:rPr lang="zh-TW" altLang="en-US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英文</a:t>
                      </a:r>
                      <a:r>
                        <a:rPr lang="en-US" altLang="zh-TW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(2)</a:t>
                      </a:r>
                    </a:p>
                    <a:p>
                      <a:pPr algn="ctr"/>
                      <a:r>
                        <a:rPr lang="zh-TW" altLang="en-US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數學</a:t>
                      </a:r>
                      <a:r>
                        <a:rPr lang="en-US" altLang="zh-TW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(2)</a:t>
                      </a:r>
                      <a:endParaRPr lang="zh-TW" altLang="en-US" dirty="0">
                        <a:latin typeface="jf open 粉圓 2.0" panose="020B0000000000000000" pitchFamily="34" charset="-120"/>
                        <a:ea typeface="華康中圓體" panose="020F0509000000000000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國文</a:t>
                      </a:r>
                      <a:r>
                        <a:rPr lang="en-US" altLang="zh-TW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4</a:t>
                      </a:r>
                    </a:p>
                    <a:p>
                      <a:pPr algn="ctr"/>
                      <a:r>
                        <a:rPr lang="zh-TW" altLang="en-US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英文</a:t>
                      </a:r>
                      <a:r>
                        <a:rPr lang="en-US" altLang="zh-TW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3</a:t>
                      </a:r>
                    </a:p>
                    <a:p>
                      <a:pPr algn="ctr"/>
                      <a:r>
                        <a:rPr lang="zh-TW" altLang="en-US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數學</a:t>
                      </a:r>
                      <a:r>
                        <a:rPr lang="en-US" altLang="zh-TW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3</a:t>
                      </a:r>
                      <a:endParaRPr lang="zh-TW" altLang="en-US" dirty="0">
                        <a:latin typeface="jf open 粉圓 2.0" panose="020B0000000000000000" pitchFamily="34" charset="-120"/>
                        <a:ea typeface="華康中圓體" panose="020F050900000000000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24595274"/>
                  </a:ext>
                </a:extLst>
              </a:tr>
              <a:tr h="790603">
                <a:tc vMerge="1"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第八節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英文</a:t>
                      </a:r>
                      <a:r>
                        <a:rPr lang="en-US" altLang="zh-TW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(1)</a:t>
                      </a:r>
                    </a:p>
                    <a:p>
                      <a:pPr algn="ctr"/>
                      <a:r>
                        <a:rPr lang="zh-TW" altLang="en-US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國文</a:t>
                      </a:r>
                      <a:r>
                        <a:rPr lang="en-US" altLang="zh-TW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(1)</a:t>
                      </a:r>
                    </a:p>
                    <a:p>
                      <a:pPr algn="ctr"/>
                      <a:r>
                        <a:rPr lang="zh-TW" altLang="en-US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數學</a:t>
                      </a:r>
                      <a:r>
                        <a:rPr lang="en-US" altLang="zh-TW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(1)</a:t>
                      </a:r>
                      <a:endParaRPr lang="zh-TW" altLang="en-US" dirty="0">
                        <a:latin typeface="jf open 粉圓 2.0" panose="020B0000000000000000" pitchFamily="34" charset="-120"/>
                        <a:ea typeface="華康中圓體" panose="020F050900000000000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英文</a:t>
                      </a:r>
                      <a:r>
                        <a:rPr lang="en-US" altLang="zh-TW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(1)</a:t>
                      </a:r>
                    </a:p>
                    <a:p>
                      <a:pPr algn="ctr"/>
                      <a:r>
                        <a:rPr lang="zh-TW" altLang="en-US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國文</a:t>
                      </a:r>
                      <a:r>
                        <a:rPr lang="en-US" altLang="zh-TW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(1)</a:t>
                      </a:r>
                    </a:p>
                    <a:p>
                      <a:pPr algn="ctr"/>
                      <a:r>
                        <a:rPr lang="zh-TW" altLang="en-US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數學</a:t>
                      </a:r>
                      <a:r>
                        <a:rPr lang="en-US" altLang="zh-TW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(1)</a:t>
                      </a:r>
                      <a:endParaRPr lang="zh-TW" altLang="en-US" dirty="0">
                        <a:latin typeface="jf open 粉圓 2.0" panose="020B0000000000000000" pitchFamily="34" charset="-120"/>
                        <a:ea typeface="華康中圓體" panose="020F050900000000000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英文</a:t>
                      </a:r>
                      <a:r>
                        <a:rPr lang="en-US" altLang="zh-TW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(1)</a:t>
                      </a:r>
                    </a:p>
                    <a:p>
                      <a:pPr algn="ctr"/>
                      <a:r>
                        <a:rPr lang="zh-TW" altLang="en-US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國文</a:t>
                      </a:r>
                      <a:r>
                        <a:rPr lang="en-US" altLang="zh-TW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(1)</a:t>
                      </a:r>
                    </a:p>
                    <a:p>
                      <a:pPr algn="ctr"/>
                      <a:r>
                        <a:rPr lang="zh-TW" altLang="en-US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數學</a:t>
                      </a:r>
                      <a:r>
                        <a:rPr lang="en-US" altLang="zh-TW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(1)</a:t>
                      </a:r>
                      <a:endParaRPr lang="zh-TW" altLang="en-US" dirty="0">
                        <a:latin typeface="jf open 粉圓 2.0" panose="020B0000000000000000" pitchFamily="34" charset="-120"/>
                        <a:ea typeface="華康中圓體" panose="020F0509000000000000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09815190"/>
                  </a:ext>
                </a:extLst>
              </a:tr>
            </a:tbl>
          </a:graphicData>
        </a:graphic>
      </p:graphicFrame>
      <p:graphicFrame>
        <p:nvGraphicFramePr>
          <p:cNvPr id="3" name="表格 2">
            <a:extLst>
              <a:ext uri="{FF2B5EF4-FFF2-40B4-BE49-F238E27FC236}">
                <a16:creationId xmlns:a16="http://schemas.microsoft.com/office/drawing/2014/main" id="{BB372DB0-69ED-1C1A-3B66-93165C57E1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7720483"/>
              </p:ext>
            </p:extLst>
          </p:nvPr>
        </p:nvGraphicFramePr>
        <p:xfrm>
          <a:off x="1083393" y="3031319"/>
          <a:ext cx="7593468" cy="3605148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997630">
                  <a:extLst>
                    <a:ext uri="{9D8B030D-6E8A-4147-A177-3AD203B41FA5}">
                      <a16:colId xmlns:a16="http://schemas.microsoft.com/office/drawing/2014/main" val="1204460556"/>
                    </a:ext>
                  </a:extLst>
                </a:gridCol>
                <a:gridCol w="1425096">
                  <a:extLst>
                    <a:ext uri="{9D8B030D-6E8A-4147-A177-3AD203B41FA5}">
                      <a16:colId xmlns:a16="http://schemas.microsoft.com/office/drawing/2014/main" val="1555677815"/>
                    </a:ext>
                  </a:extLst>
                </a:gridCol>
                <a:gridCol w="1211363">
                  <a:extLst>
                    <a:ext uri="{9D8B030D-6E8A-4147-A177-3AD203B41FA5}">
                      <a16:colId xmlns:a16="http://schemas.microsoft.com/office/drawing/2014/main" val="2397286373"/>
                    </a:ext>
                  </a:extLst>
                </a:gridCol>
                <a:gridCol w="1319793">
                  <a:extLst>
                    <a:ext uri="{9D8B030D-6E8A-4147-A177-3AD203B41FA5}">
                      <a16:colId xmlns:a16="http://schemas.microsoft.com/office/drawing/2014/main" val="1696009971"/>
                    </a:ext>
                  </a:extLst>
                </a:gridCol>
                <a:gridCol w="1319793">
                  <a:extLst>
                    <a:ext uri="{9D8B030D-6E8A-4147-A177-3AD203B41FA5}">
                      <a16:colId xmlns:a16="http://schemas.microsoft.com/office/drawing/2014/main" val="3947970710"/>
                    </a:ext>
                  </a:extLst>
                </a:gridCol>
                <a:gridCol w="1319793">
                  <a:extLst>
                    <a:ext uri="{9D8B030D-6E8A-4147-A177-3AD203B41FA5}">
                      <a16:colId xmlns:a16="http://schemas.microsoft.com/office/drawing/2014/main" val="1009658284"/>
                    </a:ext>
                  </a:extLst>
                </a:gridCol>
              </a:tblGrid>
              <a:tr h="899796"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ea typeface="華康中圓體" panose="020F0509000000000000"/>
                        </a:rPr>
                        <a:t>餐技科</a:t>
                      </a: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共同科目</a:t>
                      </a: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國文</a:t>
                      </a:r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(3)</a:t>
                      </a:r>
                    </a:p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英文</a:t>
                      </a:r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(2)</a:t>
                      </a:r>
                    </a:p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數學</a:t>
                      </a:r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(2)</a:t>
                      </a:r>
                      <a:endParaRPr lang="zh-TW" altLang="en-US" b="0" dirty="0">
                        <a:solidFill>
                          <a:schemeClr val="tx1"/>
                        </a:solidFill>
                        <a:latin typeface="jf open 粉圓 2.0" panose="020B0000000000000000" pitchFamily="34" charset="-120"/>
                        <a:ea typeface="華康中圓體" panose="020F0509000000000000"/>
                      </a:endParaRP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國文</a:t>
                      </a:r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(2)</a:t>
                      </a:r>
                    </a:p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英文</a:t>
                      </a:r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(2)</a:t>
                      </a:r>
                    </a:p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數學</a:t>
                      </a:r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(2)</a:t>
                      </a:r>
                      <a:endParaRPr lang="zh-TW" altLang="en-US" b="0" dirty="0">
                        <a:solidFill>
                          <a:schemeClr val="tx1"/>
                        </a:solidFill>
                        <a:latin typeface="jf open 粉圓 2.0" panose="020B0000000000000000" pitchFamily="34" charset="-120"/>
                        <a:ea typeface="華康中圓體" panose="020F0509000000000000"/>
                      </a:endParaRP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國文</a:t>
                      </a:r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(2)</a:t>
                      </a:r>
                    </a:p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英文</a:t>
                      </a:r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(1)</a:t>
                      </a:r>
                    </a:p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數學</a:t>
                      </a:r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(1)</a:t>
                      </a:r>
                      <a:endParaRPr lang="zh-TW" altLang="en-US" b="0" dirty="0">
                        <a:solidFill>
                          <a:schemeClr val="tx1"/>
                        </a:solidFill>
                        <a:latin typeface="jf open 粉圓 2.0" panose="020B0000000000000000" pitchFamily="34" charset="-120"/>
                        <a:ea typeface="華康中圓體" panose="020F0509000000000000"/>
                      </a:endParaRP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國文</a:t>
                      </a:r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2</a:t>
                      </a:r>
                    </a:p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英文</a:t>
                      </a:r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2</a:t>
                      </a:r>
                    </a:p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數學</a:t>
                      </a:r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2</a:t>
                      </a:r>
                      <a:endParaRPr lang="zh-TW" altLang="en-US" b="0" dirty="0">
                        <a:solidFill>
                          <a:schemeClr val="tx1"/>
                        </a:solidFill>
                        <a:latin typeface="jf open 粉圓 2.0" panose="020B0000000000000000" pitchFamily="34" charset="-120"/>
                        <a:ea typeface="華康中圓體" panose="020F0509000000000000"/>
                      </a:endParaRP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4595274"/>
                  </a:ext>
                </a:extLst>
              </a:tr>
              <a:tr h="888174">
                <a:tc vMerge="1"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第八節</a:t>
                      </a:r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實作課程</a:t>
                      </a:r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實作課程</a:t>
                      </a:r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實作課程</a:t>
                      </a:r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09815190"/>
                  </a:ext>
                </a:extLst>
              </a:tr>
              <a:tr h="888174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b="0" dirty="0">
                          <a:solidFill>
                            <a:schemeClr val="tx1"/>
                          </a:solidFill>
                          <a:ea typeface="華康中圓體" panose="020F0509000000000000"/>
                        </a:rPr>
                        <a:t>餐飲科</a:t>
                      </a:r>
                      <a:endParaRPr lang="en-US" altLang="zh-TW" b="0" dirty="0">
                        <a:solidFill>
                          <a:schemeClr val="tx1"/>
                        </a:solidFill>
                        <a:ea typeface="華康中圓體" panose="020F0509000000000000"/>
                      </a:endParaRP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ea typeface="華康中圓體" panose="020F0509000000000000"/>
                        </a:rPr>
                        <a:t>共同科目</a:t>
                      </a:r>
                      <a:endParaRPr lang="zh-TW" altLang="en-US" b="0" dirty="0">
                        <a:solidFill>
                          <a:schemeClr val="tx1"/>
                        </a:solidFill>
                        <a:latin typeface="jf open 粉圓 2.0" panose="020B0000000000000000" pitchFamily="34" charset="-120"/>
                        <a:ea typeface="華康中圓體" panose="020F0509000000000000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ea typeface="華康中圓體" panose="020F0509000000000000"/>
                        </a:rPr>
                        <a:t>國文</a:t>
                      </a:r>
                      <a:r>
                        <a:rPr lang="en-US" altLang="zh-TW" b="0" dirty="0">
                          <a:solidFill>
                            <a:schemeClr val="tx1"/>
                          </a:solidFill>
                          <a:ea typeface="華康中圓體" panose="020F0509000000000000"/>
                        </a:rPr>
                        <a:t>(3)</a:t>
                      </a:r>
                    </a:p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ea typeface="華康中圓體" panose="020F0509000000000000"/>
                        </a:rPr>
                        <a:t>英文</a:t>
                      </a:r>
                      <a:r>
                        <a:rPr lang="en-US" altLang="zh-TW" b="0" dirty="0">
                          <a:solidFill>
                            <a:schemeClr val="tx1"/>
                          </a:solidFill>
                          <a:ea typeface="華康中圓體" panose="020F0509000000000000"/>
                        </a:rPr>
                        <a:t>(2)</a:t>
                      </a:r>
                    </a:p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ea typeface="華康中圓體" panose="020F0509000000000000"/>
                        </a:rPr>
                        <a:t>數學</a:t>
                      </a:r>
                      <a:r>
                        <a:rPr lang="en-US" altLang="zh-TW" b="0" dirty="0">
                          <a:solidFill>
                            <a:schemeClr val="tx1"/>
                          </a:solidFill>
                          <a:ea typeface="華康中圓體" panose="020F0509000000000000"/>
                        </a:rPr>
                        <a:t>(2)</a:t>
                      </a:r>
                      <a:endParaRPr lang="zh-TW" altLang="en-US" b="0" dirty="0">
                        <a:solidFill>
                          <a:schemeClr val="tx1"/>
                        </a:solidFill>
                        <a:latin typeface="jf open 粉圓 2.0" panose="020B0000000000000000" pitchFamily="34" charset="-120"/>
                        <a:ea typeface="華康中圓體" panose="020F0509000000000000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ea typeface="華康中圓體" panose="020F0509000000000000"/>
                        </a:rPr>
                        <a:t>國文</a:t>
                      </a:r>
                      <a:r>
                        <a:rPr lang="en-US" altLang="zh-TW" b="0" dirty="0">
                          <a:solidFill>
                            <a:schemeClr val="tx1"/>
                          </a:solidFill>
                          <a:ea typeface="華康中圓體" panose="020F0509000000000000"/>
                        </a:rPr>
                        <a:t>(2)</a:t>
                      </a:r>
                    </a:p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ea typeface="華康中圓體" panose="020F0509000000000000"/>
                        </a:rPr>
                        <a:t>英文</a:t>
                      </a:r>
                      <a:r>
                        <a:rPr lang="en-US" altLang="zh-TW" b="0" dirty="0">
                          <a:solidFill>
                            <a:schemeClr val="tx1"/>
                          </a:solidFill>
                          <a:ea typeface="華康中圓體" panose="020F0509000000000000"/>
                        </a:rPr>
                        <a:t>(2)</a:t>
                      </a:r>
                    </a:p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ea typeface="華康中圓體" panose="020F0509000000000000"/>
                        </a:rPr>
                        <a:t>數學</a:t>
                      </a:r>
                      <a:r>
                        <a:rPr lang="en-US" altLang="zh-TW" b="0" dirty="0">
                          <a:solidFill>
                            <a:schemeClr val="tx1"/>
                          </a:solidFill>
                          <a:ea typeface="華康中圓體" panose="020F0509000000000000"/>
                        </a:rPr>
                        <a:t>(2)</a:t>
                      </a:r>
                      <a:endParaRPr lang="zh-TW" altLang="en-US" b="0" dirty="0">
                        <a:solidFill>
                          <a:schemeClr val="tx1"/>
                        </a:solidFill>
                        <a:latin typeface="jf open 粉圓 2.0" panose="020B0000000000000000" pitchFamily="34" charset="-120"/>
                        <a:ea typeface="華康中圓體" panose="020F0509000000000000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ea typeface="華康中圓體" panose="020F0509000000000000"/>
                        </a:rPr>
                        <a:t>國文</a:t>
                      </a:r>
                      <a:r>
                        <a:rPr lang="en-US" altLang="zh-TW" b="0" dirty="0">
                          <a:solidFill>
                            <a:schemeClr val="tx1"/>
                          </a:solidFill>
                          <a:ea typeface="華康中圓體" panose="020F0509000000000000"/>
                        </a:rPr>
                        <a:t>(2)</a:t>
                      </a:r>
                    </a:p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ea typeface="華康中圓體" panose="020F0509000000000000"/>
                        </a:rPr>
                        <a:t>英文</a:t>
                      </a:r>
                      <a:r>
                        <a:rPr lang="en-US" altLang="zh-TW" b="0" dirty="0">
                          <a:solidFill>
                            <a:schemeClr val="tx1"/>
                          </a:solidFill>
                          <a:ea typeface="華康中圓體" panose="020F0509000000000000"/>
                        </a:rPr>
                        <a:t>(1)</a:t>
                      </a:r>
                    </a:p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ea typeface="華康中圓體" panose="020F0509000000000000"/>
                        </a:rPr>
                        <a:t>數學</a:t>
                      </a:r>
                      <a:r>
                        <a:rPr lang="en-US" altLang="zh-TW" b="0" dirty="0">
                          <a:solidFill>
                            <a:schemeClr val="tx1"/>
                          </a:solidFill>
                          <a:ea typeface="華康中圓體" panose="020F0509000000000000"/>
                        </a:rPr>
                        <a:t>(1)</a:t>
                      </a:r>
                      <a:endParaRPr lang="zh-TW" altLang="en-US" b="0" dirty="0">
                        <a:solidFill>
                          <a:schemeClr val="tx1"/>
                        </a:solidFill>
                        <a:latin typeface="jf open 粉圓 2.0" panose="020B0000000000000000" pitchFamily="34" charset="-120"/>
                        <a:ea typeface="華康中圓體" panose="020F0509000000000000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ea typeface="華康中圓體" panose="020F0509000000000000"/>
                        </a:rPr>
                        <a:t>國文</a:t>
                      </a:r>
                      <a:r>
                        <a:rPr lang="en-US" altLang="zh-TW" b="0" dirty="0">
                          <a:solidFill>
                            <a:schemeClr val="tx1"/>
                          </a:solidFill>
                          <a:ea typeface="華康中圓體" panose="020F0509000000000000"/>
                        </a:rPr>
                        <a:t>2</a:t>
                      </a:r>
                    </a:p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ea typeface="華康中圓體" panose="020F0509000000000000"/>
                        </a:rPr>
                        <a:t>英文</a:t>
                      </a:r>
                      <a:r>
                        <a:rPr lang="en-US" altLang="zh-TW" b="0" dirty="0">
                          <a:solidFill>
                            <a:schemeClr val="tx1"/>
                          </a:solidFill>
                          <a:ea typeface="華康中圓體" panose="020F0509000000000000"/>
                        </a:rPr>
                        <a:t>2</a:t>
                      </a:r>
                    </a:p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ea typeface="華康中圓體" panose="020F0509000000000000"/>
                        </a:rPr>
                        <a:t>數學</a:t>
                      </a:r>
                      <a:r>
                        <a:rPr lang="en-US" altLang="zh-TW" b="0" dirty="0">
                          <a:solidFill>
                            <a:schemeClr val="tx1"/>
                          </a:solidFill>
                          <a:ea typeface="華康中圓體" panose="020F0509000000000000"/>
                        </a:rPr>
                        <a:t>2</a:t>
                      </a:r>
                      <a:endParaRPr lang="zh-TW" altLang="en-US" b="0" dirty="0">
                        <a:solidFill>
                          <a:schemeClr val="tx1"/>
                        </a:solidFill>
                        <a:latin typeface="jf open 粉圓 2.0" panose="020B0000000000000000" pitchFamily="34" charset="-120"/>
                        <a:ea typeface="華康中圓體" panose="020F0509000000000000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9718038"/>
                  </a:ext>
                </a:extLst>
              </a:tr>
              <a:tr h="888174">
                <a:tc vMerge="1"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jf open 粉圓 2.0" panose="020B0000000000000000" pitchFamily="34" charset="-120"/>
                        <a:ea typeface="jf open 粉圓 2.0" panose="020B0000000000000000" pitchFamily="34" charset="-120"/>
                      </a:endParaRP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ea typeface="華康中圓體" panose="020F0509000000000000"/>
                        </a:rPr>
                        <a:t>第八節</a:t>
                      </a:r>
                      <a:endParaRPr lang="zh-TW" altLang="en-US" b="0" dirty="0">
                        <a:solidFill>
                          <a:schemeClr val="tx1"/>
                        </a:solidFill>
                        <a:latin typeface="jf open 粉圓 2.0" panose="020B0000000000000000" pitchFamily="34" charset="-120"/>
                        <a:ea typeface="華康中圓體" panose="020F050900000000000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ea typeface="華康中圓體" panose="020F0509000000000000"/>
                        </a:rPr>
                        <a:t>實作課程</a:t>
                      </a:r>
                      <a:endParaRPr lang="zh-TW" altLang="en-US" b="0" dirty="0">
                        <a:solidFill>
                          <a:schemeClr val="tx1"/>
                        </a:solidFill>
                        <a:latin typeface="jf open 粉圓 2.0" panose="020B0000000000000000" pitchFamily="34" charset="-120"/>
                        <a:ea typeface="華康中圓體" panose="020F050900000000000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b="0" dirty="0">
                          <a:solidFill>
                            <a:schemeClr val="tx1"/>
                          </a:solidFill>
                          <a:ea typeface="華康中圓體" panose="020F0509000000000000"/>
                        </a:rPr>
                        <a:t>實作課程</a:t>
                      </a:r>
                      <a:endParaRPr lang="zh-TW" altLang="en-US" b="0" dirty="0">
                        <a:solidFill>
                          <a:schemeClr val="tx1"/>
                        </a:solidFill>
                        <a:latin typeface="jf open 粉圓 2.0" panose="020B0000000000000000" pitchFamily="34" charset="-120"/>
                        <a:ea typeface="華康中圓體" panose="020F050900000000000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b="0" dirty="0">
                          <a:solidFill>
                            <a:schemeClr val="tx1"/>
                          </a:solidFill>
                          <a:ea typeface="華康中圓體" panose="020F0509000000000000"/>
                        </a:rPr>
                        <a:t>實作課程</a:t>
                      </a:r>
                      <a:endParaRPr lang="zh-TW" altLang="en-US" b="0" dirty="0">
                        <a:solidFill>
                          <a:schemeClr val="tx1"/>
                        </a:solidFill>
                        <a:latin typeface="jf open 粉圓 2.0" panose="020B0000000000000000" pitchFamily="34" charset="-120"/>
                        <a:ea typeface="華康中圓體" panose="020F050900000000000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93553747"/>
                  </a:ext>
                </a:extLst>
              </a:tr>
            </a:tbl>
          </a:graphicData>
        </a:graphic>
      </p:graphicFrame>
      <p:sp>
        <p:nvSpPr>
          <p:cNvPr id="4" name="文本框 3">
            <a:extLst>
              <a:ext uri="{FF2B5EF4-FFF2-40B4-BE49-F238E27FC236}">
                <a16:creationId xmlns:a16="http://schemas.microsoft.com/office/drawing/2014/main" id="{F54A9FEC-C57E-ED4B-419F-88C488A31BC2}"/>
              </a:ext>
            </a:extLst>
          </p:cNvPr>
          <p:cNvSpPr txBox="1"/>
          <p:nvPr/>
        </p:nvSpPr>
        <p:spPr>
          <a:xfrm>
            <a:off x="417475" y="185728"/>
            <a:ext cx="790540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800" b="1" dirty="0">
                <a:solidFill>
                  <a:srgbClr val="784B23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1.</a:t>
            </a:r>
            <a:r>
              <a:rPr lang="zh-TW" altLang="en-US" sz="3800" b="1" dirty="0">
                <a:solidFill>
                  <a:srgbClr val="784B23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共同科目</a:t>
            </a:r>
            <a:r>
              <a:rPr lang="en-US" altLang="zh-TW" sz="3800" b="1" dirty="0">
                <a:solidFill>
                  <a:srgbClr val="784B23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-</a:t>
            </a:r>
            <a:r>
              <a:rPr lang="zh-TW" altLang="en-US" sz="3800" b="1" dirty="0">
                <a:solidFill>
                  <a:srgbClr val="784B23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學分數差異表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5F810865-CA11-EA2F-E8D4-A17116626360}"/>
              </a:ext>
            </a:extLst>
          </p:cNvPr>
          <p:cNvSpPr txBox="1"/>
          <p:nvPr/>
        </p:nvSpPr>
        <p:spPr>
          <a:xfrm>
            <a:off x="9003911" y="2274838"/>
            <a:ext cx="2339102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餐旅群考科介紹</a:t>
            </a:r>
            <a:endParaRPr lang="en-US" altLang="zh-TW" sz="2400" dirty="0">
              <a:solidFill>
                <a:srgbClr val="784B23"/>
              </a:solidFill>
              <a:latin typeface="jf open 粉圓 2.0" panose="020B0000000000000000" pitchFamily="34" charset="-120"/>
              <a:ea typeface="jf open 粉圓 2.0" panose="020B0000000000000000" pitchFamily="34" charset="-120"/>
            </a:endParaRPr>
          </a:p>
          <a:p>
            <a:r>
              <a:rPr lang="en-US" altLang="zh-TW" sz="2400" dirty="0">
                <a:latin typeface="jf open 粉圓 2.0" panose="020B0000000000000000" pitchFamily="34" charset="-120"/>
                <a:ea typeface="jf open 粉圓 2.0" panose="020B0000000000000000" pitchFamily="34" charset="-120"/>
              </a:rPr>
              <a:t>1.</a:t>
            </a:r>
            <a:r>
              <a:rPr lang="zh-TW" altLang="en-US" sz="2400" dirty="0">
                <a:latin typeface="jf open 粉圓 2.0" panose="020B0000000000000000" pitchFamily="34" charset="-120"/>
                <a:ea typeface="jf open 粉圓 2.0" panose="020B0000000000000000" pitchFamily="34" charset="-120"/>
              </a:rPr>
              <a:t>國文</a:t>
            </a:r>
            <a:endParaRPr lang="en-US" altLang="zh-TW" sz="2400" dirty="0">
              <a:latin typeface="jf open 粉圓 2.0" panose="020B0000000000000000" pitchFamily="34" charset="-120"/>
              <a:ea typeface="jf open 粉圓 2.0" panose="020B0000000000000000" pitchFamily="34" charset="-120"/>
            </a:endParaRPr>
          </a:p>
          <a:p>
            <a:r>
              <a:rPr lang="en-US" altLang="zh-TW" sz="2400" dirty="0">
                <a:latin typeface="jf open 粉圓 2.0" panose="020B0000000000000000" pitchFamily="34" charset="-120"/>
                <a:ea typeface="jf open 粉圓 2.0" panose="020B0000000000000000" pitchFamily="34" charset="-120"/>
              </a:rPr>
              <a:t>2.</a:t>
            </a:r>
            <a:r>
              <a:rPr lang="zh-TW" altLang="en-US" sz="2400" dirty="0">
                <a:latin typeface="jf open 粉圓 2.0" panose="020B0000000000000000" pitchFamily="34" charset="-120"/>
                <a:ea typeface="jf open 粉圓 2.0" panose="020B0000000000000000" pitchFamily="34" charset="-120"/>
              </a:rPr>
              <a:t>英文</a:t>
            </a:r>
            <a:endParaRPr lang="en-US" altLang="zh-TW" sz="2400" dirty="0">
              <a:latin typeface="jf open 粉圓 2.0" panose="020B0000000000000000" pitchFamily="34" charset="-120"/>
              <a:ea typeface="jf open 粉圓 2.0" panose="020B0000000000000000" pitchFamily="34" charset="-120"/>
            </a:endParaRPr>
          </a:p>
          <a:p>
            <a:r>
              <a:rPr lang="en-US" altLang="zh-TW" sz="2400" dirty="0">
                <a:latin typeface="jf open 粉圓 2.0" panose="020B0000000000000000" pitchFamily="34" charset="-120"/>
                <a:ea typeface="jf open 粉圓 2.0" panose="020B0000000000000000" pitchFamily="34" charset="-120"/>
              </a:rPr>
              <a:t>3.</a:t>
            </a:r>
            <a:r>
              <a:rPr lang="zh-TW" altLang="en-US" sz="2400" dirty="0">
                <a:latin typeface="jf open 粉圓 2.0" panose="020B0000000000000000" pitchFamily="34" charset="-120"/>
                <a:ea typeface="jf open 粉圓 2.0" panose="020B0000000000000000" pitchFamily="34" charset="-120"/>
              </a:rPr>
              <a:t>數學</a:t>
            </a:r>
            <a:endParaRPr lang="en-US" altLang="zh-TW" sz="2400" dirty="0">
              <a:latin typeface="jf open 粉圓 2.0" panose="020B0000000000000000" pitchFamily="34" charset="-120"/>
              <a:ea typeface="jf open 粉圓 2.0" panose="020B0000000000000000" pitchFamily="34" charset="-120"/>
            </a:endParaRPr>
          </a:p>
          <a:p>
            <a:r>
              <a:rPr lang="en-US" altLang="zh-TW" sz="2400" dirty="0">
                <a:latin typeface="jf open 粉圓 2.0" panose="020B0000000000000000" pitchFamily="34" charset="-120"/>
                <a:ea typeface="jf open 粉圓 2.0" panose="020B0000000000000000" pitchFamily="34" charset="-120"/>
              </a:rPr>
              <a:t>4.</a:t>
            </a:r>
            <a:r>
              <a:rPr lang="zh-TW" altLang="en-US" sz="2400" dirty="0">
                <a:latin typeface="jf open 粉圓 2.0" panose="020B0000000000000000" pitchFamily="34" charset="-120"/>
                <a:ea typeface="jf open 粉圓 2.0" panose="020B0000000000000000" pitchFamily="34" charset="-120"/>
              </a:rPr>
              <a:t>專業科目一</a:t>
            </a:r>
            <a:endParaRPr lang="en-US" altLang="zh-TW" sz="2400" dirty="0">
              <a:latin typeface="jf open 粉圓 2.0" panose="020B0000000000000000" pitchFamily="34" charset="-120"/>
              <a:ea typeface="jf open 粉圓 2.0" panose="020B0000000000000000" pitchFamily="34" charset="-120"/>
            </a:endParaRPr>
          </a:p>
          <a:p>
            <a:r>
              <a:rPr lang="en-US" altLang="zh-TW" sz="2400" dirty="0">
                <a:latin typeface="jf open 粉圓 2.0" panose="020B0000000000000000" pitchFamily="34" charset="-120"/>
                <a:ea typeface="jf open 粉圓 2.0" panose="020B0000000000000000" pitchFamily="34" charset="-120"/>
              </a:rPr>
              <a:t>5.</a:t>
            </a:r>
            <a:r>
              <a:rPr lang="zh-TW" altLang="en-US" sz="2400" dirty="0">
                <a:latin typeface="jf open 粉圓 2.0" panose="020B0000000000000000" pitchFamily="34" charset="-120"/>
                <a:ea typeface="jf open 粉圓 2.0" panose="020B0000000000000000" pitchFamily="34" charset="-120"/>
              </a:rPr>
              <a:t>專業科目二</a:t>
            </a:r>
          </a:p>
        </p:txBody>
      </p:sp>
    </p:spTree>
    <p:extLst>
      <p:ext uri="{BB962C8B-B14F-4D97-AF65-F5344CB8AC3E}">
        <p14:creationId xmlns:p14="http://schemas.microsoft.com/office/powerpoint/2010/main" val="32191768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-268872" y="248098"/>
            <a:ext cx="735844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altLang="zh-TW" sz="3500" b="1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2.</a:t>
            </a:r>
            <a:r>
              <a:rPr lang="zh-TW" altLang="en-US" sz="3500" b="1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餐技科</a:t>
            </a:r>
            <a:r>
              <a:rPr lang="en-US" altLang="zh-TW" sz="3500" b="1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-</a:t>
            </a:r>
            <a:r>
              <a:rPr lang="zh-TW" altLang="en-US" sz="3500" b="1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課程規劃</a:t>
            </a:r>
            <a:endParaRPr lang="zh-CN" altLang="en-US" sz="3500" b="1" dirty="0">
              <a:solidFill>
                <a:srgbClr val="784B23"/>
              </a:solidFill>
              <a:latin typeface="jf open 粉圓 2.0" panose="020B0000000000000000" pitchFamily="34" charset="-120"/>
              <a:ea typeface="jf open 粉圓 2.0" panose="020B0000000000000000" pitchFamily="34" charset="-120"/>
            </a:endParaRPr>
          </a:p>
        </p:txBody>
      </p:sp>
      <p:grpSp>
        <p:nvGrpSpPr>
          <p:cNvPr id="22" name="Group 17"/>
          <p:cNvGrpSpPr/>
          <p:nvPr/>
        </p:nvGrpSpPr>
        <p:grpSpPr>
          <a:xfrm>
            <a:off x="403408" y="1"/>
            <a:ext cx="2708749" cy="7420320"/>
            <a:chOff x="2200272" y="360363"/>
            <a:chExt cx="3514721" cy="9337667"/>
          </a:xfrm>
        </p:grpSpPr>
        <p:sp>
          <p:nvSpPr>
            <p:cNvPr id="23" name="Freeform 1"/>
            <p:cNvSpPr>
              <a:spLocks noChangeArrowheads="1"/>
            </p:cNvSpPr>
            <p:nvPr/>
          </p:nvSpPr>
          <p:spPr bwMode="auto">
            <a:xfrm>
              <a:off x="2200272" y="360363"/>
              <a:ext cx="1554161" cy="9337667"/>
            </a:xfrm>
            <a:custGeom>
              <a:avLst/>
              <a:gdLst>
                <a:gd name="T0" fmla="*/ 3267 w 4318"/>
                <a:gd name="T1" fmla="*/ 25661 h 25939"/>
                <a:gd name="T2" fmla="*/ 3188 w 4318"/>
                <a:gd name="T3" fmla="*/ 0 h 25939"/>
                <a:gd name="T4" fmla="*/ 3010 w 4318"/>
                <a:gd name="T5" fmla="*/ 1763 h 25939"/>
                <a:gd name="T6" fmla="*/ 1208 w 4318"/>
                <a:gd name="T7" fmla="*/ 99 h 25939"/>
                <a:gd name="T8" fmla="*/ 1030 w 4318"/>
                <a:gd name="T9" fmla="*/ 3842 h 25939"/>
                <a:gd name="T10" fmla="*/ 0 w 4318"/>
                <a:gd name="T11" fmla="*/ 25859 h 25939"/>
                <a:gd name="T12" fmla="*/ 1208 w 4318"/>
                <a:gd name="T13" fmla="*/ 24295 h 25939"/>
                <a:gd name="T14" fmla="*/ 3108 w 4318"/>
                <a:gd name="T15" fmla="*/ 25859 h 25939"/>
                <a:gd name="T16" fmla="*/ 4217 w 4318"/>
                <a:gd name="T17" fmla="*/ 25760 h 25939"/>
                <a:gd name="T18" fmla="*/ 3108 w 4318"/>
                <a:gd name="T19" fmla="*/ 2040 h 25939"/>
                <a:gd name="T20" fmla="*/ 1208 w 4318"/>
                <a:gd name="T21" fmla="*/ 2990 h 25939"/>
                <a:gd name="T22" fmla="*/ 3108 w 4318"/>
                <a:gd name="T23" fmla="*/ 23939 h 25939"/>
                <a:gd name="T24" fmla="*/ 1208 w 4318"/>
                <a:gd name="T25" fmla="*/ 22988 h 25939"/>
                <a:gd name="T26" fmla="*/ 3108 w 4318"/>
                <a:gd name="T27" fmla="*/ 23939 h 25939"/>
                <a:gd name="T28" fmla="*/ 1307 w 4318"/>
                <a:gd name="T29" fmla="*/ 22730 h 25939"/>
                <a:gd name="T30" fmla="*/ 3010 w 4318"/>
                <a:gd name="T31" fmla="*/ 21602 h 25939"/>
                <a:gd name="T32" fmla="*/ 3108 w 4318"/>
                <a:gd name="T33" fmla="*/ 21325 h 25939"/>
                <a:gd name="T34" fmla="*/ 1208 w 4318"/>
                <a:gd name="T35" fmla="*/ 20374 h 25939"/>
                <a:gd name="T36" fmla="*/ 3108 w 4318"/>
                <a:gd name="T37" fmla="*/ 21325 h 25939"/>
                <a:gd name="T38" fmla="*/ 1307 w 4318"/>
                <a:gd name="T39" fmla="*/ 20097 h 25939"/>
                <a:gd name="T40" fmla="*/ 3010 w 4318"/>
                <a:gd name="T41" fmla="*/ 18968 h 25939"/>
                <a:gd name="T42" fmla="*/ 3108 w 4318"/>
                <a:gd name="T43" fmla="*/ 18711 h 25939"/>
                <a:gd name="T44" fmla="*/ 1208 w 4318"/>
                <a:gd name="T45" fmla="*/ 17761 h 25939"/>
                <a:gd name="T46" fmla="*/ 3108 w 4318"/>
                <a:gd name="T47" fmla="*/ 18711 h 25939"/>
                <a:gd name="T48" fmla="*/ 1307 w 4318"/>
                <a:gd name="T49" fmla="*/ 17483 h 25939"/>
                <a:gd name="T50" fmla="*/ 3010 w 4318"/>
                <a:gd name="T51" fmla="*/ 16355 h 25939"/>
                <a:gd name="T52" fmla="*/ 3108 w 4318"/>
                <a:gd name="T53" fmla="*/ 16077 h 25939"/>
                <a:gd name="T54" fmla="*/ 1208 w 4318"/>
                <a:gd name="T55" fmla="*/ 15127 h 25939"/>
                <a:gd name="T56" fmla="*/ 3108 w 4318"/>
                <a:gd name="T57" fmla="*/ 16077 h 25939"/>
                <a:gd name="T58" fmla="*/ 1307 w 4318"/>
                <a:gd name="T59" fmla="*/ 14870 h 25939"/>
                <a:gd name="T60" fmla="*/ 3010 w 4318"/>
                <a:gd name="T61" fmla="*/ 13741 h 25939"/>
                <a:gd name="T62" fmla="*/ 3108 w 4318"/>
                <a:gd name="T63" fmla="*/ 13464 h 25939"/>
                <a:gd name="T64" fmla="*/ 1208 w 4318"/>
                <a:gd name="T65" fmla="*/ 12514 h 25939"/>
                <a:gd name="T66" fmla="*/ 3108 w 4318"/>
                <a:gd name="T67" fmla="*/ 13464 h 25939"/>
                <a:gd name="T68" fmla="*/ 1307 w 4318"/>
                <a:gd name="T69" fmla="*/ 12257 h 25939"/>
                <a:gd name="T70" fmla="*/ 3010 w 4318"/>
                <a:gd name="T71" fmla="*/ 11109 h 25939"/>
                <a:gd name="T72" fmla="*/ 3108 w 4318"/>
                <a:gd name="T73" fmla="*/ 10851 h 25939"/>
                <a:gd name="T74" fmla="*/ 1208 w 4318"/>
                <a:gd name="T75" fmla="*/ 9900 h 25939"/>
                <a:gd name="T76" fmla="*/ 3108 w 4318"/>
                <a:gd name="T77" fmla="*/ 10851 h 25939"/>
                <a:gd name="T78" fmla="*/ 1307 w 4318"/>
                <a:gd name="T79" fmla="*/ 9624 h 25939"/>
                <a:gd name="T80" fmla="*/ 3010 w 4318"/>
                <a:gd name="T81" fmla="*/ 8495 h 25939"/>
                <a:gd name="T82" fmla="*/ 3108 w 4318"/>
                <a:gd name="T83" fmla="*/ 8237 h 25939"/>
                <a:gd name="T84" fmla="*/ 1208 w 4318"/>
                <a:gd name="T85" fmla="*/ 7287 h 25939"/>
                <a:gd name="T86" fmla="*/ 3108 w 4318"/>
                <a:gd name="T87" fmla="*/ 8237 h 25939"/>
                <a:gd name="T88" fmla="*/ 1307 w 4318"/>
                <a:gd name="T89" fmla="*/ 7010 h 25939"/>
                <a:gd name="T90" fmla="*/ 3010 w 4318"/>
                <a:gd name="T91" fmla="*/ 5881 h 25939"/>
                <a:gd name="T92" fmla="*/ 3108 w 4318"/>
                <a:gd name="T93" fmla="*/ 5604 h 25939"/>
                <a:gd name="T94" fmla="*/ 1208 w 4318"/>
                <a:gd name="T95" fmla="*/ 4653 h 25939"/>
                <a:gd name="T96" fmla="*/ 3108 w 4318"/>
                <a:gd name="T97" fmla="*/ 5604 h 25939"/>
                <a:gd name="T98" fmla="*/ 1307 w 4318"/>
                <a:gd name="T99" fmla="*/ 4396 h 25939"/>
                <a:gd name="T100" fmla="*/ 1307 w 4318"/>
                <a:gd name="T101" fmla="*/ 3267 h 25939"/>
                <a:gd name="T102" fmla="*/ 3108 w 4318"/>
                <a:gd name="T103" fmla="*/ 4297 h 259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318" h="25939">
                  <a:moveTo>
                    <a:pt x="4217" y="25760"/>
                  </a:moveTo>
                  <a:lnTo>
                    <a:pt x="4217" y="25760"/>
                  </a:lnTo>
                  <a:cubicBezTo>
                    <a:pt x="3366" y="25760"/>
                    <a:pt x="3366" y="25760"/>
                    <a:pt x="3366" y="25760"/>
                  </a:cubicBezTo>
                  <a:cubicBezTo>
                    <a:pt x="3307" y="25760"/>
                    <a:pt x="3267" y="25720"/>
                    <a:pt x="3267" y="25661"/>
                  </a:cubicBezTo>
                  <a:cubicBezTo>
                    <a:pt x="3267" y="3842"/>
                    <a:pt x="3267" y="3842"/>
                    <a:pt x="3267" y="3842"/>
                  </a:cubicBezTo>
                  <a:cubicBezTo>
                    <a:pt x="3267" y="1406"/>
                    <a:pt x="3267" y="1406"/>
                    <a:pt x="3267" y="1406"/>
                  </a:cubicBezTo>
                  <a:cubicBezTo>
                    <a:pt x="3267" y="99"/>
                    <a:pt x="3267" y="99"/>
                    <a:pt x="3267" y="99"/>
                  </a:cubicBezTo>
                  <a:cubicBezTo>
                    <a:pt x="3267" y="40"/>
                    <a:pt x="3228" y="0"/>
                    <a:pt x="3188" y="0"/>
                  </a:cubicBezTo>
                  <a:cubicBezTo>
                    <a:pt x="3148" y="0"/>
                    <a:pt x="3108" y="40"/>
                    <a:pt x="3108" y="99"/>
                  </a:cubicBezTo>
                  <a:cubicBezTo>
                    <a:pt x="3108" y="1406"/>
                    <a:pt x="3108" y="1406"/>
                    <a:pt x="3108" y="1406"/>
                  </a:cubicBezTo>
                  <a:cubicBezTo>
                    <a:pt x="3108" y="1684"/>
                    <a:pt x="3108" y="1684"/>
                    <a:pt x="3108" y="1684"/>
                  </a:cubicBezTo>
                  <a:cubicBezTo>
                    <a:pt x="3108" y="1723"/>
                    <a:pt x="3050" y="1763"/>
                    <a:pt x="3010" y="1763"/>
                  </a:cubicBezTo>
                  <a:cubicBezTo>
                    <a:pt x="1307" y="1763"/>
                    <a:pt x="1307" y="1763"/>
                    <a:pt x="1307" y="1763"/>
                  </a:cubicBezTo>
                  <a:cubicBezTo>
                    <a:pt x="1248" y="1763"/>
                    <a:pt x="1208" y="1723"/>
                    <a:pt x="1208" y="1684"/>
                  </a:cubicBezTo>
                  <a:cubicBezTo>
                    <a:pt x="1208" y="1406"/>
                    <a:pt x="1208" y="1406"/>
                    <a:pt x="1208" y="1406"/>
                  </a:cubicBezTo>
                  <a:cubicBezTo>
                    <a:pt x="1208" y="99"/>
                    <a:pt x="1208" y="99"/>
                    <a:pt x="1208" y="99"/>
                  </a:cubicBezTo>
                  <a:cubicBezTo>
                    <a:pt x="1208" y="40"/>
                    <a:pt x="1168" y="0"/>
                    <a:pt x="1128" y="0"/>
                  </a:cubicBezTo>
                  <a:cubicBezTo>
                    <a:pt x="1070" y="0"/>
                    <a:pt x="1030" y="40"/>
                    <a:pt x="1030" y="99"/>
                  </a:cubicBezTo>
                  <a:cubicBezTo>
                    <a:pt x="1030" y="1406"/>
                    <a:pt x="1030" y="1406"/>
                    <a:pt x="1030" y="1406"/>
                  </a:cubicBezTo>
                  <a:cubicBezTo>
                    <a:pt x="1030" y="3842"/>
                    <a:pt x="1030" y="3842"/>
                    <a:pt x="1030" y="3842"/>
                  </a:cubicBezTo>
                  <a:cubicBezTo>
                    <a:pt x="1030" y="25661"/>
                    <a:pt x="1030" y="25661"/>
                    <a:pt x="1030" y="25661"/>
                  </a:cubicBezTo>
                  <a:cubicBezTo>
                    <a:pt x="1030" y="25720"/>
                    <a:pt x="990" y="25760"/>
                    <a:pt x="950" y="25760"/>
                  </a:cubicBezTo>
                  <a:cubicBezTo>
                    <a:pt x="99" y="25760"/>
                    <a:pt x="99" y="25760"/>
                    <a:pt x="99" y="25760"/>
                  </a:cubicBezTo>
                  <a:cubicBezTo>
                    <a:pt x="40" y="25760"/>
                    <a:pt x="0" y="25800"/>
                    <a:pt x="0" y="25859"/>
                  </a:cubicBezTo>
                  <a:cubicBezTo>
                    <a:pt x="0" y="25898"/>
                    <a:pt x="40" y="25938"/>
                    <a:pt x="99" y="25938"/>
                  </a:cubicBezTo>
                  <a:cubicBezTo>
                    <a:pt x="1128" y="25938"/>
                    <a:pt x="1128" y="25938"/>
                    <a:pt x="1128" y="25938"/>
                  </a:cubicBezTo>
                  <a:cubicBezTo>
                    <a:pt x="1168" y="25938"/>
                    <a:pt x="1208" y="25898"/>
                    <a:pt x="1208" y="25859"/>
                  </a:cubicBezTo>
                  <a:cubicBezTo>
                    <a:pt x="1208" y="24295"/>
                    <a:pt x="1208" y="24295"/>
                    <a:pt x="1208" y="24295"/>
                  </a:cubicBezTo>
                  <a:cubicBezTo>
                    <a:pt x="1208" y="24255"/>
                    <a:pt x="1248" y="24216"/>
                    <a:pt x="1307" y="24216"/>
                  </a:cubicBezTo>
                  <a:cubicBezTo>
                    <a:pt x="3010" y="24216"/>
                    <a:pt x="3010" y="24216"/>
                    <a:pt x="3010" y="24216"/>
                  </a:cubicBezTo>
                  <a:cubicBezTo>
                    <a:pt x="3050" y="24216"/>
                    <a:pt x="3108" y="24255"/>
                    <a:pt x="3108" y="24295"/>
                  </a:cubicBezTo>
                  <a:cubicBezTo>
                    <a:pt x="3108" y="25859"/>
                    <a:pt x="3108" y="25859"/>
                    <a:pt x="3108" y="25859"/>
                  </a:cubicBezTo>
                  <a:cubicBezTo>
                    <a:pt x="3108" y="25898"/>
                    <a:pt x="3148" y="25938"/>
                    <a:pt x="3188" y="25938"/>
                  </a:cubicBezTo>
                  <a:cubicBezTo>
                    <a:pt x="4217" y="25938"/>
                    <a:pt x="4217" y="25938"/>
                    <a:pt x="4217" y="25938"/>
                  </a:cubicBezTo>
                  <a:cubicBezTo>
                    <a:pt x="4277" y="25938"/>
                    <a:pt x="4317" y="25898"/>
                    <a:pt x="4317" y="25859"/>
                  </a:cubicBezTo>
                  <a:cubicBezTo>
                    <a:pt x="4317" y="25800"/>
                    <a:pt x="4277" y="25760"/>
                    <a:pt x="4217" y="25760"/>
                  </a:cubicBezTo>
                  <a:close/>
                  <a:moveTo>
                    <a:pt x="1307" y="1941"/>
                  </a:moveTo>
                  <a:lnTo>
                    <a:pt x="1307" y="1941"/>
                  </a:lnTo>
                  <a:cubicBezTo>
                    <a:pt x="3010" y="1941"/>
                    <a:pt x="3010" y="1941"/>
                    <a:pt x="3010" y="1941"/>
                  </a:cubicBezTo>
                  <a:cubicBezTo>
                    <a:pt x="3050" y="1941"/>
                    <a:pt x="3108" y="1980"/>
                    <a:pt x="3108" y="2040"/>
                  </a:cubicBezTo>
                  <a:cubicBezTo>
                    <a:pt x="3108" y="2990"/>
                    <a:pt x="3108" y="2990"/>
                    <a:pt x="3108" y="2990"/>
                  </a:cubicBezTo>
                  <a:cubicBezTo>
                    <a:pt x="3108" y="3029"/>
                    <a:pt x="3050" y="3089"/>
                    <a:pt x="3010" y="3089"/>
                  </a:cubicBezTo>
                  <a:cubicBezTo>
                    <a:pt x="1307" y="3089"/>
                    <a:pt x="1307" y="3089"/>
                    <a:pt x="1307" y="3089"/>
                  </a:cubicBezTo>
                  <a:cubicBezTo>
                    <a:pt x="1248" y="3089"/>
                    <a:pt x="1208" y="3029"/>
                    <a:pt x="1208" y="2990"/>
                  </a:cubicBezTo>
                  <a:cubicBezTo>
                    <a:pt x="1208" y="2040"/>
                    <a:pt x="1208" y="2040"/>
                    <a:pt x="1208" y="2040"/>
                  </a:cubicBezTo>
                  <a:cubicBezTo>
                    <a:pt x="1208" y="1980"/>
                    <a:pt x="1248" y="1941"/>
                    <a:pt x="1307" y="1941"/>
                  </a:cubicBezTo>
                  <a:close/>
                  <a:moveTo>
                    <a:pt x="3108" y="23939"/>
                  </a:moveTo>
                  <a:lnTo>
                    <a:pt x="3108" y="23939"/>
                  </a:lnTo>
                  <a:cubicBezTo>
                    <a:pt x="3108" y="23998"/>
                    <a:pt x="3050" y="24037"/>
                    <a:pt x="3010" y="24037"/>
                  </a:cubicBezTo>
                  <a:cubicBezTo>
                    <a:pt x="1307" y="24037"/>
                    <a:pt x="1307" y="24037"/>
                    <a:pt x="1307" y="24037"/>
                  </a:cubicBezTo>
                  <a:cubicBezTo>
                    <a:pt x="1248" y="24037"/>
                    <a:pt x="1208" y="23998"/>
                    <a:pt x="1208" y="23939"/>
                  </a:cubicBezTo>
                  <a:cubicBezTo>
                    <a:pt x="1208" y="22988"/>
                    <a:pt x="1208" y="22988"/>
                    <a:pt x="1208" y="22988"/>
                  </a:cubicBezTo>
                  <a:cubicBezTo>
                    <a:pt x="1208" y="22948"/>
                    <a:pt x="1248" y="22909"/>
                    <a:pt x="1307" y="22909"/>
                  </a:cubicBezTo>
                  <a:cubicBezTo>
                    <a:pt x="3010" y="22909"/>
                    <a:pt x="3010" y="22909"/>
                    <a:pt x="3010" y="22909"/>
                  </a:cubicBezTo>
                  <a:cubicBezTo>
                    <a:pt x="3050" y="22909"/>
                    <a:pt x="3108" y="22948"/>
                    <a:pt x="3108" y="22988"/>
                  </a:cubicBezTo>
                  <a:lnTo>
                    <a:pt x="3108" y="23939"/>
                  </a:lnTo>
                  <a:close/>
                  <a:moveTo>
                    <a:pt x="3108" y="22631"/>
                  </a:moveTo>
                  <a:lnTo>
                    <a:pt x="3108" y="22631"/>
                  </a:lnTo>
                  <a:cubicBezTo>
                    <a:pt x="3108" y="22691"/>
                    <a:pt x="3050" y="22730"/>
                    <a:pt x="3010" y="22730"/>
                  </a:cubicBezTo>
                  <a:cubicBezTo>
                    <a:pt x="1307" y="22730"/>
                    <a:pt x="1307" y="22730"/>
                    <a:pt x="1307" y="22730"/>
                  </a:cubicBezTo>
                  <a:cubicBezTo>
                    <a:pt x="1248" y="22730"/>
                    <a:pt x="1208" y="22691"/>
                    <a:pt x="1208" y="22631"/>
                  </a:cubicBezTo>
                  <a:cubicBezTo>
                    <a:pt x="1208" y="21681"/>
                    <a:pt x="1208" y="21681"/>
                    <a:pt x="1208" y="21681"/>
                  </a:cubicBezTo>
                  <a:cubicBezTo>
                    <a:pt x="1208" y="21642"/>
                    <a:pt x="1248" y="21602"/>
                    <a:pt x="1307" y="21602"/>
                  </a:cubicBezTo>
                  <a:cubicBezTo>
                    <a:pt x="3010" y="21602"/>
                    <a:pt x="3010" y="21602"/>
                    <a:pt x="3010" y="21602"/>
                  </a:cubicBezTo>
                  <a:cubicBezTo>
                    <a:pt x="3050" y="21602"/>
                    <a:pt x="3108" y="21642"/>
                    <a:pt x="3108" y="21681"/>
                  </a:cubicBezTo>
                  <a:lnTo>
                    <a:pt x="3108" y="22631"/>
                  </a:lnTo>
                  <a:close/>
                  <a:moveTo>
                    <a:pt x="3108" y="21325"/>
                  </a:moveTo>
                  <a:lnTo>
                    <a:pt x="3108" y="21325"/>
                  </a:lnTo>
                  <a:cubicBezTo>
                    <a:pt x="3108" y="21384"/>
                    <a:pt x="3050" y="21424"/>
                    <a:pt x="3010" y="21424"/>
                  </a:cubicBezTo>
                  <a:cubicBezTo>
                    <a:pt x="1307" y="21424"/>
                    <a:pt x="1307" y="21424"/>
                    <a:pt x="1307" y="21424"/>
                  </a:cubicBezTo>
                  <a:cubicBezTo>
                    <a:pt x="1248" y="21424"/>
                    <a:pt x="1208" y="21384"/>
                    <a:pt x="1208" y="21325"/>
                  </a:cubicBezTo>
                  <a:cubicBezTo>
                    <a:pt x="1208" y="20374"/>
                    <a:pt x="1208" y="20374"/>
                    <a:pt x="1208" y="20374"/>
                  </a:cubicBezTo>
                  <a:cubicBezTo>
                    <a:pt x="1208" y="20315"/>
                    <a:pt x="1248" y="20275"/>
                    <a:pt x="1307" y="20275"/>
                  </a:cubicBezTo>
                  <a:cubicBezTo>
                    <a:pt x="3010" y="20275"/>
                    <a:pt x="3010" y="20275"/>
                    <a:pt x="3010" y="20275"/>
                  </a:cubicBezTo>
                  <a:cubicBezTo>
                    <a:pt x="3050" y="20275"/>
                    <a:pt x="3108" y="20315"/>
                    <a:pt x="3108" y="20374"/>
                  </a:cubicBezTo>
                  <a:lnTo>
                    <a:pt x="3108" y="21325"/>
                  </a:lnTo>
                  <a:close/>
                  <a:moveTo>
                    <a:pt x="3108" y="20018"/>
                  </a:moveTo>
                  <a:lnTo>
                    <a:pt x="3108" y="20018"/>
                  </a:lnTo>
                  <a:cubicBezTo>
                    <a:pt x="3108" y="20058"/>
                    <a:pt x="3050" y="20097"/>
                    <a:pt x="3010" y="20097"/>
                  </a:cubicBezTo>
                  <a:cubicBezTo>
                    <a:pt x="1307" y="20097"/>
                    <a:pt x="1307" y="20097"/>
                    <a:pt x="1307" y="20097"/>
                  </a:cubicBezTo>
                  <a:cubicBezTo>
                    <a:pt x="1248" y="20097"/>
                    <a:pt x="1208" y="20058"/>
                    <a:pt x="1208" y="20018"/>
                  </a:cubicBezTo>
                  <a:cubicBezTo>
                    <a:pt x="1208" y="19067"/>
                    <a:pt x="1208" y="19067"/>
                    <a:pt x="1208" y="19067"/>
                  </a:cubicBezTo>
                  <a:cubicBezTo>
                    <a:pt x="1208" y="19008"/>
                    <a:pt x="1248" y="18968"/>
                    <a:pt x="1307" y="18968"/>
                  </a:cubicBezTo>
                  <a:cubicBezTo>
                    <a:pt x="3010" y="18968"/>
                    <a:pt x="3010" y="18968"/>
                    <a:pt x="3010" y="18968"/>
                  </a:cubicBezTo>
                  <a:cubicBezTo>
                    <a:pt x="3050" y="18968"/>
                    <a:pt x="3108" y="19008"/>
                    <a:pt x="3108" y="19067"/>
                  </a:cubicBezTo>
                  <a:lnTo>
                    <a:pt x="3108" y="20018"/>
                  </a:lnTo>
                  <a:close/>
                  <a:moveTo>
                    <a:pt x="3108" y="18711"/>
                  </a:moveTo>
                  <a:lnTo>
                    <a:pt x="3108" y="18711"/>
                  </a:lnTo>
                  <a:cubicBezTo>
                    <a:pt x="3108" y="18751"/>
                    <a:pt x="3050" y="18790"/>
                    <a:pt x="3010" y="18790"/>
                  </a:cubicBezTo>
                  <a:cubicBezTo>
                    <a:pt x="1307" y="18790"/>
                    <a:pt x="1307" y="18790"/>
                    <a:pt x="1307" y="18790"/>
                  </a:cubicBezTo>
                  <a:cubicBezTo>
                    <a:pt x="1248" y="18790"/>
                    <a:pt x="1208" y="18751"/>
                    <a:pt x="1208" y="18711"/>
                  </a:cubicBezTo>
                  <a:cubicBezTo>
                    <a:pt x="1208" y="17761"/>
                    <a:pt x="1208" y="17761"/>
                    <a:pt x="1208" y="17761"/>
                  </a:cubicBezTo>
                  <a:cubicBezTo>
                    <a:pt x="1208" y="17701"/>
                    <a:pt x="1248" y="17661"/>
                    <a:pt x="1307" y="17661"/>
                  </a:cubicBezTo>
                  <a:cubicBezTo>
                    <a:pt x="3010" y="17661"/>
                    <a:pt x="3010" y="17661"/>
                    <a:pt x="3010" y="17661"/>
                  </a:cubicBezTo>
                  <a:cubicBezTo>
                    <a:pt x="3050" y="17661"/>
                    <a:pt x="3108" y="17701"/>
                    <a:pt x="3108" y="17761"/>
                  </a:cubicBezTo>
                  <a:lnTo>
                    <a:pt x="3108" y="18711"/>
                  </a:lnTo>
                  <a:close/>
                  <a:moveTo>
                    <a:pt x="3108" y="17404"/>
                  </a:moveTo>
                  <a:lnTo>
                    <a:pt x="3108" y="17404"/>
                  </a:lnTo>
                  <a:cubicBezTo>
                    <a:pt x="3108" y="17444"/>
                    <a:pt x="3050" y="17483"/>
                    <a:pt x="3010" y="17483"/>
                  </a:cubicBezTo>
                  <a:cubicBezTo>
                    <a:pt x="1307" y="17483"/>
                    <a:pt x="1307" y="17483"/>
                    <a:pt x="1307" y="17483"/>
                  </a:cubicBezTo>
                  <a:cubicBezTo>
                    <a:pt x="1248" y="17483"/>
                    <a:pt x="1208" y="17444"/>
                    <a:pt x="1208" y="17404"/>
                  </a:cubicBezTo>
                  <a:cubicBezTo>
                    <a:pt x="1208" y="16434"/>
                    <a:pt x="1208" y="16434"/>
                    <a:pt x="1208" y="16434"/>
                  </a:cubicBezTo>
                  <a:cubicBezTo>
                    <a:pt x="1208" y="16394"/>
                    <a:pt x="1248" y="16355"/>
                    <a:pt x="1307" y="16355"/>
                  </a:cubicBezTo>
                  <a:cubicBezTo>
                    <a:pt x="3010" y="16355"/>
                    <a:pt x="3010" y="16355"/>
                    <a:pt x="3010" y="16355"/>
                  </a:cubicBezTo>
                  <a:cubicBezTo>
                    <a:pt x="3050" y="16355"/>
                    <a:pt x="3108" y="16394"/>
                    <a:pt x="3108" y="16434"/>
                  </a:cubicBezTo>
                  <a:lnTo>
                    <a:pt x="3108" y="17404"/>
                  </a:lnTo>
                  <a:close/>
                  <a:moveTo>
                    <a:pt x="3108" y="16077"/>
                  </a:moveTo>
                  <a:lnTo>
                    <a:pt x="3108" y="16077"/>
                  </a:lnTo>
                  <a:cubicBezTo>
                    <a:pt x="3108" y="16137"/>
                    <a:pt x="3050" y="16177"/>
                    <a:pt x="3010" y="16177"/>
                  </a:cubicBezTo>
                  <a:cubicBezTo>
                    <a:pt x="1307" y="16177"/>
                    <a:pt x="1307" y="16177"/>
                    <a:pt x="1307" y="16177"/>
                  </a:cubicBezTo>
                  <a:cubicBezTo>
                    <a:pt x="1248" y="16177"/>
                    <a:pt x="1208" y="16137"/>
                    <a:pt x="1208" y="16077"/>
                  </a:cubicBezTo>
                  <a:cubicBezTo>
                    <a:pt x="1208" y="15127"/>
                    <a:pt x="1208" y="15127"/>
                    <a:pt x="1208" y="15127"/>
                  </a:cubicBezTo>
                  <a:cubicBezTo>
                    <a:pt x="1208" y="15088"/>
                    <a:pt x="1248" y="15048"/>
                    <a:pt x="1307" y="15048"/>
                  </a:cubicBezTo>
                  <a:cubicBezTo>
                    <a:pt x="3010" y="15048"/>
                    <a:pt x="3010" y="15048"/>
                    <a:pt x="3010" y="15048"/>
                  </a:cubicBezTo>
                  <a:cubicBezTo>
                    <a:pt x="3050" y="15048"/>
                    <a:pt x="3108" y="15088"/>
                    <a:pt x="3108" y="15127"/>
                  </a:cubicBezTo>
                  <a:lnTo>
                    <a:pt x="3108" y="16077"/>
                  </a:lnTo>
                  <a:close/>
                  <a:moveTo>
                    <a:pt x="3108" y="14771"/>
                  </a:moveTo>
                  <a:lnTo>
                    <a:pt x="3108" y="14771"/>
                  </a:lnTo>
                  <a:cubicBezTo>
                    <a:pt x="3108" y="14830"/>
                    <a:pt x="3050" y="14870"/>
                    <a:pt x="3010" y="14870"/>
                  </a:cubicBezTo>
                  <a:cubicBezTo>
                    <a:pt x="1307" y="14870"/>
                    <a:pt x="1307" y="14870"/>
                    <a:pt x="1307" y="14870"/>
                  </a:cubicBezTo>
                  <a:cubicBezTo>
                    <a:pt x="1248" y="14870"/>
                    <a:pt x="1208" y="14830"/>
                    <a:pt x="1208" y="14771"/>
                  </a:cubicBezTo>
                  <a:cubicBezTo>
                    <a:pt x="1208" y="13820"/>
                    <a:pt x="1208" y="13820"/>
                    <a:pt x="1208" y="13820"/>
                  </a:cubicBezTo>
                  <a:cubicBezTo>
                    <a:pt x="1208" y="13780"/>
                    <a:pt x="1248" y="13741"/>
                    <a:pt x="1307" y="13741"/>
                  </a:cubicBezTo>
                  <a:cubicBezTo>
                    <a:pt x="3010" y="13741"/>
                    <a:pt x="3010" y="13741"/>
                    <a:pt x="3010" y="13741"/>
                  </a:cubicBezTo>
                  <a:cubicBezTo>
                    <a:pt x="3050" y="13741"/>
                    <a:pt x="3108" y="13780"/>
                    <a:pt x="3108" y="13820"/>
                  </a:cubicBezTo>
                  <a:lnTo>
                    <a:pt x="3108" y="14771"/>
                  </a:lnTo>
                  <a:close/>
                  <a:moveTo>
                    <a:pt x="3108" y="13464"/>
                  </a:moveTo>
                  <a:lnTo>
                    <a:pt x="3108" y="13464"/>
                  </a:lnTo>
                  <a:cubicBezTo>
                    <a:pt x="3108" y="13523"/>
                    <a:pt x="3050" y="13562"/>
                    <a:pt x="3010" y="13562"/>
                  </a:cubicBezTo>
                  <a:cubicBezTo>
                    <a:pt x="1307" y="13562"/>
                    <a:pt x="1307" y="13562"/>
                    <a:pt x="1307" y="13562"/>
                  </a:cubicBezTo>
                  <a:cubicBezTo>
                    <a:pt x="1248" y="13562"/>
                    <a:pt x="1208" y="13523"/>
                    <a:pt x="1208" y="13464"/>
                  </a:cubicBezTo>
                  <a:cubicBezTo>
                    <a:pt x="1208" y="12514"/>
                    <a:pt x="1208" y="12514"/>
                    <a:pt x="1208" y="12514"/>
                  </a:cubicBezTo>
                  <a:cubicBezTo>
                    <a:pt x="1208" y="12475"/>
                    <a:pt x="1248" y="12435"/>
                    <a:pt x="1307" y="12435"/>
                  </a:cubicBezTo>
                  <a:cubicBezTo>
                    <a:pt x="3010" y="12435"/>
                    <a:pt x="3010" y="12435"/>
                    <a:pt x="3010" y="12435"/>
                  </a:cubicBezTo>
                  <a:cubicBezTo>
                    <a:pt x="3050" y="12435"/>
                    <a:pt x="3108" y="12475"/>
                    <a:pt x="3108" y="12514"/>
                  </a:cubicBezTo>
                  <a:lnTo>
                    <a:pt x="3108" y="13464"/>
                  </a:lnTo>
                  <a:close/>
                  <a:moveTo>
                    <a:pt x="3108" y="12158"/>
                  </a:moveTo>
                  <a:lnTo>
                    <a:pt x="3108" y="12158"/>
                  </a:lnTo>
                  <a:cubicBezTo>
                    <a:pt x="3108" y="12218"/>
                    <a:pt x="3050" y="12257"/>
                    <a:pt x="3010" y="12257"/>
                  </a:cubicBezTo>
                  <a:cubicBezTo>
                    <a:pt x="1307" y="12257"/>
                    <a:pt x="1307" y="12257"/>
                    <a:pt x="1307" y="12257"/>
                  </a:cubicBezTo>
                  <a:cubicBezTo>
                    <a:pt x="1248" y="12257"/>
                    <a:pt x="1208" y="12218"/>
                    <a:pt x="1208" y="12158"/>
                  </a:cubicBezTo>
                  <a:cubicBezTo>
                    <a:pt x="1208" y="11208"/>
                    <a:pt x="1208" y="11208"/>
                    <a:pt x="1208" y="11208"/>
                  </a:cubicBezTo>
                  <a:cubicBezTo>
                    <a:pt x="1208" y="11148"/>
                    <a:pt x="1248" y="11109"/>
                    <a:pt x="1307" y="11109"/>
                  </a:cubicBezTo>
                  <a:cubicBezTo>
                    <a:pt x="3010" y="11109"/>
                    <a:pt x="3010" y="11109"/>
                    <a:pt x="3010" y="11109"/>
                  </a:cubicBezTo>
                  <a:cubicBezTo>
                    <a:pt x="3050" y="11109"/>
                    <a:pt x="3108" y="11148"/>
                    <a:pt x="3108" y="11208"/>
                  </a:cubicBezTo>
                  <a:lnTo>
                    <a:pt x="3108" y="12158"/>
                  </a:lnTo>
                  <a:close/>
                  <a:moveTo>
                    <a:pt x="3108" y="10851"/>
                  </a:moveTo>
                  <a:lnTo>
                    <a:pt x="3108" y="10851"/>
                  </a:lnTo>
                  <a:cubicBezTo>
                    <a:pt x="3108" y="10891"/>
                    <a:pt x="3050" y="10930"/>
                    <a:pt x="3010" y="10930"/>
                  </a:cubicBezTo>
                  <a:cubicBezTo>
                    <a:pt x="1307" y="10930"/>
                    <a:pt x="1307" y="10930"/>
                    <a:pt x="1307" y="10930"/>
                  </a:cubicBezTo>
                  <a:cubicBezTo>
                    <a:pt x="1248" y="10930"/>
                    <a:pt x="1208" y="10891"/>
                    <a:pt x="1208" y="10851"/>
                  </a:cubicBezTo>
                  <a:cubicBezTo>
                    <a:pt x="1208" y="9900"/>
                    <a:pt x="1208" y="9900"/>
                    <a:pt x="1208" y="9900"/>
                  </a:cubicBezTo>
                  <a:cubicBezTo>
                    <a:pt x="1208" y="9841"/>
                    <a:pt x="1248" y="9802"/>
                    <a:pt x="1307" y="9802"/>
                  </a:cubicBezTo>
                  <a:cubicBezTo>
                    <a:pt x="3010" y="9802"/>
                    <a:pt x="3010" y="9802"/>
                    <a:pt x="3010" y="9802"/>
                  </a:cubicBezTo>
                  <a:cubicBezTo>
                    <a:pt x="3050" y="9802"/>
                    <a:pt x="3108" y="9841"/>
                    <a:pt x="3108" y="9900"/>
                  </a:cubicBezTo>
                  <a:lnTo>
                    <a:pt x="3108" y="10851"/>
                  </a:lnTo>
                  <a:close/>
                  <a:moveTo>
                    <a:pt x="3108" y="9544"/>
                  </a:moveTo>
                  <a:lnTo>
                    <a:pt x="3108" y="9544"/>
                  </a:lnTo>
                  <a:cubicBezTo>
                    <a:pt x="3108" y="9584"/>
                    <a:pt x="3050" y="9624"/>
                    <a:pt x="3010" y="9624"/>
                  </a:cubicBezTo>
                  <a:cubicBezTo>
                    <a:pt x="1307" y="9624"/>
                    <a:pt x="1307" y="9624"/>
                    <a:pt x="1307" y="9624"/>
                  </a:cubicBezTo>
                  <a:cubicBezTo>
                    <a:pt x="1248" y="9624"/>
                    <a:pt x="1208" y="9584"/>
                    <a:pt x="1208" y="9544"/>
                  </a:cubicBezTo>
                  <a:cubicBezTo>
                    <a:pt x="1208" y="8594"/>
                    <a:pt x="1208" y="8594"/>
                    <a:pt x="1208" y="8594"/>
                  </a:cubicBezTo>
                  <a:cubicBezTo>
                    <a:pt x="1208" y="8534"/>
                    <a:pt x="1248" y="8495"/>
                    <a:pt x="1307" y="8495"/>
                  </a:cubicBezTo>
                  <a:cubicBezTo>
                    <a:pt x="3010" y="8495"/>
                    <a:pt x="3010" y="8495"/>
                    <a:pt x="3010" y="8495"/>
                  </a:cubicBezTo>
                  <a:cubicBezTo>
                    <a:pt x="3050" y="8495"/>
                    <a:pt x="3108" y="8534"/>
                    <a:pt x="3108" y="8594"/>
                  </a:cubicBezTo>
                  <a:lnTo>
                    <a:pt x="3108" y="9544"/>
                  </a:lnTo>
                  <a:close/>
                  <a:moveTo>
                    <a:pt x="3108" y="8237"/>
                  </a:moveTo>
                  <a:lnTo>
                    <a:pt x="3108" y="8237"/>
                  </a:lnTo>
                  <a:cubicBezTo>
                    <a:pt x="3108" y="8277"/>
                    <a:pt x="3050" y="8316"/>
                    <a:pt x="3010" y="8316"/>
                  </a:cubicBezTo>
                  <a:cubicBezTo>
                    <a:pt x="1307" y="8316"/>
                    <a:pt x="1307" y="8316"/>
                    <a:pt x="1307" y="8316"/>
                  </a:cubicBezTo>
                  <a:cubicBezTo>
                    <a:pt x="1248" y="8316"/>
                    <a:pt x="1208" y="8277"/>
                    <a:pt x="1208" y="8237"/>
                  </a:cubicBezTo>
                  <a:cubicBezTo>
                    <a:pt x="1208" y="7287"/>
                    <a:pt x="1208" y="7287"/>
                    <a:pt x="1208" y="7287"/>
                  </a:cubicBezTo>
                  <a:cubicBezTo>
                    <a:pt x="1208" y="7228"/>
                    <a:pt x="1248" y="7188"/>
                    <a:pt x="1307" y="7188"/>
                  </a:cubicBezTo>
                  <a:cubicBezTo>
                    <a:pt x="3010" y="7188"/>
                    <a:pt x="3010" y="7188"/>
                    <a:pt x="3010" y="7188"/>
                  </a:cubicBezTo>
                  <a:cubicBezTo>
                    <a:pt x="3050" y="7188"/>
                    <a:pt x="3108" y="7228"/>
                    <a:pt x="3108" y="7287"/>
                  </a:cubicBezTo>
                  <a:lnTo>
                    <a:pt x="3108" y="8237"/>
                  </a:lnTo>
                  <a:close/>
                  <a:moveTo>
                    <a:pt x="3108" y="6911"/>
                  </a:moveTo>
                  <a:lnTo>
                    <a:pt x="3108" y="6911"/>
                  </a:lnTo>
                  <a:cubicBezTo>
                    <a:pt x="3108" y="6970"/>
                    <a:pt x="3050" y="7010"/>
                    <a:pt x="3010" y="7010"/>
                  </a:cubicBezTo>
                  <a:cubicBezTo>
                    <a:pt x="1307" y="7010"/>
                    <a:pt x="1307" y="7010"/>
                    <a:pt x="1307" y="7010"/>
                  </a:cubicBezTo>
                  <a:cubicBezTo>
                    <a:pt x="1248" y="7010"/>
                    <a:pt x="1208" y="6970"/>
                    <a:pt x="1208" y="6911"/>
                  </a:cubicBezTo>
                  <a:cubicBezTo>
                    <a:pt x="1208" y="5961"/>
                    <a:pt x="1208" y="5961"/>
                    <a:pt x="1208" y="5961"/>
                  </a:cubicBezTo>
                  <a:cubicBezTo>
                    <a:pt x="1208" y="5921"/>
                    <a:pt x="1248" y="5881"/>
                    <a:pt x="1307" y="5881"/>
                  </a:cubicBezTo>
                  <a:cubicBezTo>
                    <a:pt x="3010" y="5881"/>
                    <a:pt x="3010" y="5881"/>
                    <a:pt x="3010" y="5881"/>
                  </a:cubicBezTo>
                  <a:cubicBezTo>
                    <a:pt x="3050" y="5881"/>
                    <a:pt x="3108" y="5921"/>
                    <a:pt x="3108" y="5961"/>
                  </a:cubicBezTo>
                  <a:lnTo>
                    <a:pt x="3108" y="6911"/>
                  </a:lnTo>
                  <a:close/>
                  <a:moveTo>
                    <a:pt x="3108" y="5604"/>
                  </a:moveTo>
                  <a:lnTo>
                    <a:pt x="3108" y="5604"/>
                  </a:lnTo>
                  <a:cubicBezTo>
                    <a:pt x="3108" y="5663"/>
                    <a:pt x="3050" y="5703"/>
                    <a:pt x="3010" y="5703"/>
                  </a:cubicBezTo>
                  <a:cubicBezTo>
                    <a:pt x="1307" y="5703"/>
                    <a:pt x="1307" y="5703"/>
                    <a:pt x="1307" y="5703"/>
                  </a:cubicBezTo>
                  <a:cubicBezTo>
                    <a:pt x="1248" y="5703"/>
                    <a:pt x="1208" y="5663"/>
                    <a:pt x="1208" y="5604"/>
                  </a:cubicBezTo>
                  <a:cubicBezTo>
                    <a:pt x="1208" y="4653"/>
                    <a:pt x="1208" y="4653"/>
                    <a:pt x="1208" y="4653"/>
                  </a:cubicBezTo>
                  <a:cubicBezTo>
                    <a:pt x="1208" y="4614"/>
                    <a:pt x="1248" y="4574"/>
                    <a:pt x="1307" y="4574"/>
                  </a:cubicBezTo>
                  <a:cubicBezTo>
                    <a:pt x="3010" y="4574"/>
                    <a:pt x="3010" y="4574"/>
                    <a:pt x="3010" y="4574"/>
                  </a:cubicBezTo>
                  <a:cubicBezTo>
                    <a:pt x="3050" y="4574"/>
                    <a:pt x="3108" y="4614"/>
                    <a:pt x="3108" y="4653"/>
                  </a:cubicBezTo>
                  <a:lnTo>
                    <a:pt x="3108" y="5604"/>
                  </a:lnTo>
                  <a:close/>
                  <a:moveTo>
                    <a:pt x="3108" y="4297"/>
                  </a:moveTo>
                  <a:lnTo>
                    <a:pt x="3108" y="4297"/>
                  </a:lnTo>
                  <a:cubicBezTo>
                    <a:pt x="3108" y="4356"/>
                    <a:pt x="3050" y="4396"/>
                    <a:pt x="3010" y="4396"/>
                  </a:cubicBezTo>
                  <a:cubicBezTo>
                    <a:pt x="1307" y="4396"/>
                    <a:pt x="1307" y="4396"/>
                    <a:pt x="1307" y="4396"/>
                  </a:cubicBezTo>
                  <a:cubicBezTo>
                    <a:pt x="1248" y="4396"/>
                    <a:pt x="1208" y="4356"/>
                    <a:pt x="1208" y="4297"/>
                  </a:cubicBezTo>
                  <a:cubicBezTo>
                    <a:pt x="1208" y="3842"/>
                    <a:pt x="1208" y="3842"/>
                    <a:pt x="1208" y="3842"/>
                  </a:cubicBezTo>
                  <a:cubicBezTo>
                    <a:pt x="1208" y="3346"/>
                    <a:pt x="1208" y="3346"/>
                    <a:pt x="1208" y="3346"/>
                  </a:cubicBezTo>
                  <a:cubicBezTo>
                    <a:pt x="1208" y="3307"/>
                    <a:pt x="1248" y="3267"/>
                    <a:pt x="1307" y="3267"/>
                  </a:cubicBezTo>
                  <a:cubicBezTo>
                    <a:pt x="3010" y="3267"/>
                    <a:pt x="3010" y="3267"/>
                    <a:pt x="3010" y="3267"/>
                  </a:cubicBezTo>
                  <a:cubicBezTo>
                    <a:pt x="3050" y="3267"/>
                    <a:pt x="3108" y="3307"/>
                    <a:pt x="3108" y="3346"/>
                  </a:cubicBezTo>
                  <a:cubicBezTo>
                    <a:pt x="3108" y="3842"/>
                    <a:pt x="3108" y="3842"/>
                    <a:pt x="3108" y="3842"/>
                  </a:cubicBezTo>
                  <a:lnTo>
                    <a:pt x="3108" y="4297"/>
                  </a:lnTo>
                  <a:close/>
                </a:path>
              </a:pathLst>
            </a:custGeom>
            <a:solidFill>
              <a:srgbClr val="01010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lnSpc>
                  <a:spcPts val="1500"/>
                </a:lnSpc>
              </a:pPr>
              <a:endParaRPr lang="en-US" sz="1200" dirty="0">
                <a:solidFill>
                  <a:prstClr val="black"/>
                </a:solidFill>
                <a:latin typeface="Calibri Light"/>
                <a:ea typeface="微软雅黑" panose="020B0503020204020204" pitchFamily="34" charset="-122"/>
              </a:endParaRPr>
            </a:p>
          </p:txBody>
        </p:sp>
        <p:sp>
          <p:nvSpPr>
            <p:cNvPr id="24" name="Freeform 2"/>
            <p:cNvSpPr>
              <a:spLocks noChangeArrowheads="1"/>
            </p:cNvSpPr>
            <p:nvPr/>
          </p:nvSpPr>
          <p:spPr bwMode="auto">
            <a:xfrm>
              <a:off x="2657472" y="2298698"/>
              <a:ext cx="2195510" cy="4525960"/>
            </a:xfrm>
            <a:custGeom>
              <a:avLst/>
              <a:gdLst>
                <a:gd name="T0" fmla="*/ 5524 w 6099"/>
                <a:gd name="T1" fmla="*/ 3366 h 12573"/>
                <a:gd name="T2" fmla="*/ 5524 w 6099"/>
                <a:gd name="T3" fmla="*/ 3366 h 12573"/>
                <a:gd name="T4" fmla="*/ 4870 w 6099"/>
                <a:gd name="T5" fmla="*/ 3465 h 12573"/>
                <a:gd name="T6" fmla="*/ 2020 w 6099"/>
                <a:gd name="T7" fmla="*/ 139 h 12573"/>
                <a:gd name="T8" fmla="*/ 1545 w 6099"/>
                <a:gd name="T9" fmla="*/ 99 h 12573"/>
                <a:gd name="T10" fmla="*/ 1525 w 6099"/>
                <a:gd name="T11" fmla="*/ 575 h 12573"/>
                <a:gd name="T12" fmla="*/ 4217 w 6099"/>
                <a:gd name="T13" fmla="*/ 3703 h 12573"/>
                <a:gd name="T14" fmla="*/ 2950 w 6099"/>
                <a:gd name="T15" fmla="*/ 3386 h 12573"/>
                <a:gd name="T16" fmla="*/ 1901 w 6099"/>
                <a:gd name="T17" fmla="*/ 1782 h 12573"/>
                <a:gd name="T18" fmla="*/ 1445 w 6099"/>
                <a:gd name="T19" fmla="*/ 1683 h 12573"/>
                <a:gd name="T20" fmla="*/ 1347 w 6099"/>
                <a:gd name="T21" fmla="*/ 2138 h 12573"/>
                <a:gd name="T22" fmla="*/ 2475 w 6099"/>
                <a:gd name="T23" fmla="*/ 3841 h 12573"/>
                <a:gd name="T24" fmla="*/ 2654 w 6099"/>
                <a:gd name="T25" fmla="*/ 3980 h 12573"/>
                <a:gd name="T26" fmla="*/ 4415 w 6099"/>
                <a:gd name="T27" fmla="*/ 4416 h 12573"/>
                <a:gd name="T28" fmla="*/ 3722 w 6099"/>
                <a:gd name="T29" fmla="*/ 6494 h 12573"/>
                <a:gd name="T30" fmla="*/ 2079 w 6099"/>
                <a:gd name="T31" fmla="*/ 5564 h 12573"/>
                <a:gd name="T32" fmla="*/ 1624 w 6099"/>
                <a:gd name="T33" fmla="*/ 5663 h 12573"/>
                <a:gd name="T34" fmla="*/ 99 w 6099"/>
                <a:gd name="T35" fmla="*/ 7840 h 12573"/>
                <a:gd name="T36" fmla="*/ 178 w 6099"/>
                <a:gd name="T37" fmla="*/ 8335 h 12573"/>
                <a:gd name="T38" fmla="*/ 674 w 6099"/>
                <a:gd name="T39" fmla="*/ 8256 h 12573"/>
                <a:gd name="T40" fmla="*/ 2000 w 6099"/>
                <a:gd name="T41" fmla="*/ 6316 h 12573"/>
                <a:gd name="T42" fmla="*/ 3504 w 6099"/>
                <a:gd name="T43" fmla="*/ 7168 h 12573"/>
                <a:gd name="T44" fmla="*/ 3484 w 6099"/>
                <a:gd name="T45" fmla="*/ 7247 h 12573"/>
                <a:gd name="T46" fmla="*/ 3544 w 6099"/>
                <a:gd name="T47" fmla="*/ 7820 h 12573"/>
                <a:gd name="T48" fmla="*/ 1228 w 6099"/>
                <a:gd name="T49" fmla="*/ 12058 h 12573"/>
                <a:gd name="T50" fmla="*/ 1366 w 6099"/>
                <a:gd name="T51" fmla="*/ 12513 h 12573"/>
                <a:gd name="T52" fmla="*/ 1525 w 6099"/>
                <a:gd name="T53" fmla="*/ 12572 h 12573"/>
                <a:gd name="T54" fmla="*/ 1841 w 6099"/>
                <a:gd name="T55" fmla="*/ 12375 h 12573"/>
                <a:gd name="T56" fmla="*/ 4137 w 6099"/>
                <a:gd name="T57" fmla="*/ 8176 h 12573"/>
                <a:gd name="T58" fmla="*/ 4158 w 6099"/>
                <a:gd name="T59" fmla="*/ 8176 h 12573"/>
                <a:gd name="T60" fmla="*/ 4830 w 6099"/>
                <a:gd name="T61" fmla="*/ 7702 h 12573"/>
                <a:gd name="T62" fmla="*/ 5979 w 6099"/>
                <a:gd name="T63" fmla="*/ 4277 h 12573"/>
                <a:gd name="T64" fmla="*/ 5524 w 6099"/>
                <a:gd name="T65" fmla="*/ 3366 h 125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099" h="12573">
                  <a:moveTo>
                    <a:pt x="5524" y="3366"/>
                  </a:moveTo>
                  <a:lnTo>
                    <a:pt x="5524" y="3366"/>
                  </a:lnTo>
                  <a:cubicBezTo>
                    <a:pt x="5286" y="3287"/>
                    <a:pt x="5048" y="3347"/>
                    <a:pt x="4870" y="3465"/>
                  </a:cubicBezTo>
                  <a:cubicBezTo>
                    <a:pt x="2020" y="139"/>
                    <a:pt x="2020" y="139"/>
                    <a:pt x="2020" y="139"/>
                  </a:cubicBezTo>
                  <a:cubicBezTo>
                    <a:pt x="1901" y="0"/>
                    <a:pt x="1683" y="0"/>
                    <a:pt x="1545" y="99"/>
                  </a:cubicBezTo>
                  <a:cubicBezTo>
                    <a:pt x="1426" y="218"/>
                    <a:pt x="1406" y="436"/>
                    <a:pt x="1525" y="575"/>
                  </a:cubicBezTo>
                  <a:cubicBezTo>
                    <a:pt x="4217" y="3703"/>
                    <a:pt x="4217" y="3703"/>
                    <a:pt x="4217" y="3703"/>
                  </a:cubicBezTo>
                  <a:cubicBezTo>
                    <a:pt x="2950" y="3386"/>
                    <a:pt x="2950" y="3386"/>
                    <a:pt x="2950" y="3386"/>
                  </a:cubicBezTo>
                  <a:cubicBezTo>
                    <a:pt x="1901" y="1782"/>
                    <a:pt x="1901" y="1782"/>
                    <a:pt x="1901" y="1782"/>
                  </a:cubicBezTo>
                  <a:cubicBezTo>
                    <a:pt x="1802" y="1624"/>
                    <a:pt x="1604" y="1584"/>
                    <a:pt x="1445" y="1683"/>
                  </a:cubicBezTo>
                  <a:cubicBezTo>
                    <a:pt x="1287" y="1782"/>
                    <a:pt x="1248" y="1980"/>
                    <a:pt x="1347" y="2138"/>
                  </a:cubicBezTo>
                  <a:cubicBezTo>
                    <a:pt x="2475" y="3841"/>
                    <a:pt x="2475" y="3841"/>
                    <a:pt x="2475" y="3841"/>
                  </a:cubicBezTo>
                  <a:cubicBezTo>
                    <a:pt x="2515" y="3921"/>
                    <a:pt x="2575" y="3960"/>
                    <a:pt x="2654" y="3980"/>
                  </a:cubicBezTo>
                  <a:cubicBezTo>
                    <a:pt x="4415" y="4416"/>
                    <a:pt x="4415" y="4416"/>
                    <a:pt x="4415" y="4416"/>
                  </a:cubicBezTo>
                  <a:cubicBezTo>
                    <a:pt x="3722" y="6494"/>
                    <a:pt x="3722" y="6494"/>
                    <a:pt x="3722" y="6494"/>
                  </a:cubicBezTo>
                  <a:cubicBezTo>
                    <a:pt x="2079" y="5564"/>
                    <a:pt x="2079" y="5564"/>
                    <a:pt x="2079" y="5564"/>
                  </a:cubicBezTo>
                  <a:cubicBezTo>
                    <a:pt x="1921" y="5465"/>
                    <a:pt x="1723" y="5524"/>
                    <a:pt x="1624" y="5663"/>
                  </a:cubicBezTo>
                  <a:cubicBezTo>
                    <a:pt x="99" y="7840"/>
                    <a:pt x="99" y="7840"/>
                    <a:pt x="99" y="7840"/>
                  </a:cubicBezTo>
                  <a:cubicBezTo>
                    <a:pt x="0" y="7998"/>
                    <a:pt x="20" y="8216"/>
                    <a:pt x="178" y="8335"/>
                  </a:cubicBezTo>
                  <a:cubicBezTo>
                    <a:pt x="337" y="8434"/>
                    <a:pt x="555" y="8415"/>
                    <a:pt x="674" y="8256"/>
                  </a:cubicBezTo>
                  <a:cubicBezTo>
                    <a:pt x="2000" y="6316"/>
                    <a:pt x="2000" y="6316"/>
                    <a:pt x="2000" y="6316"/>
                  </a:cubicBezTo>
                  <a:cubicBezTo>
                    <a:pt x="3504" y="7168"/>
                    <a:pt x="3504" y="7168"/>
                    <a:pt x="3504" y="7168"/>
                  </a:cubicBezTo>
                  <a:cubicBezTo>
                    <a:pt x="3484" y="7247"/>
                    <a:pt x="3484" y="7247"/>
                    <a:pt x="3484" y="7247"/>
                  </a:cubicBezTo>
                  <a:cubicBezTo>
                    <a:pt x="3406" y="7445"/>
                    <a:pt x="3445" y="7662"/>
                    <a:pt x="3544" y="7820"/>
                  </a:cubicBezTo>
                  <a:cubicBezTo>
                    <a:pt x="1228" y="12058"/>
                    <a:pt x="1228" y="12058"/>
                    <a:pt x="1228" y="12058"/>
                  </a:cubicBezTo>
                  <a:cubicBezTo>
                    <a:pt x="1129" y="12216"/>
                    <a:pt x="1188" y="12434"/>
                    <a:pt x="1366" y="12513"/>
                  </a:cubicBezTo>
                  <a:cubicBezTo>
                    <a:pt x="1426" y="12553"/>
                    <a:pt x="1485" y="12572"/>
                    <a:pt x="1525" y="12572"/>
                  </a:cubicBezTo>
                  <a:cubicBezTo>
                    <a:pt x="1663" y="12572"/>
                    <a:pt x="1783" y="12493"/>
                    <a:pt x="1841" y="12375"/>
                  </a:cubicBezTo>
                  <a:cubicBezTo>
                    <a:pt x="4137" y="8176"/>
                    <a:pt x="4137" y="8176"/>
                    <a:pt x="4137" y="8176"/>
                  </a:cubicBezTo>
                  <a:cubicBezTo>
                    <a:pt x="4137" y="8176"/>
                    <a:pt x="4137" y="8176"/>
                    <a:pt x="4158" y="8176"/>
                  </a:cubicBezTo>
                  <a:cubicBezTo>
                    <a:pt x="4454" y="8176"/>
                    <a:pt x="4732" y="7998"/>
                    <a:pt x="4830" y="7702"/>
                  </a:cubicBezTo>
                  <a:cubicBezTo>
                    <a:pt x="5979" y="4277"/>
                    <a:pt x="5979" y="4277"/>
                    <a:pt x="5979" y="4277"/>
                  </a:cubicBezTo>
                  <a:cubicBezTo>
                    <a:pt x="6098" y="3901"/>
                    <a:pt x="5900" y="3485"/>
                    <a:pt x="5524" y="3366"/>
                  </a:cubicBezTo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lnSpc>
                  <a:spcPts val="1500"/>
                </a:lnSpc>
              </a:pPr>
              <a:endParaRPr lang="en-US" sz="1200" dirty="0">
                <a:solidFill>
                  <a:prstClr val="black"/>
                </a:solidFill>
                <a:latin typeface="Calibri Light"/>
                <a:ea typeface="微软雅黑" panose="020B0503020204020204" pitchFamily="34" charset="-122"/>
              </a:endParaRPr>
            </a:p>
          </p:txBody>
        </p:sp>
        <p:sp>
          <p:nvSpPr>
            <p:cNvPr id="25" name="Freeform 3"/>
            <p:cNvSpPr>
              <a:spLocks noChangeArrowheads="1"/>
            </p:cNvSpPr>
            <p:nvPr/>
          </p:nvSpPr>
          <p:spPr bwMode="auto">
            <a:xfrm>
              <a:off x="3989383" y="2441573"/>
              <a:ext cx="1562099" cy="1633536"/>
            </a:xfrm>
            <a:custGeom>
              <a:avLst/>
              <a:gdLst>
                <a:gd name="T0" fmla="*/ 1366 w 4337"/>
                <a:gd name="T1" fmla="*/ 792 h 4536"/>
                <a:gd name="T2" fmla="*/ 1366 w 4337"/>
                <a:gd name="T3" fmla="*/ 792 h 4536"/>
                <a:gd name="T4" fmla="*/ 1386 w 4337"/>
                <a:gd name="T5" fmla="*/ 792 h 4536"/>
                <a:gd name="T6" fmla="*/ 1465 w 4337"/>
                <a:gd name="T7" fmla="*/ 673 h 4536"/>
                <a:gd name="T8" fmla="*/ 3564 w 4337"/>
                <a:gd name="T9" fmla="*/ 554 h 4536"/>
                <a:gd name="T10" fmla="*/ 3802 w 4337"/>
                <a:gd name="T11" fmla="*/ 2752 h 4536"/>
                <a:gd name="T12" fmla="*/ 0 w 4337"/>
                <a:gd name="T13" fmla="*/ 2356 h 4536"/>
                <a:gd name="T14" fmla="*/ 614 w 4337"/>
                <a:gd name="T15" fmla="*/ 1643 h 4536"/>
                <a:gd name="T16" fmla="*/ 178 w 4337"/>
                <a:gd name="T17" fmla="*/ 1267 h 4536"/>
                <a:gd name="T18" fmla="*/ 1366 w 4337"/>
                <a:gd name="T19" fmla="*/ 792 h 4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337" h="4536">
                  <a:moveTo>
                    <a:pt x="1366" y="792"/>
                  </a:moveTo>
                  <a:lnTo>
                    <a:pt x="1366" y="792"/>
                  </a:lnTo>
                  <a:cubicBezTo>
                    <a:pt x="1386" y="792"/>
                    <a:pt x="1386" y="792"/>
                    <a:pt x="1386" y="792"/>
                  </a:cubicBezTo>
                  <a:cubicBezTo>
                    <a:pt x="1406" y="753"/>
                    <a:pt x="1445" y="713"/>
                    <a:pt x="1465" y="673"/>
                  </a:cubicBezTo>
                  <a:cubicBezTo>
                    <a:pt x="2019" y="59"/>
                    <a:pt x="2950" y="0"/>
                    <a:pt x="3564" y="554"/>
                  </a:cubicBezTo>
                  <a:cubicBezTo>
                    <a:pt x="4316" y="1247"/>
                    <a:pt x="4336" y="2138"/>
                    <a:pt x="3802" y="2752"/>
                  </a:cubicBezTo>
                  <a:cubicBezTo>
                    <a:pt x="2218" y="4535"/>
                    <a:pt x="0" y="2356"/>
                    <a:pt x="0" y="2356"/>
                  </a:cubicBezTo>
                  <a:cubicBezTo>
                    <a:pt x="614" y="1643"/>
                    <a:pt x="614" y="1643"/>
                    <a:pt x="614" y="1643"/>
                  </a:cubicBezTo>
                  <a:cubicBezTo>
                    <a:pt x="178" y="1267"/>
                    <a:pt x="178" y="1267"/>
                    <a:pt x="178" y="1267"/>
                  </a:cubicBezTo>
                  <a:lnTo>
                    <a:pt x="1366" y="792"/>
                  </a:lnTo>
                </a:path>
              </a:pathLst>
            </a:custGeom>
            <a:solidFill>
              <a:srgbClr val="F7C58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lnSpc>
                  <a:spcPts val="1500"/>
                </a:lnSpc>
              </a:pPr>
              <a:endParaRPr lang="en-US" sz="1200" dirty="0">
                <a:solidFill>
                  <a:prstClr val="black"/>
                </a:solidFill>
                <a:latin typeface="Calibri Light"/>
                <a:ea typeface="微软雅黑" panose="020B0503020204020204" pitchFamily="34" charset="-122"/>
              </a:endParaRPr>
            </a:p>
          </p:txBody>
        </p:sp>
        <p:sp>
          <p:nvSpPr>
            <p:cNvPr id="26" name="Freeform 4"/>
            <p:cNvSpPr>
              <a:spLocks noChangeArrowheads="1"/>
            </p:cNvSpPr>
            <p:nvPr/>
          </p:nvSpPr>
          <p:spPr bwMode="auto">
            <a:xfrm>
              <a:off x="4702169" y="2227261"/>
              <a:ext cx="1012824" cy="1554161"/>
            </a:xfrm>
            <a:custGeom>
              <a:avLst/>
              <a:gdLst>
                <a:gd name="T0" fmla="*/ 376 w 2812"/>
                <a:gd name="T1" fmla="*/ 2317 h 4317"/>
                <a:gd name="T2" fmla="*/ 376 w 2812"/>
                <a:gd name="T3" fmla="*/ 2317 h 4317"/>
                <a:gd name="T4" fmla="*/ 693 w 2812"/>
                <a:gd name="T5" fmla="*/ 1227 h 4317"/>
                <a:gd name="T6" fmla="*/ 336 w 2812"/>
                <a:gd name="T7" fmla="*/ 0 h 4317"/>
                <a:gd name="T8" fmla="*/ 1010 w 2812"/>
                <a:gd name="T9" fmla="*/ 594 h 4317"/>
                <a:gd name="T10" fmla="*/ 2277 w 2812"/>
                <a:gd name="T11" fmla="*/ 3049 h 4317"/>
                <a:gd name="T12" fmla="*/ 475 w 2812"/>
                <a:gd name="T13" fmla="*/ 4316 h 4317"/>
                <a:gd name="T14" fmla="*/ 673 w 2812"/>
                <a:gd name="T15" fmla="*/ 3188 h 4317"/>
                <a:gd name="T16" fmla="*/ 990 w 2812"/>
                <a:gd name="T17" fmla="*/ 2515 h 4317"/>
                <a:gd name="T18" fmla="*/ 376 w 2812"/>
                <a:gd name="T19" fmla="*/ 2812 h 4317"/>
                <a:gd name="T20" fmla="*/ 20 w 2812"/>
                <a:gd name="T21" fmla="*/ 2574 h 4317"/>
                <a:gd name="T22" fmla="*/ 376 w 2812"/>
                <a:gd name="T23" fmla="*/ 2317 h 4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12" h="4317">
                  <a:moveTo>
                    <a:pt x="376" y="2317"/>
                  </a:moveTo>
                  <a:lnTo>
                    <a:pt x="376" y="2317"/>
                  </a:lnTo>
                  <a:cubicBezTo>
                    <a:pt x="376" y="2317"/>
                    <a:pt x="1208" y="1703"/>
                    <a:pt x="693" y="1227"/>
                  </a:cubicBezTo>
                  <a:cubicBezTo>
                    <a:pt x="158" y="773"/>
                    <a:pt x="0" y="534"/>
                    <a:pt x="336" y="0"/>
                  </a:cubicBezTo>
                  <a:cubicBezTo>
                    <a:pt x="336" y="0"/>
                    <a:pt x="456" y="277"/>
                    <a:pt x="1010" y="594"/>
                  </a:cubicBezTo>
                  <a:cubicBezTo>
                    <a:pt x="1564" y="891"/>
                    <a:pt x="2811" y="1703"/>
                    <a:pt x="2277" y="3049"/>
                  </a:cubicBezTo>
                  <a:cubicBezTo>
                    <a:pt x="2277" y="3049"/>
                    <a:pt x="1921" y="3960"/>
                    <a:pt x="475" y="4316"/>
                  </a:cubicBezTo>
                  <a:cubicBezTo>
                    <a:pt x="475" y="4316"/>
                    <a:pt x="119" y="3485"/>
                    <a:pt x="673" y="3188"/>
                  </a:cubicBezTo>
                  <a:cubicBezTo>
                    <a:pt x="1129" y="2931"/>
                    <a:pt x="1227" y="2594"/>
                    <a:pt x="990" y="2515"/>
                  </a:cubicBezTo>
                  <a:cubicBezTo>
                    <a:pt x="713" y="2416"/>
                    <a:pt x="376" y="2812"/>
                    <a:pt x="376" y="2812"/>
                  </a:cubicBezTo>
                  <a:cubicBezTo>
                    <a:pt x="20" y="2574"/>
                    <a:pt x="20" y="2574"/>
                    <a:pt x="20" y="2574"/>
                  </a:cubicBezTo>
                  <a:lnTo>
                    <a:pt x="376" y="2317"/>
                  </a:lnTo>
                </a:path>
              </a:pathLst>
            </a:custGeom>
            <a:solidFill>
              <a:srgbClr val="01010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lnSpc>
                  <a:spcPts val="1500"/>
                </a:lnSpc>
              </a:pPr>
              <a:endParaRPr lang="en-US" sz="1200" dirty="0">
                <a:solidFill>
                  <a:prstClr val="black"/>
                </a:solidFill>
                <a:latin typeface="Calibri Light"/>
                <a:ea typeface="微软雅黑" panose="020B0503020204020204" pitchFamily="34" charset="-122"/>
              </a:endParaRPr>
            </a:p>
          </p:txBody>
        </p:sp>
        <p:sp>
          <p:nvSpPr>
            <p:cNvPr id="27" name="Freeform 5"/>
            <p:cNvSpPr>
              <a:spLocks noChangeArrowheads="1"/>
            </p:cNvSpPr>
            <p:nvPr/>
          </p:nvSpPr>
          <p:spPr bwMode="auto">
            <a:xfrm>
              <a:off x="4495794" y="2847973"/>
              <a:ext cx="100013" cy="100013"/>
            </a:xfrm>
            <a:custGeom>
              <a:avLst/>
              <a:gdLst>
                <a:gd name="T0" fmla="*/ 79 w 278"/>
                <a:gd name="T1" fmla="*/ 20 h 278"/>
                <a:gd name="T2" fmla="*/ 79 w 278"/>
                <a:gd name="T3" fmla="*/ 20 h 278"/>
                <a:gd name="T4" fmla="*/ 20 w 278"/>
                <a:gd name="T5" fmla="*/ 198 h 278"/>
                <a:gd name="T6" fmla="*/ 198 w 278"/>
                <a:gd name="T7" fmla="*/ 238 h 278"/>
                <a:gd name="T8" fmla="*/ 238 w 278"/>
                <a:gd name="T9" fmla="*/ 79 h 278"/>
                <a:gd name="T10" fmla="*/ 79 w 278"/>
                <a:gd name="T11" fmla="*/ 20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8" h="278">
                  <a:moveTo>
                    <a:pt x="79" y="20"/>
                  </a:moveTo>
                  <a:lnTo>
                    <a:pt x="79" y="20"/>
                  </a:lnTo>
                  <a:cubicBezTo>
                    <a:pt x="20" y="59"/>
                    <a:pt x="0" y="138"/>
                    <a:pt x="20" y="198"/>
                  </a:cubicBezTo>
                  <a:cubicBezTo>
                    <a:pt x="59" y="257"/>
                    <a:pt x="138" y="277"/>
                    <a:pt x="198" y="238"/>
                  </a:cubicBezTo>
                  <a:cubicBezTo>
                    <a:pt x="257" y="217"/>
                    <a:pt x="277" y="138"/>
                    <a:pt x="238" y="79"/>
                  </a:cubicBezTo>
                  <a:cubicBezTo>
                    <a:pt x="198" y="20"/>
                    <a:pt x="138" y="0"/>
                    <a:pt x="79" y="20"/>
                  </a:cubicBezTo>
                </a:path>
              </a:pathLst>
            </a:custGeom>
            <a:solidFill>
              <a:srgbClr val="01010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lnSpc>
                  <a:spcPts val="1500"/>
                </a:lnSpc>
              </a:pPr>
              <a:endParaRPr lang="en-US" sz="1200" dirty="0">
                <a:solidFill>
                  <a:prstClr val="black"/>
                </a:solidFill>
                <a:latin typeface="Calibri Light"/>
                <a:ea typeface="微软雅黑" panose="020B0503020204020204" pitchFamily="34" charset="-122"/>
              </a:endParaRPr>
            </a:p>
          </p:txBody>
        </p:sp>
        <p:sp>
          <p:nvSpPr>
            <p:cNvPr id="28" name="Freeform 6"/>
            <p:cNvSpPr>
              <a:spLocks noChangeArrowheads="1"/>
            </p:cNvSpPr>
            <p:nvPr/>
          </p:nvSpPr>
          <p:spPr bwMode="auto">
            <a:xfrm>
              <a:off x="4530720" y="2747963"/>
              <a:ext cx="163513" cy="165100"/>
            </a:xfrm>
            <a:custGeom>
              <a:avLst/>
              <a:gdLst>
                <a:gd name="T0" fmla="*/ 39 w 456"/>
                <a:gd name="T1" fmla="*/ 20 h 457"/>
                <a:gd name="T2" fmla="*/ 39 w 456"/>
                <a:gd name="T3" fmla="*/ 20 h 457"/>
                <a:gd name="T4" fmla="*/ 19 w 456"/>
                <a:gd name="T5" fmla="*/ 99 h 457"/>
                <a:gd name="T6" fmla="*/ 336 w 456"/>
                <a:gd name="T7" fmla="*/ 436 h 457"/>
                <a:gd name="T8" fmla="*/ 415 w 456"/>
                <a:gd name="T9" fmla="*/ 436 h 457"/>
                <a:gd name="T10" fmla="*/ 415 w 456"/>
                <a:gd name="T11" fmla="*/ 436 h 457"/>
                <a:gd name="T12" fmla="*/ 435 w 456"/>
                <a:gd name="T13" fmla="*/ 357 h 457"/>
                <a:gd name="T14" fmla="*/ 118 w 456"/>
                <a:gd name="T15" fmla="*/ 20 h 457"/>
                <a:gd name="T16" fmla="*/ 39 w 456"/>
                <a:gd name="T17" fmla="*/ 20 h 4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56" h="457">
                  <a:moveTo>
                    <a:pt x="39" y="20"/>
                  </a:moveTo>
                  <a:lnTo>
                    <a:pt x="39" y="20"/>
                  </a:lnTo>
                  <a:cubicBezTo>
                    <a:pt x="0" y="40"/>
                    <a:pt x="0" y="80"/>
                    <a:pt x="19" y="99"/>
                  </a:cubicBezTo>
                  <a:cubicBezTo>
                    <a:pt x="336" y="436"/>
                    <a:pt x="336" y="436"/>
                    <a:pt x="336" y="436"/>
                  </a:cubicBezTo>
                  <a:cubicBezTo>
                    <a:pt x="376" y="456"/>
                    <a:pt x="396" y="456"/>
                    <a:pt x="415" y="436"/>
                  </a:cubicBezTo>
                  <a:lnTo>
                    <a:pt x="415" y="436"/>
                  </a:lnTo>
                  <a:cubicBezTo>
                    <a:pt x="455" y="396"/>
                    <a:pt x="455" y="377"/>
                    <a:pt x="435" y="357"/>
                  </a:cubicBezTo>
                  <a:cubicBezTo>
                    <a:pt x="118" y="20"/>
                    <a:pt x="118" y="20"/>
                    <a:pt x="118" y="20"/>
                  </a:cubicBezTo>
                  <a:cubicBezTo>
                    <a:pt x="79" y="0"/>
                    <a:pt x="59" y="0"/>
                    <a:pt x="39" y="20"/>
                  </a:cubicBezTo>
                </a:path>
              </a:pathLst>
            </a:custGeom>
            <a:solidFill>
              <a:srgbClr val="01010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lnSpc>
                  <a:spcPts val="1500"/>
                </a:lnSpc>
              </a:pPr>
              <a:endParaRPr lang="en-US" sz="1200" dirty="0">
                <a:solidFill>
                  <a:prstClr val="black"/>
                </a:solidFill>
                <a:latin typeface="Calibri Light"/>
                <a:ea typeface="微软雅黑" panose="020B0503020204020204" pitchFamily="34" charset="-122"/>
              </a:endParaRPr>
            </a:p>
          </p:txBody>
        </p:sp>
        <p:sp>
          <p:nvSpPr>
            <p:cNvPr id="29" name="Freeform 7"/>
            <p:cNvSpPr>
              <a:spLocks noChangeArrowheads="1"/>
            </p:cNvSpPr>
            <p:nvPr/>
          </p:nvSpPr>
          <p:spPr bwMode="auto">
            <a:xfrm>
              <a:off x="4146550" y="3068638"/>
              <a:ext cx="220663" cy="136525"/>
            </a:xfrm>
            <a:custGeom>
              <a:avLst/>
              <a:gdLst>
                <a:gd name="T0" fmla="*/ 614 w 615"/>
                <a:gd name="T1" fmla="*/ 317 h 378"/>
                <a:gd name="T2" fmla="*/ 614 w 615"/>
                <a:gd name="T3" fmla="*/ 317 h 378"/>
                <a:gd name="T4" fmla="*/ 555 w 615"/>
                <a:gd name="T5" fmla="*/ 258 h 378"/>
                <a:gd name="T6" fmla="*/ 100 w 615"/>
                <a:gd name="T7" fmla="*/ 0 h 378"/>
                <a:gd name="T8" fmla="*/ 0 w 615"/>
                <a:gd name="T9" fmla="*/ 100 h 378"/>
                <a:gd name="T10" fmla="*/ 40 w 615"/>
                <a:gd name="T11" fmla="*/ 139 h 378"/>
                <a:gd name="T12" fmla="*/ 535 w 615"/>
                <a:gd name="T13" fmla="*/ 377 h 378"/>
                <a:gd name="T14" fmla="*/ 614 w 615"/>
                <a:gd name="T15" fmla="*/ 317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15" h="378">
                  <a:moveTo>
                    <a:pt x="614" y="317"/>
                  </a:moveTo>
                  <a:lnTo>
                    <a:pt x="614" y="317"/>
                  </a:lnTo>
                  <a:cubicBezTo>
                    <a:pt x="614" y="297"/>
                    <a:pt x="595" y="258"/>
                    <a:pt x="555" y="258"/>
                  </a:cubicBezTo>
                  <a:cubicBezTo>
                    <a:pt x="317" y="199"/>
                    <a:pt x="159" y="60"/>
                    <a:pt x="100" y="0"/>
                  </a:cubicBezTo>
                  <a:cubicBezTo>
                    <a:pt x="0" y="100"/>
                    <a:pt x="0" y="100"/>
                    <a:pt x="0" y="100"/>
                  </a:cubicBezTo>
                  <a:cubicBezTo>
                    <a:pt x="21" y="119"/>
                    <a:pt x="40" y="119"/>
                    <a:pt x="40" y="139"/>
                  </a:cubicBezTo>
                  <a:cubicBezTo>
                    <a:pt x="139" y="218"/>
                    <a:pt x="297" y="337"/>
                    <a:pt x="535" y="377"/>
                  </a:cubicBezTo>
                  <a:cubicBezTo>
                    <a:pt x="575" y="377"/>
                    <a:pt x="614" y="357"/>
                    <a:pt x="614" y="317"/>
                  </a:cubicBezTo>
                </a:path>
              </a:pathLst>
            </a:custGeom>
            <a:solidFill>
              <a:srgbClr val="01010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lnSpc>
                  <a:spcPts val="1500"/>
                </a:lnSpc>
              </a:pPr>
              <a:endParaRPr lang="en-US" sz="1200" dirty="0">
                <a:solidFill>
                  <a:prstClr val="black"/>
                </a:solidFill>
                <a:latin typeface="Calibri Light"/>
                <a:ea typeface="微软雅黑" panose="020B0503020204020204" pitchFamily="34" charset="-122"/>
              </a:endParaRPr>
            </a:p>
          </p:txBody>
        </p:sp>
      </p:grpSp>
      <p:graphicFrame>
        <p:nvGraphicFramePr>
          <p:cNvPr id="36" name="表格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6163854"/>
              </p:ext>
            </p:extLst>
          </p:nvPr>
        </p:nvGraphicFramePr>
        <p:xfrm>
          <a:off x="3068113" y="1043317"/>
          <a:ext cx="6039504" cy="48562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31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31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31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2845">
                <a:tc gridSpan="3"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餐技科</a:t>
                      </a:r>
                      <a:r>
                        <a:rPr lang="en-US" altLang="zh-TW" sz="2000" b="1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114</a:t>
                      </a:r>
                      <a:r>
                        <a:rPr lang="zh-TW" altLang="en-US" sz="2000" b="1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課綱</a:t>
                      </a:r>
                      <a:endParaRPr lang="zh-TW" altLang="en-US" sz="2000" b="0" dirty="0">
                        <a:latin typeface="jf open 粉圓 2.0" panose="020B0000000000000000" pitchFamily="34" charset="-120"/>
                        <a:ea typeface="jf open 粉圓 2.0" panose="020B0000000000000000" pitchFamily="34" charset="-120"/>
                      </a:endParaRPr>
                    </a:p>
                  </a:txBody>
                  <a:tcPr anchor="ctr">
                    <a:solidFill>
                      <a:srgbClr val="D47C1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289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高一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高二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高三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5177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0" i="0" kern="1200" dirty="0">
                          <a:solidFill>
                            <a:schemeClr val="tx1"/>
                          </a:solidFill>
                          <a:effectLst/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  <a:cs typeface="+mn-cs"/>
                        </a:rPr>
                        <a:t>觀光餐旅業導論</a:t>
                      </a:r>
                      <a:endParaRPr lang="zh-TW" altLang="en-US" sz="1800" dirty="0">
                        <a:solidFill>
                          <a:schemeClr val="tx1"/>
                        </a:solidFill>
                        <a:latin typeface="jf open 粉圓 2.0" panose="020B0000000000000000" pitchFamily="34" charset="-120"/>
                        <a:ea typeface="jf open 粉圓 2.0" panose="020B0000000000000000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輕食飲務實務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西餐烹調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2021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餐飲服務技術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中餐烹調實務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專題製作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8334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食物製備</a:t>
                      </a:r>
                      <a:r>
                        <a:rPr lang="en-US" altLang="zh-TW" sz="180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(</a:t>
                      </a:r>
                      <a:r>
                        <a:rPr lang="zh-TW" altLang="en-US" sz="180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中餐丙</a:t>
                      </a:r>
                      <a:r>
                        <a:rPr lang="en-US" altLang="zh-TW" sz="180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烘焙實習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宴會點心</a:t>
                      </a:r>
                      <a:r>
                        <a:rPr lang="en-US" altLang="zh-TW" sz="180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/</a:t>
                      </a:r>
                      <a:r>
                        <a:rPr lang="zh-TW" altLang="en-US" sz="180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團膳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92021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餐飲安全衛生</a:t>
                      </a:r>
                      <a:endParaRPr lang="en-US" altLang="zh-TW" sz="1800" dirty="0">
                        <a:solidFill>
                          <a:schemeClr val="tx1"/>
                        </a:solidFill>
                        <a:latin typeface="jf open 粉圓 2.0" panose="020B0000000000000000" pitchFamily="34" charset="-120"/>
                        <a:ea typeface="jf open 粉圓 2.0" panose="020B0000000000000000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中西式點心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經營實務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262979">
                <a:tc gridSpan="3"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zh-TW" altLang="en-US" sz="1600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高二、三選修課程：</a:t>
                      </a:r>
                      <a:r>
                        <a:rPr lang="en-US" altLang="zh-TW" sz="1600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【</a:t>
                      </a:r>
                      <a:r>
                        <a:rPr lang="zh-TW" altLang="en-US" sz="1600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二選一</a:t>
                      </a:r>
                      <a:r>
                        <a:rPr lang="en-US" altLang="zh-TW" sz="1600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】</a:t>
                      </a:r>
                    </a:p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zh-TW" altLang="en-US" sz="1600" dirty="0">
                          <a:solidFill>
                            <a:srgbClr val="784B23"/>
                          </a:solidFill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二年級：中式點心</a:t>
                      </a:r>
                      <a:r>
                        <a:rPr lang="en-US" altLang="zh-TW" sz="1600" dirty="0">
                          <a:solidFill>
                            <a:srgbClr val="784B23"/>
                          </a:solidFill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/</a:t>
                      </a:r>
                      <a:r>
                        <a:rPr lang="zh-TW" altLang="en-US" sz="1600" dirty="0">
                          <a:solidFill>
                            <a:srgbClr val="784B23"/>
                          </a:solidFill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西式點心</a:t>
                      </a:r>
                      <a:endParaRPr lang="en-US" altLang="zh-TW" sz="1600" dirty="0">
                        <a:solidFill>
                          <a:srgbClr val="784B23"/>
                        </a:solidFill>
                        <a:latin typeface="jf open 粉圓 2.0" panose="020B0000000000000000" pitchFamily="34" charset="-120"/>
                        <a:ea typeface="jf open 粉圓 2.0" panose="020B0000000000000000" pitchFamily="34" charset="-120"/>
                      </a:endParaRPr>
                    </a:p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zh-TW" altLang="en-US" sz="1600" dirty="0">
                          <a:solidFill>
                            <a:srgbClr val="784B23"/>
                          </a:solidFill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三年級：宴會點心</a:t>
                      </a:r>
                      <a:r>
                        <a:rPr lang="en-US" altLang="zh-TW" sz="1600" dirty="0">
                          <a:solidFill>
                            <a:srgbClr val="784B23"/>
                          </a:solidFill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/</a:t>
                      </a:r>
                      <a:r>
                        <a:rPr lang="zh-TW" altLang="en-US" sz="1600" dirty="0">
                          <a:solidFill>
                            <a:srgbClr val="784B23"/>
                          </a:solidFill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團膳製作；飲料經營</a:t>
                      </a:r>
                      <a:r>
                        <a:rPr lang="en-US" altLang="zh-TW" sz="1600" dirty="0">
                          <a:solidFill>
                            <a:srgbClr val="784B23"/>
                          </a:solidFill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/</a:t>
                      </a:r>
                      <a:r>
                        <a:rPr lang="zh-TW" altLang="en-US" sz="1600" dirty="0">
                          <a:solidFill>
                            <a:srgbClr val="784B23"/>
                          </a:solidFill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創業與經營 </a:t>
                      </a:r>
                      <a:endParaRPr lang="en-US" altLang="zh-TW" sz="1600" dirty="0">
                        <a:solidFill>
                          <a:srgbClr val="784B23"/>
                        </a:solidFill>
                        <a:latin typeface="jf open 粉圓 2.0" panose="020B0000000000000000" pitchFamily="34" charset="-120"/>
                        <a:ea typeface="jf open 粉圓 2.0" panose="020B0000000000000000" pitchFamily="34" charset="-120"/>
                      </a:endParaRPr>
                    </a:p>
                  </a:txBody>
                  <a:tcPr anchor="ctr">
                    <a:lnB w="12700" cmpd="sng"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向左箭號圖說文字 4"/>
          <p:cNvSpPr/>
          <p:nvPr/>
        </p:nvSpPr>
        <p:spPr>
          <a:xfrm>
            <a:off x="8740047" y="1740665"/>
            <a:ext cx="3451953" cy="1503488"/>
          </a:xfrm>
          <a:prstGeom prst="leftArrowCallout">
            <a:avLst>
              <a:gd name="adj1" fmla="val 30884"/>
              <a:gd name="adj2" fmla="val 25000"/>
              <a:gd name="adj3" fmla="val 25000"/>
              <a:gd name="adj4" fmla="val 854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zh-TW" altLang="en-US" b="1" dirty="0">
                <a:solidFill>
                  <a:srgbClr val="F5C13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重大變革：</a:t>
            </a:r>
            <a:endParaRPr lang="en-US" altLang="zh-TW" b="1" dirty="0">
              <a:solidFill>
                <a:srgbClr val="F5C131"/>
              </a:solidFill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lvl="0"/>
            <a:r>
              <a:rPr lang="en-US" altLang="zh-TW" sz="1600" dirty="0">
                <a:solidFill>
                  <a:srgbClr val="FFFFFF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1.</a:t>
            </a:r>
            <a:r>
              <a:rPr lang="zh-TW" altLang="en-US" sz="1600" dirty="0">
                <a:solidFill>
                  <a:srgbClr val="FFFFFF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強化學生電腦能力。</a:t>
            </a:r>
            <a:endParaRPr lang="en-US" altLang="zh-TW" sz="1600" dirty="0">
              <a:solidFill>
                <a:srgbClr val="FFFFFF"/>
              </a:solidFill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lvl="0"/>
            <a:r>
              <a:rPr lang="en-US" altLang="zh-TW" sz="1600" dirty="0">
                <a:solidFill>
                  <a:srgbClr val="FFFFFF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2.</a:t>
            </a:r>
            <a:r>
              <a:rPr lang="zh-TW" altLang="en-US" sz="1600" dirty="0">
                <a:solidFill>
                  <a:srgbClr val="FFFFFF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加強學生中餐烹調實作力。</a:t>
            </a:r>
            <a:endParaRPr lang="en-US" altLang="zh-TW" sz="1600" dirty="0">
              <a:solidFill>
                <a:srgbClr val="FFFFFF"/>
              </a:solidFill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lvl="0"/>
            <a:r>
              <a:rPr lang="en-US" altLang="zh-TW" sz="1600" dirty="0">
                <a:solidFill>
                  <a:srgbClr val="FFFFFF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3.</a:t>
            </a:r>
            <a:r>
              <a:rPr lang="zh-TW" altLang="en-US" sz="1600" dirty="0">
                <a:solidFill>
                  <a:srgbClr val="FFFFFF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培養學生烘焙</a:t>
            </a:r>
            <a:r>
              <a:rPr lang="en-US" altLang="zh-TW" sz="1600" dirty="0">
                <a:solidFill>
                  <a:srgbClr val="FFFFFF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.</a:t>
            </a:r>
            <a:r>
              <a:rPr lang="zh-TW" altLang="en-US" sz="1600" dirty="0">
                <a:solidFill>
                  <a:srgbClr val="FFFFFF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外場能力。</a:t>
            </a:r>
            <a:endParaRPr lang="en-US" altLang="zh-TW" sz="1600" dirty="0">
              <a:solidFill>
                <a:srgbClr val="FFFFFF"/>
              </a:solidFill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lvl="0"/>
            <a:r>
              <a:rPr lang="en-US" altLang="zh-TW" sz="16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4.</a:t>
            </a:r>
            <a:r>
              <a:rPr lang="zh-TW" altLang="en-US" sz="16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專題製作重要性。</a:t>
            </a:r>
            <a:endParaRPr lang="en-US" altLang="zh-TW" sz="1600" dirty="0">
              <a:solidFill>
                <a:schemeClr val="bg1"/>
              </a:solidFill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  <p:sp>
        <p:nvSpPr>
          <p:cNvPr id="39" name="向左箭號圖說文字 38"/>
          <p:cNvSpPr/>
          <p:nvPr/>
        </p:nvSpPr>
        <p:spPr>
          <a:xfrm>
            <a:off x="8740047" y="3820127"/>
            <a:ext cx="3451953" cy="1503488"/>
          </a:xfrm>
          <a:prstGeom prst="leftArrowCallout">
            <a:avLst>
              <a:gd name="adj1" fmla="val 30884"/>
              <a:gd name="adj2" fmla="val 25000"/>
              <a:gd name="adj3" fmla="val 25000"/>
              <a:gd name="adj4" fmla="val 854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zh-TW" altLang="en-US" b="1" dirty="0">
                <a:solidFill>
                  <a:srgbClr val="F5C13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檢定規劃：</a:t>
            </a:r>
            <a:endParaRPr lang="en-US" altLang="zh-TW" b="1" dirty="0">
              <a:solidFill>
                <a:srgbClr val="F5C131"/>
              </a:solidFill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lvl="0"/>
            <a:r>
              <a:rPr lang="zh-TW" altLang="en-US" sz="1600" dirty="0">
                <a:solidFill>
                  <a:srgbClr val="FFFFFF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 一年級 </a:t>
            </a:r>
            <a:r>
              <a:rPr lang="en-US" altLang="zh-TW" sz="1600" dirty="0">
                <a:solidFill>
                  <a:srgbClr val="FFFFFF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/ </a:t>
            </a:r>
            <a:r>
              <a:rPr lang="zh-TW" altLang="en-US" sz="1600" dirty="0">
                <a:solidFill>
                  <a:srgbClr val="FFFFFF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中餐烹調丙級</a:t>
            </a:r>
            <a:endParaRPr lang="en-US" altLang="zh-TW" sz="1600" dirty="0">
              <a:solidFill>
                <a:srgbClr val="FFFFFF"/>
              </a:solidFill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lvl="0"/>
            <a:r>
              <a:rPr lang="zh-TW" altLang="en-US" sz="1600" dirty="0">
                <a:solidFill>
                  <a:srgbClr val="FFFFFF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 二年級 </a:t>
            </a:r>
            <a:r>
              <a:rPr lang="en-US" altLang="zh-TW" sz="1600" dirty="0">
                <a:solidFill>
                  <a:srgbClr val="FFFFFF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/</a:t>
            </a:r>
            <a:r>
              <a:rPr lang="zh-TW" altLang="en-US" sz="1600" dirty="0">
                <a:solidFill>
                  <a:srgbClr val="FFFFFF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 烘焙丙級</a:t>
            </a:r>
            <a:r>
              <a:rPr lang="en-US" altLang="zh-TW" sz="1600" dirty="0">
                <a:solidFill>
                  <a:srgbClr val="FFFFFF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/</a:t>
            </a:r>
            <a:r>
              <a:rPr lang="zh-TW" altLang="en-US" sz="1600" dirty="0">
                <a:solidFill>
                  <a:srgbClr val="FFFFFF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飲調丙級</a:t>
            </a:r>
            <a:endParaRPr lang="en-US" altLang="zh-TW" sz="1600" dirty="0">
              <a:solidFill>
                <a:srgbClr val="FFFFFF"/>
              </a:solidFill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lvl="0"/>
            <a:r>
              <a:rPr lang="zh-TW" altLang="en-US" sz="1600" dirty="0">
                <a:solidFill>
                  <a:srgbClr val="FFFFFF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 三年級 </a:t>
            </a:r>
            <a:r>
              <a:rPr lang="en-US" altLang="zh-TW" sz="1600" dirty="0">
                <a:solidFill>
                  <a:srgbClr val="FFFFFF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/</a:t>
            </a:r>
            <a:r>
              <a:rPr lang="zh-TW" altLang="en-US" sz="1600" dirty="0">
                <a:solidFill>
                  <a:srgbClr val="FFFFFF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 西餐丙級</a:t>
            </a:r>
            <a:r>
              <a:rPr lang="en-US" altLang="zh-TW" sz="1600" dirty="0">
                <a:solidFill>
                  <a:srgbClr val="FFFFFF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/</a:t>
            </a:r>
            <a:r>
              <a:rPr lang="zh-TW" altLang="en-US" sz="16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中餐乙級</a:t>
            </a:r>
            <a:r>
              <a:rPr lang="en-US" altLang="zh-TW" sz="16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/</a:t>
            </a:r>
            <a:r>
              <a:rPr lang="zh-TW" altLang="en-US" sz="16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飲料調製乙級</a:t>
            </a:r>
            <a:r>
              <a:rPr lang="en-US" altLang="zh-TW" sz="16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/</a:t>
            </a:r>
            <a:r>
              <a:rPr lang="zh-TW" altLang="en-US" sz="16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中式點心乙級</a:t>
            </a:r>
            <a:endParaRPr lang="en-US" altLang="zh-TW" sz="1600" dirty="0">
              <a:solidFill>
                <a:schemeClr val="bg1"/>
              </a:solidFill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219899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221571" y="5330359"/>
            <a:ext cx="402656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500" dirty="0">
                <a:solidFill>
                  <a:srgbClr val="C00000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多元選修課程</a:t>
            </a:r>
            <a:endParaRPr lang="zh-CN" altLang="en-US" sz="3500" dirty="0">
              <a:solidFill>
                <a:srgbClr val="C00000"/>
              </a:solidFill>
              <a:latin typeface="jf open 粉圓 2.0" panose="020B0000000000000000" pitchFamily="34" charset="-120"/>
              <a:ea typeface="jf open 粉圓 2.0" panose="020B0000000000000000" pitchFamily="34" charset="-120"/>
            </a:endParaRPr>
          </a:p>
        </p:txBody>
      </p:sp>
      <p:sp>
        <p:nvSpPr>
          <p:cNvPr id="3" name="Freeform 1"/>
          <p:cNvSpPr>
            <a:spLocks noChangeArrowheads="1"/>
          </p:cNvSpPr>
          <p:nvPr/>
        </p:nvSpPr>
        <p:spPr bwMode="auto">
          <a:xfrm rot="5400000">
            <a:off x="7603245" y="2088348"/>
            <a:ext cx="3873520" cy="3398699"/>
          </a:xfrm>
          <a:custGeom>
            <a:avLst/>
            <a:gdLst>
              <a:gd name="T0" fmla="*/ 12686 w 12993"/>
              <a:gd name="T1" fmla="*/ 4080 h 11401"/>
              <a:gd name="T2" fmla="*/ 12606 w 12993"/>
              <a:gd name="T3" fmla="*/ 3587 h 11401"/>
              <a:gd name="T4" fmla="*/ 11918 w 12993"/>
              <a:gd name="T5" fmla="*/ 4946 h 11401"/>
              <a:gd name="T6" fmla="*/ 9222 w 12993"/>
              <a:gd name="T7" fmla="*/ 4608 h 11401"/>
              <a:gd name="T8" fmla="*/ 9147 w 12993"/>
              <a:gd name="T9" fmla="*/ 3773 h 11401"/>
              <a:gd name="T10" fmla="*/ 9139 w 12993"/>
              <a:gd name="T11" fmla="*/ 3805 h 11401"/>
              <a:gd name="T12" fmla="*/ 8172 w 12993"/>
              <a:gd name="T13" fmla="*/ 4251 h 11401"/>
              <a:gd name="T14" fmla="*/ 7170 w 12993"/>
              <a:gd name="T15" fmla="*/ 2648 h 11401"/>
              <a:gd name="T16" fmla="*/ 8033 w 12993"/>
              <a:gd name="T17" fmla="*/ 2115 h 11401"/>
              <a:gd name="T18" fmla="*/ 8252 w 12993"/>
              <a:gd name="T19" fmla="*/ 2648 h 11401"/>
              <a:gd name="T20" fmla="*/ 7799 w 12993"/>
              <a:gd name="T21" fmla="*/ 1924 h 11401"/>
              <a:gd name="T22" fmla="*/ 7751 w 12993"/>
              <a:gd name="T23" fmla="*/ 218 h 11401"/>
              <a:gd name="T24" fmla="*/ 7699 w 12993"/>
              <a:gd name="T25" fmla="*/ 171 h 11401"/>
              <a:gd name="T26" fmla="*/ 7091 w 12993"/>
              <a:gd name="T27" fmla="*/ 20 h 11401"/>
              <a:gd name="T28" fmla="*/ 6812 w 12993"/>
              <a:gd name="T29" fmla="*/ 2517 h 11401"/>
              <a:gd name="T30" fmla="*/ 5373 w 12993"/>
              <a:gd name="T31" fmla="*/ 2553 h 11401"/>
              <a:gd name="T32" fmla="*/ 5663 w 12993"/>
              <a:gd name="T33" fmla="*/ 1407 h 11401"/>
              <a:gd name="T34" fmla="*/ 4689 w 12993"/>
              <a:gd name="T35" fmla="*/ 2139 h 11401"/>
              <a:gd name="T36" fmla="*/ 4017 w 12993"/>
              <a:gd name="T37" fmla="*/ 1173 h 11401"/>
              <a:gd name="T38" fmla="*/ 4029 w 12993"/>
              <a:gd name="T39" fmla="*/ 1292 h 11401"/>
              <a:gd name="T40" fmla="*/ 3619 w 12993"/>
              <a:gd name="T41" fmla="*/ 2167 h 11401"/>
              <a:gd name="T42" fmla="*/ 3313 w 12993"/>
              <a:gd name="T43" fmla="*/ 1952 h 11401"/>
              <a:gd name="T44" fmla="*/ 4108 w 12993"/>
              <a:gd name="T45" fmla="*/ 2207 h 11401"/>
              <a:gd name="T46" fmla="*/ 6009 w 12993"/>
              <a:gd name="T47" fmla="*/ 3038 h 11401"/>
              <a:gd name="T48" fmla="*/ 6586 w 12993"/>
              <a:gd name="T49" fmla="*/ 4708 h 11401"/>
              <a:gd name="T50" fmla="*/ 4303 w 12993"/>
              <a:gd name="T51" fmla="*/ 4943 h 11401"/>
              <a:gd name="T52" fmla="*/ 2991 w 12993"/>
              <a:gd name="T53" fmla="*/ 3121 h 11401"/>
              <a:gd name="T54" fmla="*/ 2967 w 12993"/>
              <a:gd name="T55" fmla="*/ 4326 h 11401"/>
              <a:gd name="T56" fmla="*/ 283 w 12993"/>
              <a:gd name="T57" fmla="*/ 2505 h 11401"/>
              <a:gd name="T58" fmla="*/ 247 w 12993"/>
              <a:gd name="T59" fmla="*/ 2489 h 11401"/>
              <a:gd name="T60" fmla="*/ 219 w 12993"/>
              <a:gd name="T61" fmla="*/ 2521 h 11401"/>
              <a:gd name="T62" fmla="*/ 426 w 12993"/>
              <a:gd name="T63" fmla="*/ 3081 h 11401"/>
              <a:gd name="T64" fmla="*/ 501 w 12993"/>
              <a:gd name="T65" fmla="*/ 3181 h 11401"/>
              <a:gd name="T66" fmla="*/ 1488 w 12993"/>
              <a:gd name="T67" fmla="*/ 3992 h 11401"/>
              <a:gd name="T68" fmla="*/ 617 w 12993"/>
              <a:gd name="T69" fmla="*/ 4740 h 11401"/>
              <a:gd name="T70" fmla="*/ 120 w 12993"/>
              <a:gd name="T71" fmla="*/ 4712 h 11401"/>
              <a:gd name="T72" fmla="*/ 565 w 12993"/>
              <a:gd name="T73" fmla="*/ 5213 h 11401"/>
              <a:gd name="T74" fmla="*/ 800 w 12993"/>
              <a:gd name="T75" fmla="*/ 5730 h 11401"/>
              <a:gd name="T76" fmla="*/ 3579 w 12993"/>
              <a:gd name="T77" fmla="*/ 4919 h 11401"/>
              <a:gd name="T78" fmla="*/ 3508 w 12993"/>
              <a:gd name="T79" fmla="*/ 5786 h 11401"/>
              <a:gd name="T80" fmla="*/ 4418 w 12993"/>
              <a:gd name="T81" fmla="*/ 5690 h 11401"/>
              <a:gd name="T82" fmla="*/ 5846 w 12993"/>
              <a:gd name="T83" fmla="*/ 8859 h 11401"/>
              <a:gd name="T84" fmla="*/ 5822 w 12993"/>
              <a:gd name="T85" fmla="*/ 11218 h 11401"/>
              <a:gd name="T86" fmla="*/ 6152 w 12993"/>
              <a:gd name="T87" fmla="*/ 6493 h 11401"/>
              <a:gd name="T88" fmla="*/ 6844 w 12993"/>
              <a:gd name="T89" fmla="*/ 5074 h 11401"/>
              <a:gd name="T90" fmla="*/ 7659 w 12993"/>
              <a:gd name="T91" fmla="*/ 5742 h 11401"/>
              <a:gd name="T92" fmla="*/ 7480 w 12993"/>
              <a:gd name="T93" fmla="*/ 4664 h 11401"/>
              <a:gd name="T94" fmla="*/ 10944 w 12993"/>
              <a:gd name="T95" fmla="*/ 5372 h 11401"/>
              <a:gd name="T96" fmla="*/ 11914 w 12993"/>
              <a:gd name="T97" fmla="*/ 5559 h 11401"/>
              <a:gd name="T98" fmla="*/ 12006 w 12993"/>
              <a:gd name="T99" fmla="*/ 5595 h 11401"/>
              <a:gd name="T100" fmla="*/ 11807 w 12993"/>
              <a:gd name="T101" fmla="*/ 5189 h 11401"/>
              <a:gd name="T102" fmla="*/ 12964 w 12993"/>
              <a:gd name="T103" fmla="*/ 4887 h 11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12993" h="11401">
                <a:moveTo>
                  <a:pt x="12618" y="4457"/>
                </a:moveTo>
                <a:lnTo>
                  <a:pt x="12618" y="4457"/>
                </a:lnTo>
                <a:cubicBezTo>
                  <a:pt x="12662" y="4338"/>
                  <a:pt x="12686" y="4211"/>
                  <a:pt x="12686" y="4080"/>
                </a:cubicBezTo>
                <a:cubicBezTo>
                  <a:pt x="12698" y="3948"/>
                  <a:pt x="12690" y="3805"/>
                  <a:pt x="12662" y="3678"/>
                </a:cubicBezTo>
                <a:cubicBezTo>
                  <a:pt x="12658" y="3642"/>
                  <a:pt x="12650" y="3610"/>
                  <a:pt x="12642" y="3575"/>
                </a:cubicBezTo>
                <a:cubicBezTo>
                  <a:pt x="12634" y="3551"/>
                  <a:pt x="12602" y="3563"/>
                  <a:pt x="12606" y="3587"/>
                </a:cubicBezTo>
                <a:cubicBezTo>
                  <a:pt x="12610" y="3606"/>
                  <a:pt x="12614" y="3630"/>
                  <a:pt x="12618" y="3654"/>
                </a:cubicBezTo>
                <a:cubicBezTo>
                  <a:pt x="12622" y="3690"/>
                  <a:pt x="12630" y="3722"/>
                  <a:pt x="12634" y="3757"/>
                </a:cubicBezTo>
                <a:cubicBezTo>
                  <a:pt x="12670" y="4251"/>
                  <a:pt x="12384" y="4752"/>
                  <a:pt x="11918" y="4946"/>
                </a:cubicBezTo>
                <a:cubicBezTo>
                  <a:pt x="11612" y="5074"/>
                  <a:pt x="11258" y="5102"/>
                  <a:pt x="10928" y="5098"/>
                </a:cubicBezTo>
                <a:cubicBezTo>
                  <a:pt x="10594" y="5090"/>
                  <a:pt x="10260" y="5034"/>
                  <a:pt x="9942" y="4927"/>
                </a:cubicBezTo>
                <a:cubicBezTo>
                  <a:pt x="9691" y="4843"/>
                  <a:pt x="9457" y="4724"/>
                  <a:pt x="9222" y="4608"/>
                </a:cubicBezTo>
                <a:cubicBezTo>
                  <a:pt x="9361" y="4529"/>
                  <a:pt x="9457" y="4390"/>
                  <a:pt x="9465" y="4223"/>
                </a:cubicBezTo>
                <a:cubicBezTo>
                  <a:pt x="9469" y="4036"/>
                  <a:pt x="9349" y="3801"/>
                  <a:pt x="9147" y="3773"/>
                </a:cubicBezTo>
                <a:lnTo>
                  <a:pt x="9147" y="3773"/>
                </a:lnTo>
                <a:lnTo>
                  <a:pt x="9147" y="3773"/>
                </a:lnTo>
                <a:lnTo>
                  <a:pt x="9143" y="3773"/>
                </a:lnTo>
                <a:cubicBezTo>
                  <a:pt x="9123" y="3773"/>
                  <a:pt x="9119" y="3805"/>
                  <a:pt x="9139" y="3805"/>
                </a:cubicBezTo>
                <a:cubicBezTo>
                  <a:pt x="9345" y="3845"/>
                  <a:pt x="9437" y="4072"/>
                  <a:pt x="9357" y="4259"/>
                </a:cubicBezTo>
                <a:cubicBezTo>
                  <a:pt x="9298" y="4402"/>
                  <a:pt x="9178" y="4481"/>
                  <a:pt x="9039" y="4521"/>
                </a:cubicBezTo>
                <a:cubicBezTo>
                  <a:pt x="8765" y="4390"/>
                  <a:pt x="8486" y="4278"/>
                  <a:pt x="8172" y="4251"/>
                </a:cubicBezTo>
                <a:cubicBezTo>
                  <a:pt x="7874" y="4219"/>
                  <a:pt x="7568" y="4255"/>
                  <a:pt x="7278" y="4342"/>
                </a:cubicBezTo>
                <a:cubicBezTo>
                  <a:pt x="7278" y="3936"/>
                  <a:pt x="7103" y="3547"/>
                  <a:pt x="6808" y="3272"/>
                </a:cubicBezTo>
                <a:cubicBezTo>
                  <a:pt x="6836" y="3034"/>
                  <a:pt x="7023" y="2823"/>
                  <a:pt x="7170" y="2648"/>
                </a:cubicBezTo>
                <a:cubicBezTo>
                  <a:pt x="7325" y="2465"/>
                  <a:pt x="7480" y="2290"/>
                  <a:pt x="7612" y="2091"/>
                </a:cubicBezTo>
                <a:cubicBezTo>
                  <a:pt x="7639" y="2075"/>
                  <a:pt x="7667" y="2059"/>
                  <a:pt x="7699" y="2052"/>
                </a:cubicBezTo>
                <a:cubicBezTo>
                  <a:pt x="7810" y="2020"/>
                  <a:pt x="7934" y="2063"/>
                  <a:pt x="8033" y="2115"/>
                </a:cubicBezTo>
                <a:cubicBezTo>
                  <a:pt x="8224" y="2215"/>
                  <a:pt x="8359" y="2421"/>
                  <a:pt x="8248" y="2632"/>
                </a:cubicBezTo>
                <a:cubicBezTo>
                  <a:pt x="8244" y="2640"/>
                  <a:pt x="8248" y="2644"/>
                  <a:pt x="8252" y="2648"/>
                </a:cubicBezTo>
                <a:lnTo>
                  <a:pt x="8252" y="2648"/>
                </a:lnTo>
                <a:cubicBezTo>
                  <a:pt x="8240" y="2668"/>
                  <a:pt x="8268" y="2684"/>
                  <a:pt x="8284" y="2668"/>
                </a:cubicBezTo>
                <a:cubicBezTo>
                  <a:pt x="8435" y="2465"/>
                  <a:pt x="8355" y="2171"/>
                  <a:pt x="8156" y="2032"/>
                </a:cubicBezTo>
                <a:cubicBezTo>
                  <a:pt x="8053" y="1960"/>
                  <a:pt x="7926" y="1924"/>
                  <a:pt x="7799" y="1924"/>
                </a:cubicBezTo>
                <a:cubicBezTo>
                  <a:pt x="7771" y="1924"/>
                  <a:pt x="7739" y="1924"/>
                  <a:pt x="7707" y="1928"/>
                </a:cubicBezTo>
                <a:cubicBezTo>
                  <a:pt x="7926" y="1507"/>
                  <a:pt x="7958" y="998"/>
                  <a:pt x="7727" y="572"/>
                </a:cubicBezTo>
                <a:cubicBezTo>
                  <a:pt x="7791" y="465"/>
                  <a:pt x="7791" y="334"/>
                  <a:pt x="7751" y="218"/>
                </a:cubicBezTo>
                <a:cubicBezTo>
                  <a:pt x="7739" y="179"/>
                  <a:pt x="7719" y="139"/>
                  <a:pt x="7695" y="103"/>
                </a:cubicBezTo>
                <a:cubicBezTo>
                  <a:pt x="7683" y="87"/>
                  <a:pt x="7655" y="103"/>
                  <a:pt x="7667" y="119"/>
                </a:cubicBezTo>
                <a:cubicBezTo>
                  <a:pt x="7679" y="135"/>
                  <a:pt x="7691" y="155"/>
                  <a:pt x="7699" y="171"/>
                </a:cubicBezTo>
                <a:cubicBezTo>
                  <a:pt x="7747" y="274"/>
                  <a:pt x="7743" y="393"/>
                  <a:pt x="7683" y="493"/>
                </a:cubicBezTo>
                <a:cubicBezTo>
                  <a:pt x="7544" y="278"/>
                  <a:pt x="7349" y="107"/>
                  <a:pt x="7115" y="8"/>
                </a:cubicBezTo>
                <a:cubicBezTo>
                  <a:pt x="7103" y="0"/>
                  <a:pt x="7091" y="12"/>
                  <a:pt x="7091" y="20"/>
                </a:cubicBezTo>
                <a:cubicBezTo>
                  <a:pt x="7079" y="27"/>
                  <a:pt x="7071" y="43"/>
                  <a:pt x="7087" y="55"/>
                </a:cubicBezTo>
                <a:cubicBezTo>
                  <a:pt x="7544" y="290"/>
                  <a:pt x="7799" y="791"/>
                  <a:pt x="7715" y="1300"/>
                </a:cubicBezTo>
                <a:cubicBezTo>
                  <a:pt x="7624" y="1849"/>
                  <a:pt x="7150" y="2127"/>
                  <a:pt x="6812" y="2517"/>
                </a:cubicBezTo>
                <a:cubicBezTo>
                  <a:pt x="6677" y="2672"/>
                  <a:pt x="6558" y="2855"/>
                  <a:pt x="6518" y="3058"/>
                </a:cubicBezTo>
                <a:cubicBezTo>
                  <a:pt x="6216" y="2891"/>
                  <a:pt x="5878" y="2787"/>
                  <a:pt x="5564" y="2644"/>
                </a:cubicBezTo>
                <a:cubicBezTo>
                  <a:pt x="5500" y="2616"/>
                  <a:pt x="5436" y="2584"/>
                  <a:pt x="5373" y="2553"/>
                </a:cubicBezTo>
                <a:cubicBezTo>
                  <a:pt x="5222" y="2382"/>
                  <a:pt x="5110" y="2163"/>
                  <a:pt x="5098" y="1936"/>
                </a:cubicBezTo>
                <a:cubicBezTo>
                  <a:pt x="5082" y="1618"/>
                  <a:pt x="5381" y="1447"/>
                  <a:pt x="5659" y="1431"/>
                </a:cubicBezTo>
                <a:cubicBezTo>
                  <a:pt x="5671" y="1431"/>
                  <a:pt x="5675" y="1411"/>
                  <a:pt x="5663" y="1407"/>
                </a:cubicBezTo>
                <a:cubicBezTo>
                  <a:pt x="5385" y="1344"/>
                  <a:pt x="5094" y="1503"/>
                  <a:pt x="5011" y="1781"/>
                </a:cubicBezTo>
                <a:cubicBezTo>
                  <a:pt x="4955" y="1964"/>
                  <a:pt x="4975" y="2215"/>
                  <a:pt x="5079" y="2398"/>
                </a:cubicBezTo>
                <a:cubicBezTo>
                  <a:pt x="4943" y="2322"/>
                  <a:pt x="4812" y="2234"/>
                  <a:pt x="4689" y="2139"/>
                </a:cubicBezTo>
                <a:cubicBezTo>
                  <a:pt x="4458" y="1960"/>
                  <a:pt x="4231" y="1737"/>
                  <a:pt x="4112" y="1471"/>
                </a:cubicBezTo>
                <a:cubicBezTo>
                  <a:pt x="4080" y="1376"/>
                  <a:pt x="4057" y="1276"/>
                  <a:pt x="4041" y="1173"/>
                </a:cubicBezTo>
                <a:cubicBezTo>
                  <a:pt x="4041" y="1157"/>
                  <a:pt x="4017" y="1161"/>
                  <a:pt x="4017" y="1173"/>
                </a:cubicBezTo>
                <a:cubicBezTo>
                  <a:pt x="4017" y="1177"/>
                  <a:pt x="4017" y="1181"/>
                  <a:pt x="4017" y="1181"/>
                </a:cubicBezTo>
                <a:cubicBezTo>
                  <a:pt x="4017" y="1185"/>
                  <a:pt x="4017" y="1185"/>
                  <a:pt x="4017" y="1185"/>
                </a:cubicBezTo>
                <a:cubicBezTo>
                  <a:pt x="4017" y="1220"/>
                  <a:pt x="4021" y="1256"/>
                  <a:pt x="4029" y="1292"/>
                </a:cubicBezTo>
                <a:cubicBezTo>
                  <a:pt x="4064" y="1574"/>
                  <a:pt x="4204" y="1829"/>
                  <a:pt x="4395" y="2044"/>
                </a:cubicBezTo>
                <a:cubicBezTo>
                  <a:pt x="4275" y="2028"/>
                  <a:pt x="4148" y="2056"/>
                  <a:pt x="4033" y="2091"/>
                </a:cubicBezTo>
                <a:cubicBezTo>
                  <a:pt x="3901" y="2131"/>
                  <a:pt x="3762" y="2183"/>
                  <a:pt x="3619" y="2167"/>
                </a:cubicBezTo>
                <a:cubicBezTo>
                  <a:pt x="3480" y="2151"/>
                  <a:pt x="3369" y="2067"/>
                  <a:pt x="3333" y="1932"/>
                </a:cubicBezTo>
                <a:cubicBezTo>
                  <a:pt x="3329" y="1920"/>
                  <a:pt x="3313" y="1920"/>
                  <a:pt x="3313" y="1932"/>
                </a:cubicBezTo>
                <a:cubicBezTo>
                  <a:pt x="3313" y="1940"/>
                  <a:pt x="3313" y="1944"/>
                  <a:pt x="3313" y="1952"/>
                </a:cubicBezTo>
                <a:cubicBezTo>
                  <a:pt x="3293" y="2012"/>
                  <a:pt x="3361" y="2079"/>
                  <a:pt x="3404" y="2119"/>
                </a:cubicBezTo>
                <a:cubicBezTo>
                  <a:pt x="3488" y="2191"/>
                  <a:pt x="3599" y="2234"/>
                  <a:pt x="3711" y="2246"/>
                </a:cubicBezTo>
                <a:cubicBezTo>
                  <a:pt x="3842" y="2262"/>
                  <a:pt x="3977" y="2238"/>
                  <a:pt x="4108" y="2207"/>
                </a:cubicBezTo>
                <a:cubicBezTo>
                  <a:pt x="4235" y="2171"/>
                  <a:pt x="4375" y="2127"/>
                  <a:pt x="4506" y="2167"/>
                </a:cubicBezTo>
                <a:cubicBezTo>
                  <a:pt x="4693" y="2346"/>
                  <a:pt x="4908" y="2501"/>
                  <a:pt x="5122" y="2620"/>
                </a:cubicBezTo>
                <a:cubicBezTo>
                  <a:pt x="5409" y="2779"/>
                  <a:pt x="5715" y="2895"/>
                  <a:pt x="6009" y="3038"/>
                </a:cubicBezTo>
                <a:cubicBezTo>
                  <a:pt x="6299" y="3185"/>
                  <a:pt x="6582" y="3376"/>
                  <a:pt x="6737" y="3670"/>
                </a:cubicBezTo>
                <a:cubicBezTo>
                  <a:pt x="6876" y="3940"/>
                  <a:pt x="6904" y="4255"/>
                  <a:pt x="6828" y="4541"/>
                </a:cubicBezTo>
                <a:cubicBezTo>
                  <a:pt x="6745" y="4593"/>
                  <a:pt x="6661" y="4644"/>
                  <a:pt x="6586" y="4708"/>
                </a:cubicBezTo>
                <a:cubicBezTo>
                  <a:pt x="6180" y="5026"/>
                  <a:pt x="5878" y="5507"/>
                  <a:pt x="5778" y="6020"/>
                </a:cubicBezTo>
                <a:cubicBezTo>
                  <a:pt x="5667" y="5897"/>
                  <a:pt x="5552" y="5774"/>
                  <a:pt x="5428" y="5662"/>
                </a:cubicBezTo>
                <a:cubicBezTo>
                  <a:pt x="5094" y="5352"/>
                  <a:pt x="4709" y="5133"/>
                  <a:pt x="4303" y="4943"/>
                </a:cubicBezTo>
                <a:cubicBezTo>
                  <a:pt x="3989" y="4791"/>
                  <a:pt x="3675" y="4644"/>
                  <a:pt x="3357" y="4501"/>
                </a:cubicBezTo>
                <a:cubicBezTo>
                  <a:pt x="3086" y="4096"/>
                  <a:pt x="2959" y="3618"/>
                  <a:pt x="3015" y="3125"/>
                </a:cubicBezTo>
                <a:cubicBezTo>
                  <a:pt x="3019" y="3109"/>
                  <a:pt x="2995" y="3105"/>
                  <a:pt x="2991" y="3121"/>
                </a:cubicBezTo>
                <a:cubicBezTo>
                  <a:pt x="2903" y="3419"/>
                  <a:pt x="2927" y="3734"/>
                  <a:pt x="2999" y="4032"/>
                </a:cubicBezTo>
                <a:cubicBezTo>
                  <a:pt x="3027" y="4151"/>
                  <a:pt x="3066" y="4282"/>
                  <a:pt x="3130" y="4398"/>
                </a:cubicBezTo>
                <a:cubicBezTo>
                  <a:pt x="3078" y="4374"/>
                  <a:pt x="3023" y="4350"/>
                  <a:pt x="2967" y="4326"/>
                </a:cubicBezTo>
                <a:cubicBezTo>
                  <a:pt x="2541" y="4131"/>
                  <a:pt x="2108" y="3952"/>
                  <a:pt x="1682" y="3754"/>
                </a:cubicBezTo>
                <a:cubicBezTo>
                  <a:pt x="1293" y="3571"/>
                  <a:pt x="907" y="3348"/>
                  <a:pt x="613" y="3022"/>
                </a:cubicBezTo>
                <a:cubicBezTo>
                  <a:pt x="474" y="2871"/>
                  <a:pt x="358" y="2696"/>
                  <a:pt x="283" y="2505"/>
                </a:cubicBezTo>
                <a:cubicBezTo>
                  <a:pt x="279" y="2505"/>
                  <a:pt x="279" y="2501"/>
                  <a:pt x="279" y="2501"/>
                </a:cubicBezTo>
                <a:cubicBezTo>
                  <a:pt x="279" y="2497"/>
                  <a:pt x="279" y="2493"/>
                  <a:pt x="279" y="2489"/>
                </a:cubicBezTo>
                <a:cubicBezTo>
                  <a:pt x="279" y="2469"/>
                  <a:pt x="247" y="2469"/>
                  <a:pt x="247" y="2489"/>
                </a:cubicBezTo>
                <a:lnTo>
                  <a:pt x="247" y="2489"/>
                </a:lnTo>
                <a:cubicBezTo>
                  <a:pt x="243" y="2493"/>
                  <a:pt x="239" y="2497"/>
                  <a:pt x="235" y="2501"/>
                </a:cubicBezTo>
                <a:cubicBezTo>
                  <a:pt x="227" y="2501"/>
                  <a:pt x="223" y="2509"/>
                  <a:pt x="219" y="2521"/>
                </a:cubicBezTo>
                <a:cubicBezTo>
                  <a:pt x="203" y="2553"/>
                  <a:pt x="231" y="2628"/>
                  <a:pt x="239" y="2660"/>
                </a:cubicBezTo>
                <a:cubicBezTo>
                  <a:pt x="251" y="2716"/>
                  <a:pt x="267" y="2767"/>
                  <a:pt x="287" y="2815"/>
                </a:cubicBezTo>
                <a:cubicBezTo>
                  <a:pt x="322" y="2907"/>
                  <a:pt x="370" y="2998"/>
                  <a:pt x="426" y="3081"/>
                </a:cubicBezTo>
                <a:cubicBezTo>
                  <a:pt x="271" y="3113"/>
                  <a:pt x="112" y="3038"/>
                  <a:pt x="28" y="2891"/>
                </a:cubicBezTo>
                <a:cubicBezTo>
                  <a:pt x="24" y="2879"/>
                  <a:pt x="0" y="2887"/>
                  <a:pt x="8" y="2899"/>
                </a:cubicBezTo>
                <a:cubicBezTo>
                  <a:pt x="84" y="3109"/>
                  <a:pt x="299" y="3181"/>
                  <a:pt x="501" y="3181"/>
                </a:cubicBezTo>
                <a:cubicBezTo>
                  <a:pt x="525" y="3209"/>
                  <a:pt x="553" y="3237"/>
                  <a:pt x="581" y="3264"/>
                </a:cubicBezTo>
                <a:cubicBezTo>
                  <a:pt x="641" y="3336"/>
                  <a:pt x="704" y="3400"/>
                  <a:pt x="772" y="3463"/>
                </a:cubicBezTo>
                <a:cubicBezTo>
                  <a:pt x="987" y="3670"/>
                  <a:pt x="1229" y="3841"/>
                  <a:pt x="1488" y="3992"/>
                </a:cubicBezTo>
                <a:cubicBezTo>
                  <a:pt x="1368" y="4016"/>
                  <a:pt x="1249" y="4064"/>
                  <a:pt x="1154" y="4111"/>
                </a:cubicBezTo>
                <a:cubicBezTo>
                  <a:pt x="959" y="4215"/>
                  <a:pt x="796" y="4370"/>
                  <a:pt x="688" y="4565"/>
                </a:cubicBezTo>
                <a:cubicBezTo>
                  <a:pt x="660" y="4620"/>
                  <a:pt x="637" y="4680"/>
                  <a:pt x="617" y="4740"/>
                </a:cubicBezTo>
                <a:cubicBezTo>
                  <a:pt x="565" y="4772"/>
                  <a:pt x="513" y="4795"/>
                  <a:pt x="446" y="4803"/>
                </a:cubicBezTo>
                <a:cubicBezTo>
                  <a:pt x="334" y="4811"/>
                  <a:pt x="227" y="4768"/>
                  <a:pt x="148" y="4688"/>
                </a:cubicBezTo>
                <a:cubicBezTo>
                  <a:pt x="132" y="4676"/>
                  <a:pt x="112" y="4692"/>
                  <a:pt x="120" y="4712"/>
                </a:cubicBezTo>
                <a:cubicBezTo>
                  <a:pt x="175" y="4819"/>
                  <a:pt x="283" y="4887"/>
                  <a:pt x="402" y="4895"/>
                </a:cubicBezTo>
                <a:cubicBezTo>
                  <a:pt x="454" y="4899"/>
                  <a:pt x="521" y="4895"/>
                  <a:pt x="581" y="4879"/>
                </a:cubicBezTo>
                <a:cubicBezTo>
                  <a:pt x="557" y="4990"/>
                  <a:pt x="553" y="5102"/>
                  <a:pt x="565" y="5213"/>
                </a:cubicBezTo>
                <a:cubicBezTo>
                  <a:pt x="589" y="5424"/>
                  <a:pt x="668" y="5658"/>
                  <a:pt x="820" y="5813"/>
                </a:cubicBezTo>
                <a:cubicBezTo>
                  <a:pt x="831" y="5821"/>
                  <a:pt x="847" y="5809"/>
                  <a:pt x="839" y="5797"/>
                </a:cubicBezTo>
                <a:cubicBezTo>
                  <a:pt x="828" y="5774"/>
                  <a:pt x="812" y="5754"/>
                  <a:pt x="800" y="5730"/>
                </a:cubicBezTo>
                <a:cubicBezTo>
                  <a:pt x="672" y="5364"/>
                  <a:pt x="708" y="4943"/>
                  <a:pt x="935" y="4620"/>
                </a:cubicBezTo>
                <a:cubicBezTo>
                  <a:pt x="1126" y="4350"/>
                  <a:pt x="1432" y="4175"/>
                  <a:pt x="1758" y="4135"/>
                </a:cubicBezTo>
                <a:cubicBezTo>
                  <a:pt x="2347" y="4434"/>
                  <a:pt x="2979" y="4644"/>
                  <a:pt x="3579" y="4919"/>
                </a:cubicBezTo>
                <a:cubicBezTo>
                  <a:pt x="3989" y="5110"/>
                  <a:pt x="4375" y="5332"/>
                  <a:pt x="4705" y="5623"/>
                </a:cubicBezTo>
                <a:cubicBezTo>
                  <a:pt x="4605" y="5595"/>
                  <a:pt x="4506" y="5579"/>
                  <a:pt x="4410" y="5567"/>
                </a:cubicBezTo>
                <a:cubicBezTo>
                  <a:pt x="4092" y="5527"/>
                  <a:pt x="3758" y="5579"/>
                  <a:pt x="3508" y="5786"/>
                </a:cubicBezTo>
                <a:cubicBezTo>
                  <a:pt x="3492" y="5797"/>
                  <a:pt x="3512" y="5825"/>
                  <a:pt x="3528" y="5813"/>
                </a:cubicBezTo>
                <a:cubicBezTo>
                  <a:pt x="3659" y="5714"/>
                  <a:pt x="3826" y="5694"/>
                  <a:pt x="3985" y="5682"/>
                </a:cubicBezTo>
                <a:cubicBezTo>
                  <a:pt x="4128" y="5674"/>
                  <a:pt x="4275" y="5674"/>
                  <a:pt x="4418" y="5690"/>
                </a:cubicBezTo>
                <a:cubicBezTo>
                  <a:pt x="4597" y="5710"/>
                  <a:pt x="4768" y="5758"/>
                  <a:pt x="4927" y="5833"/>
                </a:cubicBezTo>
                <a:cubicBezTo>
                  <a:pt x="5067" y="5980"/>
                  <a:pt x="5194" y="6139"/>
                  <a:pt x="5305" y="6318"/>
                </a:cubicBezTo>
                <a:cubicBezTo>
                  <a:pt x="5778" y="7074"/>
                  <a:pt x="5930" y="7981"/>
                  <a:pt x="5846" y="8859"/>
                </a:cubicBezTo>
                <a:cubicBezTo>
                  <a:pt x="5822" y="9102"/>
                  <a:pt x="5782" y="9337"/>
                  <a:pt x="5727" y="9571"/>
                </a:cubicBezTo>
                <a:cubicBezTo>
                  <a:pt x="5675" y="9802"/>
                  <a:pt x="5595" y="10029"/>
                  <a:pt x="5548" y="10263"/>
                </a:cubicBezTo>
                <a:cubicBezTo>
                  <a:pt x="5484" y="10597"/>
                  <a:pt x="5512" y="11011"/>
                  <a:pt x="5822" y="11218"/>
                </a:cubicBezTo>
                <a:cubicBezTo>
                  <a:pt x="6097" y="11400"/>
                  <a:pt x="6474" y="11305"/>
                  <a:pt x="6705" y="11098"/>
                </a:cubicBezTo>
                <a:cubicBezTo>
                  <a:pt x="6999" y="10840"/>
                  <a:pt x="7091" y="10426"/>
                  <a:pt x="7126" y="10056"/>
                </a:cubicBezTo>
                <a:cubicBezTo>
                  <a:pt x="7258" y="8812"/>
                  <a:pt x="6876" y="7519"/>
                  <a:pt x="6152" y="6493"/>
                </a:cubicBezTo>
                <a:cubicBezTo>
                  <a:pt x="6212" y="6259"/>
                  <a:pt x="6275" y="6024"/>
                  <a:pt x="6371" y="5797"/>
                </a:cubicBezTo>
                <a:cubicBezTo>
                  <a:pt x="6482" y="5543"/>
                  <a:pt x="6625" y="5300"/>
                  <a:pt x="6820" y="5098"/>
                </a:cubicBezTo>
                <a:cubicBezTo>
                  <a:pt x="6828" y="5090"/>
                  <a:pt x="6836" y="5082"/>
                  <a:pt x="6844" y="5074"/>
                </a:cubicBezTo>
                <a:cubicBezTo>
                  <a:pt x="7015" y="5022"/>
                  <a:pt x="7206" y="5054"/>
                  <a:pt x="7353" y="5161"/>
                </a:cubicBezTo>
                <a:cubicBezTo>
                  <a:pt x="7536" y="5292"/>
                  <a:pt x="7628" y="5519"/>
                  <a:pt x="7631" y="5738"/>
                </a:cubicBezTo>
                <a:cubicBezTo>
                  <a:pt x="7631" y="5754"/>
                  <a:pt x="7651" y="5758"/>
                  <a:pt x="7659" y="5742"/>
                </a:cubicBezTo>
                <a:cubicBezTo>
                  <a:pt x="7739" y="5467"/>
                  <a:pt x="7612" y="5161"/>
                  <a:pt x="7361" y="5018"/>
                </a:cubicBezTo>
                <a:cubicBezTo>
                  <a:pt x="7254" y="4958"/>
                  <a:pt x="7122" y="4931"/>
                  <a:pt x="6999" y="4935"/>
                </a:cubicBezTo>
                <a:cubicBezTo>
                  <a:pt x="7142" y="4815"/>
                  <a:pt x="7305" y="4724"/>
                  <a:pt x="7480" y="4664"/>
                </a:cubicBezTo>
                <a:cubicBezTo>
                  <a:pt x="7779" y="4565"/>
                  <a:pt x="8097" y="4577"/>
                  <a:pt x="8395" y="4636"/>
                </a:cubicBezTo>
                <a:cubicBezTo>
                  <a:pt x="8988" y="4760"/>
                  <a:pt x="9508" y="5074"/>
                  <a:pt x="10081" y="5253"/>
                </a:cubicBezTo>
                <a:cubicBezTo>
                  <a:pt x="10359" y="5340"/>
                  <a:pt x="10654" y="5392"/>
                  <a:pt x="10944" y="5372"/>
                </a:cubicBezTo>
                <a:cubicBezTo>
                  <a:pt x="11151" y="5360"/>
                  <a:pt x="11358" y="5320"/>
                  <a:pt x="11560" y="5265"/>
                </a:cubicBezTo>
                <a:cubicBezTo>
                  <a:pt x="11608" y="5277"/>
                  <a:pt x="11656" y="5292"/>
                  <a:pt x="11700" y="5320"/>
                </a:cubicBezTo>
                <a:cubicBezTo>
                  <a:pt x="11795" y="5376"/>
                  <a:pt x="11871" y="5459"/>
                  <a:pt x="11914" y="5559"/>
                </a:cubicBezTo>
                <a:cubicBezTo>
                  <a:pt x="12010" y="5774"/>
                  <a:pt x="11946" y="6020"/>
                  <a:pt x="11803" y="6199"/>
                </a:cubicBezTo>
                <a:cubicBezTo>
                  <a:pt x="11787" y="6219"/>
                  <a:pt x="11811" y="6243"/>
                  <a:pt x="11835" y="6227"/>
                </a:cubicBezTo>
                <a:cubicBezTo>
                  <a:pt x="12010" y="6088"/>
                  <a:pt x="12038" y="5801"/>
                  <a:pt x="12006" y="5595"/>
                </a:cubicBezTo>
                <a:cubicBezTo>
                  <a:pt x="11990" y="5483"/>
                  <a:pt x="11954" y="5376"/>
                  <a:pt x="11883" y="5285"/>
                </a:cubicBezTo>
                <a:cubicBezTo>
                  <a:pt x="11863" y="5257"/>
                  <a:pt x="11831" y="5221"/>
                  <a:pt x="11795" y="5193"/>
                </a:cubicBezTo>
                <a:cubicBezTo>
                  <a:pt x="11799" y="5193"/>
                  <a:pt x="11803" y="5193"/>
                  <a:pt x="11807" y="5189"/>
                </a:cubicBezTo>
                <a:cubicBezTo>
                  <a:pt x="12077" y="5098"/>
                  <a:pt x="12320" y="4958"/>
                  <a:pt x="12487" y="4720"/>
                </a:cubicBezTo>
                <a:cubicBezTo>
                  <a:pt x="12515" y="4676"/>
                  <a:pt x="12543" y="4628"/>
                  <a:pt x="12566" y="4577"/>
                </a:cubicBezTo>
                <a:cubicBezTo>
                  <a:pt x="12765" y="4545"/>
                  <a:pt x="12948" y="4672"/>
                  <a:pt x="12964" y="4887"/>
                </a:cubicBezTo>
                <a:cubicBezTo>
                  <a:pt x="12968" y="4903"/>
                  <a:pt x="12988" y="4903"/>
                  <a:pt x="12988" y="4887"/>
                </a:cubicBezTo>
                <a:cubicBezTo>
                  <a:pt x="12992" y="4660"/>
                  <a:pt x="12813" y="4525"/>
                  <a:pt x="12618" y="4457"/>
                </a:cubicBezTo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wrap="none" lIns="121885" tIns="60943" rIns="121885" bIns="60943" anchor="ctr"/>
          <a:lstStyle/>
          <a:p>
            <a:pPr>
              <a:lnSpc>
                <a:spcPts val="1500"/>
              </a:lnSpc>
            </a:pPr>
            <a:endParaRPr lang="en-US" sz="1200" dirty="0">
              <a:solidFill>
                <a:schemeClr val="bg1">
                  <a:lumMod val="50000"/>
                </a:schemeClr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4" name="Freeform 1"/>
          <p:cNvSpPr>
            <a:spLocks noChangeArrowheads="1"/>
          </p:cNvSpPr>
          <p:nvPr/>
        </p:nvSpPr>
        <p:spPr bwMode="auto">
          <a:xfrm rot="5594423" flipV="1">
            <a:off x="797686" y="1670019"/>
            <a:ext cx="3873520" cy="3400127"/>
          </a:xfrm>
          <a:custGeom>
            <a:avLst/>
            <a:gdLst>
              <a:gd name="T0" fmla="*/ 12686 w 12993"/>
              <a:gd name="T1" fmla="*/ 4080 h 11401"/>
              <a:gd name="T2" fmla="*/ 12606 w 12993"/>
              <a:gd name="T3" fmla="*/ 3587 h 11401"/>
              <a:gd name="T4" fmla="*/ 11918 w 12993"/>
              <a:gd name="T5" fmla="*/ 4946 h 11401"/>
              <a:gd name="T6" fmla="*/ 9222 w 12993"/>
              <a:gd name="T7" fmla="*/ 4608 h 11401"/>
              <a:gd name="T8" fmla="*/ 9147 w 12993"/>
              <a:gd name="T9" fmla="*/ 3773 h 11401"/>
              <a:gd name="T10" fmla="*/ 9139 w 12993"/>
              <a:gd name="T11" fmla="*/ 3805 h 11401"/>
              <a:gd name="T12" fmla="*/ 8172 w 12993"/>
              <a:gd name="T13" fmla="*/ 4251 h 11401"/>
              <a:gd name="T14" fmla="*/ 7170 w 12993"/>
              <a:gd name="T15" fmla="*/ 2648 h 11401"/>
              <a:gd name="T16" fmla="*/ 8033 w 12993"/>
              <a:gd name="T17" fmla="*/ 2115 h 11401"/>
              <a:gd name="T18" fmla="*/ 8252 w 12993"/>
              <a:gd name="T19" fmla="*/ 2648 h 11401"/>
              <a:gd name="T20" fmla="*/ 7799 w 12993"/>
              <a:gd name="T21" fmla="*/ 1924 h 11401"/>
              <a:gd name="T22" fmla="*/ 7751 w 12993"/>
              <a:gd name="T23" fmla="*/ 218 h 11401"/>
              <a:gd name="T24" fmla="*/ 7699 w 12993"/>
              <a:gd name="T25" fmla="*/ 171 h 11401"/>
              <a:gd name="T26" fmla="*/ 7091 w 12993"/>
              <a:gd name="T27" fmla="*/ 20 h 11401"/>
              <a:gd name="T28" fmla="*/ 6812 w 12993"/>
              <a:gd name="T29" fmla="*/ 2517 h 11401"/>
              <a:gd name="T30" fmla="*/ 5373 w 12993"/>
              <a:gd name="T31" fmla="*/ 2553 h 11401"/>
              <a:gd name="T32" fmla="*/ 5663 w 12993"/>
              <a:gd name="T33" fmla="*/ 1407 h 11401"/>
              <a:gd name="T34" fmla="*/ 4689 w 12993"/>
              <a:gd name="T35" fmla="*/ 2139 h 11401"/>
              <a:gd name="T36" fmla="*/ 4017 w 12993"/>
              <a:gd name="T37" fmla="*/ 1173 h 11401"/>
              <a:gd name="T38" fmla="*/ 4029 w 12993"/>
              <a:gd name="T39" fmla="*/ 1292 h 11401"/>
              <a:gd name="T40" fmla="*/ 3619 w 12993"/>
              <a:gd name="T41" fmla="*/ 2167 h 11401"/>
              <a:gd name="T42" fmla="*/ 3313 w 12993"/>
              <a:gd name="T43" fmla="*/ 1952 h 11401"/>
              <a:gd name="T44" fmla="*/ 4108 w 12993"/>
              <a:gd name="T45" fmla="*/ 2207 h 11401"/>
              <a:gd name="T46" fmla="*/ 6009 w 12993"/>
              <a:gd name="T47" fmla="*/ 3038 h 11401"/>
              <a:gd name="T48" fmla="*/ 6586 w 12993"/>
              <a:gd name="T49" fmla="*/ 4708 h 11401"/>
              <a:gd name="T50" fmla="*/ 4303 w 12993"/>
              <a:gd name="T51" fmla="*/ 4943 h 11401"/>
              <a:gd name="T52" fmla="*/ 2991 w 12993"/>
              <a:gd name="T53" fmla="*/ 3121 h 11401"/>
              <a:gd name="T54" fmla="*/ 2967 w 12993"/>
              <a:gd name="T55" fmla="*/ 4326 h 11401"/>
              <a:gd name="T56" fmla="*/ 283 w 12993"/>
              <a:gd name="T57" fmla="*/ 2505 h 11401"/>
              <a:gd name="T58" fmla="*/ 247 w 12993"/>
              <a:gd name="T59" fmla="*/ 2489 h 11401"/>
              <a:gd name="T60" fmla="*/ 219 w 12993"/>
              <a:gd name="T61" fmla="*/ 2521 h 11401"/>
              <a:gd name="T62" fmla="*/ 426 w 12993"/>
              <a:gd name="T63" fmla="*/ 3081 h 11401"/>
              <a:gd name="T64" fmla="*/ 501 w 12993"/>
              <a:gd name="T65" fmla="*/ 3181 h 11401"/>
              <a:gd name="T66" fmla="*/ 1488 w 12993"/>
              <a:gd name="T67" fmla="*/ 3992 h 11401"/>
              <a:gd name="T68" fmla="*/ 617 w 12993"/>
              <a:gd name="T69" fmla="*/ 4740 h 11401"/>
              <a:gd name="T70" fmla="*/ 120 w 12993"/>
              <a:gd name="T71" fmla="*/ 4712 h 11401"/>
              <a:gd name="T72" fmla="*/ 565 w 12993"/>
              <a:gd name="T73" fmla="*/ 5213 h 11401"/>
              <a:gd name="T74" fmla="*/ 800 w 12993"/>
              <a:gd name="T75" fmla="*/ 5730 h 11401"/>
              <a:gd name="T76" fmla="*/ 3579 w 12993"/>
              <a:gd name="T77" fmla="*/ 4919 h 11401"/>
              <a:gd name="T78" fmla="*/ 3508 w 12993"/>
              <a:gd name="T79" fmla="*/ 5786 h 11401"/>
              <a:gd name="T80" fmla="*/ 4418 w 12993"/>
              <a:gd name="T81" fmla="*/ 5690 h 11401"/>
              <a:gd name="T82" fmla="*/ 5846 w 12993"/>
              <a:gd name="T83" fmla="*/ 8859 h 11401"/>
              <a:gd name="T84" fmla="*/ 5822 w 12993"/>
              <a:gd name="T85" fmla="*/ 11218 h 11401"/>
              <a:gd name="T86" fmla="*/ 6152 w 12993"/>
              <a:gd name="T87" fmla="*/ 6493 h 11401"/>
              <a:gd name="T88" fmla="*/ 6844 w 12993"/>
              <a:gd name="T89" fmla="*/ 5074 h 11401"/>
              <a:gd name="T90" fmla="*/ 7659 w 12993"/>
              <a:gd name="T91" fmla="*/ 5742 h 11401"/>
              <a:gd name="T92" fmla="*/ 7480 w 12993"/>
              <a:gd name="T93" fmla="*/ 4664 h 11401"/>
              <a:gd name="T94" fmla="*/ 10944 w 12993"/>
              <a:gd name="T95" fmla="*/ 5372 h 11401"/>
              <a:gd name="T96" fmla="*/ 11914 w 12993"/>
              <a:gd name="T97" fmla="*/ 5559 h 11401"/>
              <a:gd name="T98" fmla="*/ 12006 w 12993"/>
              <a:gd name="T99" fmla="*/ 5595 h 11401"/>
              <a:gd name="T100" fmla="*/ 11807 w 12993"/>
              <a:gd name="T101" fmla="*/ 5189 h 11401"/>
              <a:gd name="T102" fmla="*/ 12964 w 12993"/>
              <a:gd name="T103" fmla="*/ 4887 h 11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12993" h="11401">
                <a:moveTo>
                  <a:pt x="12618" y="4457"/>
                </a:moveTo>
                <a:lnTo>
                  <a:pt x="12618" y="4457"/>
                </a:lnTo>
                <a:cubicBezTo>
                  <a:pt x="12662" y="4338"/>
                  <a:pt x="12686" y="4211"/>
                  <a:pt x="12686" y="4080"/>
                </a:cubicBezTo>
                <a:cubicBezTo>
                  <a:pt x="12698" y="3948"/>
                  <a:pt x="12690" y="3805"/>
                  <a:pt x="12662" y="3678"/>
                </a:cubicBezTo>
                <a:cubicBezTo>
                  <a:pt x="12658" y="3642"/>
                  <a:pt x="12650" y="3610"/>
                  <a:pt x="12642" y="3575"/>
                </a:cubicBezTo>
                <a:cubicBezTo>
                  <a:pt x="12634" y="3551"/>
                  <a:pt x="12602" y="3563"/>
                  <a:pt x="12606" y="3587"/>
                </a:cubicBezTo>
                <a:cubicBezTo>
                  <a:pt x="12610" y="3606"/>
                  <a:pt x="12614" y="3630"/>
                  <a:pt x="12618" y="3654"/>
                </a:cubicBezTo>
                <a:cubicBezTo>
                  <a:pt x="12622" y="3690"/>
                  <a:pt x="12630" y="3722"/>
                  <a:pt x="12634" y="3757"/>
                </a:cubicBezTo>
                <a:cubicBezTo>
                  <a:pt x="12670" y="4251"/>
                  <a:pt x="12384" y="4752"/>
                  <a:pt x="11918" y="4946"/>
                </a:cubicBezTo>
                <a:cubicBezTo>
                  <a:pt x="11612" y="5074"/>
                  <a:pt x="11258" y="5102"/>
                  <a:pt x="10928" y="5098"/>
                </a:cubicBezTo>
                <a:cubicBezTo>
                  <a:pt x="10594" y="5090"/>
                  <a:pt x="10260" y="5034"/>
                  <a:pt x="9942" y="4927"/>
                </a:cubicBezTo>
                <a:cubicBezTo>
                  <a:pt x="9691" y="4843"/>
                  <a:pt x="9457" y="4724"/>
                  <a:pt x="9222" y="4608"/>
                </a:cubicBezTo>
                <a:cubicBezTo>
                  <a:pt x="9361" y="4529"/>
                  <a:pt x="9457" y="4390"/>
                  <a:pt x="9465" y="4223"/>
                </a:cubicBezTo>
                <a:cubicBezTo>
                  <a:pt x="9469" y="4036"/>
                  <a:pt x="9349" y="3801"/>
                  <a:pt x="9147" y="3773"/>
                </a:cubicBezTo>
                <a:lnTo>
                  <a:pt x="9147" y="3773"/>
                </a:lnTo>
                <a:lnTo>
                  <a:pt x="9147" y="3773"/>
                </a:lnTo>
                <a:lnTo>
                  <a:pt x="9143" y="3773"/>
                </a:lnTo>
                <a:cubicBezTo>
                  <a:pt x="9123" y="3773"/>
                  <a:pt x="9119" y="3805"/>
                  <a:pt x="9139" y="3805"/>
                </a:cubicBezTo>
                <a:cubicBezTo>
                  <a:pt x="9345" y="3845"/>
                  <a:pt x="9437" y="4072"/>
                  <a:pt x="9357" y="4259"/>
                </a:cubicBezTo>
                <a:cubicBezTo>
                  <a:pt x="9298" y="4402"/>
                  <a:pt x="9178" y="4481"/>
                  <a:pt x="9039" y="4521"/>
                </a:cubicBezTo>
                <a:cubicBezTo>
                  <a:pt x="8765" y="4390"/>
                  <a:pt x="8486" y="4278"/>
                  <a:pt x="8172" y="4251"/>
                </a:cubicBezTo>
                <a:cubicBezTo>
                  <a:pt x="7874" y="4219"/>
                  <a:pt x="7568" y="4255"/>
                  <a:pt x="7278" y="4342"/>
                </a:cubicBezTo>
                <a:cubicBezTo>
                  <a:pt x="7278" y="3936"/>
                  <a:pt x="7103" y="3547"/>
                  <a:pt x="6808" y="3272"/>
                </a:cubicBezTo>
                <a:cubicBezTo>
                  <a:pt x="6836" y="3034"/>
                  <a:pt x="7023" y="2823"/>
                  <a:pt x="7170" y="2648"/>
                </a:cubicBezTo>
                <a:cubicBezTo>
                  <a:pt x="7325" y="2465"/>
                  <a:pt x="7480" y="2290"/>
                  <a:pt x="7612" y="2091"/>
                </a:cubicBezTo>
                <a:cubicBezTo>
                  <a:pt x="7639" y="2075"/>
                  <a:pt x="7667" y="2059"/>
                  <a:pt x="7699" y="2052"/>
                </a:cubicBezTo>
                <a:cubicBezTo>
                  <a:pt x="7810" y="2020"/>
                  <a:pt x="7934" y="2063"/>
                  <a:pt x="8033" y="2115"/>
                </a:cubicBezTo>
                <a:cubicBezTo>
                  <a:pt x="8224" y="2215"/>
                  <a:pt x="8359" y="2421"/>
                  <a:pt x="8248" y="2632"/>
                </a:cubicBezTo>
                <a:cubicBezTo>
                  <a:pt x="8244" y="2640"/>
                  <a:pt x="8248" y="2644"/>
                  <a:pt x="8252" y="2648"/>
                </a:cubicBezTo>
                <a:lnTo>
                  <a:pt x="8252" y="2648"/>
                </a:lnTo>
                <a:cubicBezTo>
                  <a:pt x="8240" y="2668"/>
                  <a:pt x="8268" y="2684"/>
                  <a:pt x="8284" y="2668"/>
                </a:cubicBezTo>
                <a:cubicBezTo>
                  <a:pt x="8435" y="2465"/>
                  <a:pt x="8355" y="2171"/>
                  <a:pt x="8156" y="2032"/>
                </a:cubicBezTo>
                <a:cubicBezTo>
                  <a:pt x="8053" y="1960"/>
                  <a:pt x="7926" y="1924"/>
                  <a:pt x="7799" y="1924"/>
                </a:cubicBezTo>
                <a:cubicBezTo>
                  <a:pt x="7771" y="1924"/>
                  <a:pt x="7739" y="1924"/>
                  <a:pt x="7707" y="1928"/>
                </a:cubicBezTo>
                <a:cubicBezTo>
                  <a:pt x="7926" y="1507"/>
                  <a:pt x="7958" y="998"/>
                  <a:pt x="7727" y="572"/>
                </a:cubicBezTo>
                <a:cubicBezTo>
                  <a:pt x="7791" y="465"/>
                  <a:pt x="7791" y="334"/>
                  <a:pt x="7751" y="218"/>
                </a:cubicBezTo>
                <a:cubicBezTo>
                  <a:pt x="7739" y="179"/>
                  <a:pt x="7719" y="139"/>
                  <a:pt x="7695" y="103"/>
                </a:cubicBezTo>
                <a:cubicBezTo>
                  <a:pt x="7683" y="87"/>
                  <a:pt x="7655" y="103"/>
                  <a:pt x="7667" y="119"/>
                </a:cubicBezTo>
                <a:cubicBezTo>
                  <a:pt x="7679" y="135"/>
                  <a:pt x="7691" y="155"/>
                  <a:pt x="7699" y="171"/>
                </a:cubicBezTo>
                <a:cubicBezTo>
                  <a:pt x="7747" y="274"/>
                  <a:pt x="7743" y="393"/>
                  <a:pt x="7683" y="493"/>
                </a:cubicBezTo>
                <a:cubicBezTo>
                  <a:pt x="7544" y="278"/>
                  <a:pt x="7349" y="107"/>
                  <a:pt x="7115" y="8"/>
                </a:cubicBezTo>
                <a:cubicBezTo>
                  <a:pt x="7103" y="0"/>
                  <a:pt x="7091" y="12"/>
                  <a:pt x="7091" y="20"/>
                </a:cubicBezTo>
                <a:cubicBezTo>
                  <a:pt x="7079" y="27"/>
                  <a:pt x="7071" y="43"/>
                  <a:pt x="7087" y="55"/>
                </a:cubicBezTo>
                <a:cubicBezTo>
                  <a:pt x="7544" y="290"/>
                  <a:pt x="7799" y="791"/>
                  <a:pt x="7715" y="1300"/>
                </a:cubicBezTo>
                <a:cubicBezTo>
                  <a:pt x="7624" y="1849"/>
                  <a:pt x="7150" y="2127"/>
                  <a:pt x="6812" y="2517"/>
                </a:cubicBezTo>
                <a:cubicBezTo>
                  <a:pt x="6677" y="2672"/>
                  <a:pt x="6558" y="2855"/>
                  <a:pt x="6518" y="3058"/>
                </a:cubicBezTo>
                <a:cubicBezTo>
                  <a:pt x="6216" y="2891"/>
                  <a:pt x="5878" y="2787"/>
                  <a:pt x="5564" y="2644"/>
                </a:cubicBezTo>
                <a:cubicBezTo>
                  <a:pt x="5500" y="2616"/>
                  <a:pt x="5436" y="2584"/>
                  <a:pt x="5373" y="2553"/>
                </a:cubicBezTo>
                <a:cubicBezTo>
                  <a:pt x="5222" y="2382"/>
                  <a:pt x="5110" y="2163"/>
                  <a:pt x="5098" y="1936"/>
                </a:cubicBezTo>
                <a:cubicBezTo>
                  <a:pt x="5082" y="1618"/>
                  <a:pt x="5381" y="1447"/>
                  <a:pt x="5659" y="1431"/>
                </a:cubicBezTo>
                <a:cubicBezTo>
                  <a:pt x="5671" y="1431"/>
                  <a:pt x="5675" y="1411"/>
                  <a:pt x="5663" y="1407"/>
                </a:cubicBezTo>
                <a:cubicBezTo>
                  <a:pt x="5385" y="1344"/>
                  <a:pt x="5094" y="1503"/>
                  <a:pt x="5011" y="1781"/>
                </a:cubicBezTo>
                <a:cubicBezTo>
                  <a:pt x="4955" y="1964"/>
                  <a:pt x="4975" y="2215"/>
                  <a:pt x="5079" y="2398"/>
                </a:cubicBezTo>
                <a:cubicBezTo>
                  <a:pt x="4943" y="2322"/>
                  <a:pt x="4812" y="2234"/>
                  <a:pt x="4689" y="2139"/>
                </a:cubicBezTo>
                <a:cubicBezTo>
                  <a:pt x="4458" y="1960"/>
                  <a:pt x="4231" y="1737"/>
                  <a:pt x="4112" y="1471"/>
                </a:cubicBezTo>
                <a:cubicBezTo>
                  <a:pt x="4080" y="1376"/>
                  <a:pt x="4057" y="1276"/>
                  <a:pt x="4041" y="1173"/>
                </a:cubicBezTo>
                <a:cubicBezTo>
                  <a:pt x="4041" y="1157"/>
                  <a:pt x="4017" y="1161"/>
                  <a:pt x="4017" y="1173"/>
                </a:cubicBezTo>
                <a:cubicBezTo>
                  <a:pt x="4017" y="1177"/>
                  <a:pt x="4017" y="1181"/>
                  <a:pt x="4017" y="1181"/>
                </a:cubicBezTo>
                <a:cubicBezTo>
                  <a:pt x="4017" y="1185"/>
                  <a:pt x="4017" y="1185"/>
                  <a:pt x="4017" y="1185"/>
                </a:cubicBezTo>
                <a:cubicBezTo>
                  <a:pt x="4017" y="1220"/>
                  <a:pt x="4021" y="1256"/>
                  <a:pt x="4029" y="1292"/>
                </a:cubicBezTo>
                <a:cubicBezTo>
                  <a:pt x="4064" y="1574"/>
                  <a:pt x="4204" y="1829"/>
                  <a:pt x="4395" y="2044"/>
                </a:cubicBezTo>
                <a:cubicBezTo>
                  <a:pt x="4275" y="2028"/>
                  <a:pt x="4148" y="2056"/>
                  <a:pt x="4033" y="2091"/>
                </a:cubicBezTo>
                <a:cubicBezTo>
                  <a:pt x="3901" y="2131"/>
                  <a:pt x="3762" y="2183"/>
                  <a:pt x="3619" y="2167"/>
                </a:cubicBezTo>
                <a:cubicBezTo>
                  <a:pt x="3480" y="2151"/>
                  <a:pt x="3369" y="2067"/>
                  <a:pt x="3333" y="1932"/>
                </a:cubicBezTo>
                <a:cubicBezTo>
                  <a:pt x="3329" y="1920"/>
                  <a:pt x="3313" y="1920"/>
                  <a:pt x="3313" y="1932"/>
                </a:cubicBezTo>
                <a:cubicBezTo>
                  <a:pt x="3313" y="1940"/>
                  <a:pt x="3313" y="1944"/>
                  <a:pt x="3313" y="1952"/>
                </a:cubicBezTo>
                <a:cubicBezTo>
                  <a:pt x="3293" y="2012"/>
                  <a:pt x="3361" y="2079"/>
                  <a:pt x="3404" y="2119"/>
                </a:cubicBezTo>
                <a:cubicBezTo>
                  <a:pt x="3488" y="2191"/>
                  <a:pt x="3599" y="2234"/>
                  <a:pt x="3711" y="2246"/>
                </a:cubicBezTo>
                <a:cubicBezTo>
                  <a:pt x="3842" y="2262"/>
                  <a:pt x="3977" y="2238"/>
                  <a:pt x="4108" y="2207"/>
                </a:cubicBezTo>
                <a:cubicBezTo>
                  <a:pt x="4235" y="2171"/>
                  <a:pt x="4375" y="2127"/>
                  <a:pt x="4506" y="2167"/>
                </a:cubicBezTo>
                <a:cubicBezTo>
                  <a:pt x="4693" y="2346"/>
                  <a:pt x="4908" y="2501"/>
                  <a:pt x="5122" y="2620"/>
                </a:cubicBezTo>
                <a:cubicBezTo>
                  <a:pt x="5409" y="2779"/>
                  <a:pt x="5715" y="2895"/>
                  <a:pt x="6009" y="3038"/>
                </a:cubicBezTo>
                <a:cubicBezTo>
                  <a:pt x="6299" y="3185"/>
                  <a:pt x="6582" y="3376"/>
                  <a:pt x="6737" y="3670"/>
                </a:cubicBezTo>
                <a:cubicBezTo>
                  <a:pt x="6876" y="3940"/>
                  <a:pt x="6904" y="4255"/>
                  <a:pt x="6828" y="4541"/>
                </a:cubicBezTo>
                <a:cubicBezTo>
                  <a:pt x="6745" y="4593"/>
                  <a:pt x="6661" y="4644"/>
                  <a:pt x="6586" y="4708"/>
                </a:cubicBezTo>
                <a:cubicBezTo>
                  <a:pt x="6180" y="5026"/>
                  <a:pt x="5878" y="5507"/>
                  <a:pt x="5778" y="6020"/>
                </a:cubicBezTo>
                <a:cubicBezTo>
                  <a:pt x="5667" y="5897"/>
                  <a:pt x="5552" y="5774"/>
                  <a:pt x="5428" y="5662"/>
                </a:cubicBezTo>
                <a:cubicBezTo>
                  <a:pt x="5094" y="5352"/>
                  <a:pt x="4709" y="5133"/>
                  <a:pt x="4303" y="4943"/>
                </a:cubicBezTo>
                <a:cubicBezTo>
                  <a:pt x="3989" y="4791"/>
                  <a:pt x="3675" y="4644"/>
                  <a:pt x="3357" y="4501"/>
                </a:cubicBezTo>
                <a:cubicBezTo>
                  <a:pt x="3086" y="4096"/>
                  <a:pt x="2959" y="3618"/>
                  <a:pt x="3015" y="3125"/>
                </a:cubicBezTo>
                <a:cubicBezTo>
                  <a:pt x="3019" y="3109"/>
                  <a:pt x="2995" y="3105"/>
                  <a:pt x="2991" y="3121"/>
                </a:cubicBezTo>
                <a:cubicBezTo>
                  <a:pt x="2903" y="3419"/>
                  <a:pt x="2927" y="3734"/>
                  <a:pt x="2999" y="4032"/>
                </a:cubicBezTo>
                <a:cubicBezTo>
                  <a:pt x="3027" y="4151"/>
                  <a:pt x="3066" y="4282"/>
                  <a:pt x="3130" y="4398"/>
                </a:cubicBezTo>
                <a:cubicBezTo>
                  <a:pt x="3078" y="4374"/>
                  <a:pt x="3023" y="4350"/>
                  <a:pt x="2967" y="4326"/>
                </a:cubicBezTo>
                <a:cubicBezTo>
                  <a:pt x="2541" y="4131"/>
                  <a:pt x="2108" y="3952"/>
                  <a:pt x="1682" y="3754"/>
                </a:cubicBezTo>
                <a:cubicBezTo>
                  <a:pt x="1293" y="3571"/>
                  <a:pt x="907" y="3348"/>
                  <a:pt x="613" y="3022"/>
                </a:cubicBezTo>
                <a:cubicBezTo>
                  <a:pt x="474" y="2871"/>
                  <a:pt x="358" y="2696"/>
                  <a:pt x="283" y="2505"/>
                </a:cubicBezTo>
                <a:cubicBezTo>
                  <a:pt x="279" y="2505"/>
                  <a:pt x="279" y="2501"/>
                  <a:pt x="279" y="2501"/>
                </a:cubicBezTo>
                <a:cubicBezTo>
                  <a:pt x="279" y="2497"/>
                  <a:pt x="279" y="2493"/>
                  <a:pt x="279" y="2489"/>
                </a:cubicBezTo>
                <a:cubicBezTo>
                  <a:pt x="279" y="2469"/>
                  <a:pt x="247" y="2469"/>
                  <a:pt x="247" y="2489"/>
                </a:cubicBezTo>
                <a:lnTo>
                  <a:pt x="247" y="2489"/>
                </a:lnTo>
                <a:cubicBezTo>
                  <a:pt x="243" y="2493"/>
                  <a:pt x="239" y="2497"/>
                  <a:pt x="235" y="2501"/>
                </a:cubicBezTo>
                <a:cubicBezTo>
                  <a:pt x="227" y="2501"/>
                  <a:pt x="223" y="2509"/>
                  <a:pt x="219" y="2521"/>
                </a:cubicBezTo>
                <a:cubicBezTo>
                  <a:pt x="203" y="2553"/>
                  <a:pt x="231" y="2628"/>
                  <a:pt x="239" y="2660"/>
                </a:cubicBezTo>
                <a:cubicBezTo>
                  <a:pt x="251" y="2716"/>
                  <a:pt x="267" y="2767"/>
                  <a:pt x="287" y="2815"/>
                </a:cubicBezTo>
                <a:cubicBezTo>
                  <a:pt x="322" y="2907"/>
                  <a:pt x="370" y="2998"/>
                  <a:pt x="426" y="3081"/>
                </a:cubicBezTo>
                <a:cubicBezTo>
                  <a:pt x="271" y="3113"/>
                  <a:pt x="112" y="3038"/>
                  <a:pt x="28" y="2891"/>
                </a:cubicBezTo>
                <a:cubicBezTo>
                  <a:pt x="24" y="2879"/>
                  <a:pt x="0" y="2887"/>
                  <a:pt x="8" y="2899"/>
                </a:cubicBezTo>
                <a:cubicBezTo>
                  <a:pt x="84" y="3109"/>
                  <a:pt x="299" y="3181"/>
                  <a:pt x="501" y="3181"/>
                </a:cubicBezTo>
                <a:cubicBezTo>
                  <a:pt x="525" y="3209"/>
                  <a:pt x="553" y="3237"/>
                  <a:pt x="581" y="3264"/>
                </a:cubicBezTo>
                <a:cubicBezTo>
                  <a:pt x="641" y="3336"/>
                  <a:pt x="704" y="3400"/>
                  <a:pt x="772" y="3463"/>
                </a:cubicBezTo>
                <a:cubicBezTo>
                  <a:pt x="987" y="3670"/>
                  <a:pt x="1229" y="3841"/>
                  <a:pt x="1488" y="3992"/>
                </a:cubicBezTo>
                <a:cubicBezTo>
                  <a:pt x="1368" y="4016"/>
                  <a:pt x="1249" y="4064"/>
                  <a:pt x="1154" y="4111"/>
                </a:cubicBezTo>
                <a:cubicBezTo>
                  <a:pt x="959" y="4215"/>
                  <a:pt x="796" y="4370"/>
                  <a:pt x="688" y="4565"/>
                </a:cubicBezTo>
                <a:cubicBezTo>
                  <a:pt x="660" y="4620"/>
                  <a:pt x="637" y="4680"/>
                  <a:pt x="617" y="4740"/>
                </a:cubicBezTo>
                <a:cubicBezTo>
                  <a:pt x="565" y="4772"/>
                  <a:pt x="513" y="4795"/>
                  <a:pt x="446" y="4803"/>
                </a:cubicBezTo>
                <a:cubicBezTo>
                  <a:pt x="334" y="4811"/>
                  <a:pt x="227" y="4768"/>
                  <a:pt x="148" y="4688"/>
                </a:cubicBezTo>
                <a:cubicBezTo>
                  <a:pt x="132" y="4676"/>
                  <a:pt x="112" y="4692"/>
                  <a:pt x="120" y="4712"/>
                </a:cubicBezTo>
                <a:cubicBezTo>
                  <a:pt x="175" y="4819"/>
                  <a:pt x="283" y="4887"/>
                  <a:pt x="402" y="4895"/>
                </a:cubicBezTo>
                <a:cubicBezTo>
                  <a:pt x="454" y="4899"/>
                  <a:pt x="521" y="4895"/>
                  <a:pt x="581" y="4879"/>
                </a:cubicBezTo>
                <a:cubicBezTo>
                  <a:pt x="557" y="4990"/>
                  <a:pt x="553" y="5102"/>
                  <a:pt x="565" y="5213"/>
                </a:cubicBezTo>
                <a:cubicBezTo>
                  <a:pt x="589" y="5424"/>
                  <a:pt x="668" y="5658"/>
                  <a:pt x="820" y="5813"/>
                </a:cubicBezTo>
                <a:cubicBezTo>
                  <a:pt x="831" y="5821"/>
                  <a:pt x="847" y="5809"/>
                  <a:pt x="839" y="5797"/>
                </a:cubicBezTo>
                <a:cubicBezTo>
                  <a:pt x="828" y="5774"/>
                  <a:pt x="812" y="5754"/>
                  <a:pt x="800" y="5730"/>
                </a:cubicBezTo>
                <a:cubicBezTo>
                  <a:pt x="672" y="5364"/>
                  <a:pt x="708" y="4943"/>
                  <a:pt x="935" y="4620"/>
                </a:cubicBezTo>
                <a:cubicBezTo>
                  <a:pt x="1126" y="4350"/>
                  <a:pt x="1432" y="4175"/>
                  <a:pt x="1758" y="4135"/>
                </a:cubicBezTo>
                <a:cubicBezTo>
                  <a:pt x="2347" y="4434"/>
                  <a:pt x="2979" y="4644"/>
                  <a:pt x="3579" y="4919"/>
                </a:cubicBezTo>
                <a:cubicBezTo>
                  <a:pt x="3989" y="5110"/>
                  <a:pt x="4375" y="5332"/>
                  <a:pt x="4705" y="5623"/>
                </a:cubicBezTo>
                <a:cubicBezTo>
                  <a:pt x="4605" y="5595"/>
                  <a:pt x="4506" y="5579"/>
                  <a:pt x="4410" y="5567"/>
                </a:cubicBezTo>
                <a:cubicBezTo>
                  <a:pt x="4092" y="5527"/>
                  <a:pt x="3758" y="5579"/>
                  <a:pt x="3508" y="5786"/>
                </a:cubicBezTo>
                <a:cubicBezTo>
                  <a:pt x="3492" y="5797"/>
                  <a:pt x="3512" y="5825"/>
                  <a:pt x="3528" y="5813"/>
                </a:cubicBezTo>
                <a:cubicBezTo>
                  <a:pt x="3659" y="5714"/>
                  <a:pt x="3826" y="5694"/>
                  <a:pt x="3985" y="5682"/>
                </a:cubicBezTo>
                <a:cubicBezTo>
                  <a:pt x="4128" y="5674"/>
                  <a:pt x="4275" y="5674"/>
                  <a:pt x="4418" y="5690"/>
                </a:cubicBezTo>
                <a:cubicBezTo>
                  <a:pt x="4597" y="5710"/>
                  <a:pt x="4768" y="5758"/>
                  <a:pt x="4927" y="5833"/>
                </a:cubicBezTo>
                <a:cubicBezTo>
                  <a:pt x="5067" y="5980"/>
                  <a:pt x="5194" y="6139"/>
                  <a:pt x="5305" y="6318"/>
                </a:cubicBezTo>
                <a:cubicBezTo>
                  <a:pt x="5778" y="7074"/>
                  <a:pt x="5930" y="7981"/>
                  <a:pt x="5846" y="8859"/>
                </a:cubicBezTo>
                <a:cubicBezTo>
                  <a:pt x="5822" y="9102"/>
                  <a:pt x="5782" y="9337"/>
                  <a:pt x="5727" y="9571"/>
                </a:cubicBezTo>
                <a:cubicBezTo>
                  <a:pt x="5675" y="9802"/>
                  <a:pt x="5595" y="10029"/>
                  <a:pt x="5548" y="10263"/>
                </a:cubicBezTo>
                <a:cubicBezTo>
                  <a:pt x="5484" y="10597"/>
                  <a:pt x="5512" y="11011"/>
                  <a:pt x="5822" y="11218"/>
                </a:cubicBezTo>
                <a:cubicBezTo>
                  <a:pt x="6097" y="11400"/>
                  <a:pt x="6474" y="11305"/>
                  <a:pt x="6705" y="11098"/>
                </a:cubicBezTo>
                <a:cubicBezTo>
                  <a:pt x="6999" y="10840"/>
                  <a:pt x="7091" y="10426"/>
                  <a:pt x="7126" y="10056"/>
                </a:cubicBezTo>
                <a:cubicBezTo>
                  <a:pt x="7258" y="8812"/>
                  <a:pt x="6876" y="7519"/>
                  <a:pt x="6152" y="6493"/>
                </a:cubicBezTo>
                <a:cubicBezTo>
                  <a:pt x="6212" y="6259"/>
                  <a:pt x="6275" y="6024"/>
                  <a:pt x="6371" y="5797"/>
                </a:cubicBezTo>
                <a:cubicBezTo>
                  <a:pt x="6482" y="5543"/>
                  <a:pt x="6625" y="5300"/>
                  <a:pt x="6820" y="5098"/>
                </a:cubicBezTo>
                <a:cubicBezTo>
                  <a:pt x="6828" y="5090"/>
                  <a:pt x="6836" y="5082"/>
                  <a:pt x="6844" y="5074"/>
                </a:cubicBezTo>
                <a:cubicBezTo>
                  <a:pt x="7015" y="5022"/>
                  <a:pt x="7206" y="5054"/>
                  <a:pt x="7353" y="5161"/>
                </a:cubicBezTo>
                <a:cubicBezTo>
                  <a:pt x="7536" y="5292"/>
                  <a:pt x="7628" y="5519"/>
                  <a:pt x="7631" y="5738"/>
                </a:cubicBezTo>
                <a:cubicBezTo>
                  <a:pt x="7631" y="5754"/>
                  <a:pt x="7651" y="5758"/>
                  <a:pt x="7659" y="5742"/>
                </a:cubicBezTo>
                <a:cubicBezTo>
                  <a:pt x="7739" y="5467"/>
                  <a:pt x="7612" y="5161"/>
                  <a:pt x="7361" y="5018"/>
                </a:cubicBezTo>
                <a:cubicBezTo>
                  <a:pt x="7254" y="4958"/>
                  <a:pt x="7122" y="4931"/>
                  <a:pt x="6999" y="4935"/>
                </a:cubicBezTo>
                <a:cubicBezTo>
                  <a:pt x="7142" y="4815"/>
                  <a:pt x="7305" y="4724"/>
                  <a:pt x="7480" y="4664"/>
                </a:cubicBezTo>
                <a:cubicBezTo>
                  <a:pt x="7779" y="4565"/>
                  <a:pt x="8097" y="4577"/>
                  <a:pt x="8395" y="4636"/>
                </a:cubicBezTo>
                <a:cubicBezTo>
                  <a:pt x="8988" y="4760"/>
                  <a:pt x="9508" y="5074"/>
                  <a:pt x="10081" y="5253"/>
                </a:cubicBezTo>
                <a:cubicBezTo>
                  <a:pt x="10359" y="5340"/>
                  <a:pt x="10654" y="5392"/>
                  <a:pt x="10944" y="5372"/>
                </a:cubicBezTo>
                <a:cubicBezTo>
                  <a:pt x="11151" y="5360"/>
                  <a:pt x="11358" y="5320"/>
                  <a:pt x="11560" y="5265"/>
                </a:cubicBezTo>
                <a:cubicBezTo>
                  <a:pt x="11608" y="5277"/>
                  <a:pt x="11656" y="5292"/>
                  <a:pt x="11700" y="5320"/>
                </a:cubicBezTo>
                <a:cubicBezTo>
                  <a:pt x="11795" y="5376"/>
                  <a:pt x="11871" y="5459"/>
                  <a:pt x="11914" y="5559"/>
                </a:cubicBezTo>
                <a:cubicBezTo>
                  <a:pt x="12010" y="5774"/>
                  <a:pt x="11946" y="6020"/>
                  <a:pt x="11803" y="6199"/>
                </a:cubicBezTo>
                <a:cubicBezTo>
                  <a:pt x="11787" y="6219"/>
                  <a:pt x="11811" y="6243"/>
                  <a:pt x="11835" y="6227"/>
                </a:cubicBezTo>
                <a:cubicBezTo>
                  <a:pt x="12010" y="6088"/>
                  <a:pt x="12038" y="5801"/>
                  <a:pt x="12006" y="5595"/>
                </a:cubicBezTo>
                <a:cubicBezTo>
                  <a:pt x="11990" y="5483"/>
                  <a:pt x="11954" y="5376"/>
                  <a:pt x="11883" y="5285"/>
                </a:cubicBezTo>
                <a:cubicBezTo>
                  <a:pt x="11863" y="5257"/>
                  <a:pt x="11831" y="5221"/>
                  <a:pt x="11795" y="5193"/>
                </a:cubicBezTo>
                <a:cubicBezTo>
                  <a:pt x="11799" y="5193"/>
                  <a:pt x="11803" y="5193"/>
                  <a:pt x="11807" y="5189"/>
                </a:cubicBezTo>
                <a:cubicBezTo>
                  <a:pt x="12077" y="5098"/>
                  <a:pt x="12320" y="4958"/>
                  <a:pt x="12487" y="4720"/>
                </a:cubicBezTo>
                <a:cubicBezTo>
                  <a:pt x="12515" y="4676"/>
                  <a:pt x="12543" y="4628"/>
                  <a:pt x="12566" y="4577"/>
                </a:cubicBezTo>
                <a:cubicBezTo>
                  <a:pt x="12765" y="4545"/>
                  <a:pt x="12948" y="4672"/>
                  <a:pt x="12964" y="4887"/>
                </a:cubicBezTo>
                <a:cubicBezTo>
                  <a:pt x="12968" y="4903"/>
                  <a:pt x="12988" y="4903"/>
                  <a:pt x="12988" y="4887"/>
                </a:cubicBezTo>
                <a:cubicBezTo>
                  <a:pt x="12992" y="4660"/>
                  <a:pt x="12813" y="4525"/>
                  <a:pt x="12618" y="4457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wrap="none" lIns="121885" tIns="60943" rIns="121885" bIns="60943" anchor="ctr"/>
          <a:lstStyle/>
          <a:p>
            <a:pPr>
              <a:lnSpc>
                <a:spcPts val="1500"/>
              </a:lnSpc>
            </a:pPr>
            <a:endParaRPr lang="en-US" sz="1200" dirty="0">
              <a:solidFill>
                <a:schemeClr val="bg1">
                  <a:lumMod val="50000"/>
                </a:schemeClr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5" name="Freeform 2"/>
          <p:cNvSpPr>
            <a:spLocks noChangeArrowheads="1"/>
          </p:cNvSpPr>
          <p:nvPr/>
        </p:nvSpPr>
        <p:spPr bwMode="auto">
          <a:xfrm>
            <a:off x="4430571" y="3779546"/>
            <a:ext cx="941096" cy="610607"/>
          </a:xfrm>
          <a:custGeom>
            <a:avLst/>
            <a:gdLst>
              <a:gd name="T0" fmla="*/ 1514 w 2315"/>
              <a:gd name="T1" fmla="*/ 1502 h 1503"/>
              <a:gd name="T2" fmla="*/ 1514 w 2315"/>
              <a:gd name="T3" fmla="*/ 1502 h 1503"/>
              <a:gd name="T4" fmla="*/ 543 w 2315"/>
              <a:gd name="T5" fmla="*/ 1189 h 1503"/>
              <a:gd name="T6" fmla="*/ 15 w 2315"/>
              <a:gd name="T7" fmla="*/ 472 h 1503"/>
              <a:gd name="T8" fmla="*/ 50 w 2315"/>
              <a:gd name="T9" fmla="*/ 353 h 1503"/>
              <a:gd name="T10" fmla="*/ 1024 w 2315"/>
              <a:gd name="T11" fmla="*/ 0 h 1503"/>
              <a:gd name="T12" fmla="*/ 1093 w 2315"/>
              <a:gd name="T13" fmla="*/ 0 h 1503"/>
              <a:gd name="T14" fmla="*/ 2277 w 2315"/>
              <a:gd name="T15" fmla="*/ 572 h 1503"/>
              <a:gd name="T16" fmla="*/ 2295 w 2315"/>
              <a:gd name="T17" fmla="*/ 689 h 1503"/>
              <a:gd name="T18" fmla="*/ 2142 w 2315"/>
              <a:gd name="T19" fmla="*/ 1338 h 1503"/>
              <a:gd name="T20" fmla="*/ 2062 w 2315"/>
              <a:gd name="T21" fmla="*/ 1433 h 1503"/>
              <a:gd name="T22" fmla="*/ 1514 w 2315"/>
              <a:gd name="T23" fmla="*/ 1502 h 15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2315" h="1503">
                <a:moveTo>
                  <a:pt x="1514" y="1502"/>
                </a:moveTo>
                <a:lnTo>
                  <a:pt x="1514" y="1502"/>
                </a:lnTo>
                <a:cubicBezTo>
                  <a:pt x="1141" y="1502"/>
                  <a:pt x="812" y="1396"/>
                  <a:pt x="543" y="1189"/>
                </a:cubicBezTo>
                <a:cubicBezTo>
                  <a:pt x="312" y="1012"/>
                  <a:pt x="129" y="766"/>
                  <a:pt x="15" y="472"/>
                </a:cubicBezTo>
                <a:cubicBezTo>
                  <a:pt x="0" y="430"/>
                  <a:pt x="13" y="379"/>
                  <a:pt x="50" y="353"/>
                </a:cubicBezTo>
                <a:cubicBezTo>
                  <a:pt x="365" y="117"/>
                  <a:pt x="693" y="0"/>
                  <a:pt x="1024" y="0"/>
                </a:cubicBezTo>
                <a:cubicBezTo>
                  <a:pt x="1048" y="0"/>
                  <a:pt x="1072" y="0"/>
                  <a:pt x="1093" y="0"/>
                </a:cubicBezTo>
                <a:cubicBezTo>
                  <a:pt x="1729" y="32"/>
                  <a:pt x="2192" y="482"/>
                  <a:pt x="2277" y="572"/>
                </a:cubicBezTo>
                <a:cubicBezTo>
                  <a:pt x="2309" y="604"/>
                  <a:pt x="2314" y="649"/>
                  <a:pt x="2295" y="689"/>
                </a:cubicBezTo>
                <a:cubicBezTo>
                  <a:pt x="2182" y="922"/>
                  <a:pt x="2150" y="1168"/>
                  <a:pt x="2142" y="1338"/>
                </a:cubicBezTo>
                <a:cubicBezTo>
                  <a:pt x="2142" y="1383"/>
                  <a:pt x="2107" y="1423"/>
                  <a:pt x="2062" y="1433"/>
                </a:cubicBezTo>
                <a:cubicBezTo>
                  <a:pt x="1872" y="1478"/>
                  <a:pt x="1689" y="1502"/>
                  <a:pt x="1514" y="1502"/>
                </a:cubicBezTo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wrap="none" anchor="ctr"/>
          <a:lstStyle/>
          <a:p>
            <a:pPr>
              <a:lnSpc>
                <a:spcPts val="1500"/>
              </a:lnSpc>
            </a:pPr>
            <a:endParaRPr lang="en-US" sz="1200" dirty="0">
              <a:solidFill>
                <a:schemeClr val="bg1">
                  <a:lumMod val="50000"/>
                </a:schemeClr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6" name="Freeform 3"/>
          <p:cNvSpPr>
            <a:spLocks noChangeArrowheads="1"/>
          </p:cNvSpPr>
          <p:nvPr/>
        </p:nvSpPr>
        <p:spPr bwMode="auto">
          <a:xfrm>
            <a:off x="4383875" y="3736444"/>
            <a:ext cx="1034488" cy="695013"/>
          </a:xfrm>
          <a:custGeom>
            <a:avLst/>
            <a:gdLst>
              <a:gd name="T0" fmla="*/ 1139 w 2544"/>
              <a:gd name="T1" fmla="*/ 207 h 1709"/>
              <a:gd name="T2" fmla="*/ 1139 w 2544"/>
              <a:gd name="T3" fmla="*/ 207 h 1709"/>
              <a:gd name="T4" fmla="*/ 1203 w 2544"/>
              <a:gd name="T5" fmla="*/ 207 h 1709"/>
              <a:gd name="T6" fmla="*/ 2318 w 2544"/>
              <a:gd name="T7" fmla="*/ 747 h 1709"/>
              <a:gd name="T8" fmla="*/ 2153 w 2544"/>
              <a:gd name="T9" fmla="*/ 1436 h 1709"/>
              <a:gd name="T10" fmla="*/ 1629 w 2544"/>
              <a:gd name="T11" fmla="*/ 1501 h 1709"/>
              <a:gd name="T12" fmla="*/ 228 w 2544"/>
              <a:gd name="T13" fmla="*/ 538 h 1709"/>
              <a:gd name="T14" fmla="*/ 1139 w 2544"/>
              <a:gd name="T15" fmla="*/ 207 h 1709"/>
              <a:gd name="T16" fmla="*/ 1139 w 2544"/>
              <a:gd name="T17" fmla="*/ 0 h 1709"/>
              <a:gd name="T18" fmla="*/ 1139 w 2544"/>
              <a:gd name="T19" fmla="*/ 0 h 1709"/>
              <a:gd name="T20" fmla="*/ 104 w 2544"/>
              <a:gd name="T21" fmla="*/ 371 h 1709"/>
              <a:gd name="T22" fmla="*/ 35 w 2544"/>
              <a:gd name="T23" fmla="*/ 612 h 1709"/>
              <a:gd name="T24" fmla="*/ 594 w 2544"/>
              <a:gd name="T25" fmla="*/ 1375 h 1709"/>
              <a:gd name="T26" fmla="*/ 1629 w 2544"/>
              <a:gd name="T27" fmla="*/ 1708 h 1709"/>
              <a:gd name="T28" fmla="*/ 2204 w 2544"/>
              <a:gd name="T29" fmla="*/ 1637 h 1709"/>
              <a:gd name="T30" fmla="*/ 2360 w 2544"/>
              <a:gd name="T31" fmla="*/ 1444 h 1709"/>
              <a:gd name="T32" fmla="*/ 2503 w 2544"/>
              <a:gd name="T33" fmla="*/ 837 h 1709"/>
              <a:gd name="T34" fmla="*/ 2469 w 2544"/>
              <a:gd name="T35" fmla="*/ 604 h 1709"/>
              <a:gd name="T36" fmla="*/ 1214 w 2544"/>
              <a:gd name="T37" fmla="*/ 0 h 1709"/>
              <a:gd name="T38" fmla="*/ 1139 w 2544"/>
              <a:gd name="T39" fmla="*/ 0 h 1709"/>
              <a:gd name="T40" fmla="*/ 1139 w 2544"/>
              <a:gd name="T41" fmla="*/ 207 h 17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544" h="1709">
                <a:moveTo>
                  <a:pt x="1139" y="207"/>
                </a:moveTo>
                <a:lnTo>
                  <a:pt x="1139" y="207"/>
                </a:lnTo>
                <a:cubicBezTo>
                  <a:pt x="1160" y="207"/>
                  <a:pt x="1181" y="207"/>
                  <a:pt x="1203" y="207"/>
                </a:cubicBezTo>
                <a:cubicBezTo>
                  <a:pt x="1804" y="236"/>
                  <a:pt x="2246" y="673"/>
                  <a:pt x="2318" y="747"/>
                </a:cubicBezTo>
                <a:cubicBezTo>
                  <a:pt x="2196" y="993"/>
                  <a:pt x="2161" y="1258"/>
                  <a:pt x="2153" y="1436"/>
                </a:cubicBezTo>
                <a:cubicBezTo>
                  <a:pt x="1965" y="1480"/>
                  <a:pt x="1791" y="1501"/>
                  <a:pt x="1629" y="1501"/>
                </a:cubicBezTo>
                <a:cubicBezTo>
                  <a:pt x="877" y="1501"/>
                  <a:pt x="427" y="1046"/>
                  <a:pt x="228" y="538"/>
                </a:cubicBezTo>
                <a:cubicBezTo>
                  <a:pt x="522" y="318"/>
                  <a:pt x="829" y="207"/>
                  <a:pt x="1139" y="207"/>
                </a:cubicBezTo>
                <a:lnTo>
                  <a:pt x="1139" y="0"/>
                </a:lnTo>
                <a:lnTo>
                  <a:pt x="1139" y="0"/>
                </a:lnTo>
                <a:cubicBezTo>
                  <a:pt x="784" y="0"/>
                  <a:pt x="435" y="125"/>
                  <a:pt x="104" y="371"/>
                </a:cubicBezTo>
                <a:cubicBezTo>
                  <a:pt x="30" y="426"/>
                  <a:pt x="0" y="527"/>
                  <a:pt x="35" y="612"/>
                </a:cubicBezTo>
                <a:cubicBezTo>
                  <a:pt x="157" y="924"/>
                  <a:pt x="350" y="1187"/>
                  <a:pt x="594" y="1375"/>
                </a:cubicBezTo>
                <a:cubicBezTo>
                  <a:pt x="885" y="1597"/>
                  <a:pt x="1232" y="1708"/>
                  <a:pt x="1629" y="1708"/>
                </a:cubicBezTo>
                <a:cubicBezTo>
                  <a:pt x="1812" y="1708"/>
                  <a:pt x="2002" y="1684"/>
                  <a:pt x="2204" y="1637"/>
                </a:cubicBezTo>
                <a:cubicBezTo>
                  <a:pt x="2294" y="1616"/>
                  <a:pt x="2357" y="1536"/>
                  <a:pt x="2360" y="1444"/>
                </a:cubicBezTo>
                <a:cubicBezTo>
                  <a:pt x="2368" y="1287"/>
                  <a:pt x="2397" y="1054"/>
                  <a:pt x="2503" y="837"/>
                </a:cubicBezTo>
                <a:cubicBezTo>
                  <a:pt x="2543" y="760"/>
                  <a:pt x="2527" y="665"/>
                  <a:pt x="2469" y="604"/>
                </a:cubicBezTo>
                <a:cubicBezTo>
                  <a:pt x="2376" y="508"/>
                  <a:pt x="1889" y="32"/>
                  <a:pt x="1214" y="0"/>
                </a:cubicBezTo>
                <a:cubicBezTo>
                  <a:pt x="1189" y="0"/>
                  <a:pt x="1166" y="0"/>
                  <a:pt x="1139" y="0"/>
                </a:cubicBezTo>
                <a:lnTo>
                  <a:pt x="1139" y="207"/>
                </a:lnTo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lnSpc>
                <a:spcPts val="1500"/>
              </a:lnSpc>
            </a:pPr>
            <a:endParaRPr lang="en-US" sz="1200" dirty="0">
              <a:solidFill>
                <a:schemeClr val="bg1">
                  <a:lumMod val="50000"/>
                </a:schemeClr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7" name="Freeform 4"/>
          <p:cNvSpPr>
            <a:spLocks noChangeArrowheads="1"/>
          </p:cNvSpPr>
          <p:nvPr/>
        </p:nvSpPr>
        <p:spPr bwMode="auto">
          <a:xfrm>
            <a:off x="4380286" y="2599642"/>
            <a:ext cx="2133631" cy="1400801"/>
          </a:xfrm>
          <a:custGeom>
            <a:avLst/>
            <a:gdLst>
              <a:gd name="T0" fmla="*/ 2449 w 5244"/>
              <a:gd name="T1" fmla="*/ 3443 h 3444"/>
              <a:gd name="T2" fmla="*/ 2449 w 5244"/>
              <a:gd name="T3" fmla="*/ 3443 h 3444"/>
              <a:gd name="T4" fmla="*/ 2378 w 5244"/>
              <a:gd name="T5" fmla="*/ 3414 h 3444"/>
              <a:gd name="T6" fmla="*/ 1221 w 5244"/>
              <a:gd name="T7" fmla="*/ 2876 h 3444"/>
              <a:gd name="T8" fmla="*/ 1149 w 5244"/>
              <a:gd name="T9" fmla="*/ 2876 h 3444"/>
              <a:gd name="T10" fmla="*/ 225 w 5244"/>
              <a:gd name="T11" fmla="*/ 3188 h 3444"/>
              <a:gd name="T12" fmla="*/ 167 w 5244"/>
              <a:gd name="T13" fmla="*/ 3207 h 3444"/>
              <a:gd name="T14" fmla="*/ 129 w 5244"/>
              <a:gd name="T15" fmla="*/ 3199 h 3444"/>
              <a:gd name="T16" fmla="*/ 66 w 5244"/>
              <a:gd name="T17" fmla="*/ 3128 h 3444"/>
              <a:gd name="T18" fmla="*/ 24 w 5244"/>
              <a:gd name="T19" fmla="*/ 2524 h 3444"/>
              <a:gd name="T20" fmla="*/ 678 w 5244"/>
              <a:gd name="T21" fmla="*/ 1366 h 3444"/>
              <a:gd name="T22" fmla="*/ 1194 w 5244"/>
              <a:gd name="T23" fmla="*/ 474 h 3444"/>
              <a:gd name="T24" fmla="*/ 2333 w 5244"/>
              <a:gd name="T25" fmla="*/ 0 h 3444"/>
              <a:gd name="T26" fmla="*/ 2336 w 5244"/>
              <a:gd name="T27" fmla="*/ 0 h 3444"/>
              <a:gd name="T28" fmla="*/ 2362 w 5244"/>
              <a:gd name="T29" fmla="*/ 5 h 3444"/>
              <a:gd name="T30" fmla="*/ 3377 w 5244"/>
              <a:gd name="T31" fmla="*/ 628 h 3444"/>
              <a:gd name="T32" fmla="*/ 3753 w 5244"/>
              <a:gd name="T33" fmla="*/ 1150 h 3444"/>
              <a:gd name="T34" fmla="*/ 3755 w 5244"/>
              <a:gd name="T35" fmla="*/ 1152 h 3444"/>
              <a:gd name="T36" fmla="*/ 3763 w 5244"/>
              <a:gd name="T37" fmla="*/ 1157 h 3444"/>
              <a:gd name="T38" fmla="*/ 3766 w 5244"/>
              <a:gd name="T39" fmla="*/ 1155 h 3444"/>
              <a:gd name="T40" fmla="*/ 4248 w 5244"/>
              <a:gd name="T41" fmla="*/ 1057 h 3444"/>
              <a:gd name="T42" fmla="*/ 4918 w 5244"/>
              <a:gd name="T43" fmla="*/ 1269 h 3444"/>
              <a:gd name="T44" fmla="*/ 5151 w 5244"/>
              <a:gd name="T45" fmla="*/ 2055 h 3444"/>
              <a:gd name="T46" fmla="*/ 4311 w 5244"/>
              <a:gd name="T47" fmla="*/ 2860 h 3444"/>
              <a:gd name="T48" fmla="*/ 3638 w 5244"/>
              <a:gd name="T49" fmla="*/ 2958 h 3444"/>
              <a:gd name="T50" fmla="*/ 3615 w 5244"/>
              <a:gd name="T51" fmla="*/ 2958 h 3444"/>
              <a:gd name="T52" fmla="*/ 3615 w 5244"/>
              <a:gd name="T53" fmla="*/ 2958 h 3444"/>
              <a:gd name="T54" fmla="*/ 3612 w 5244"/>
              <a:gd name="T55" fmla="*/ 2958 h 3444"/>
              <a:gd name="T56" fmla="*/ 3601 w 5244"/>
              <a:gd name="T57" fmla="*/ 2958 h 3444"/>
              <a:gd name="T58" fmla="*/ 3591 w 5244"/>
              <a:gd name="T59" fmla="*/ 2958 h 3444"/>
              <a:gd name="T60" fmla="*/ 3363 w 5244"/>
              <a:gd name="T61" fmla="*/ 2979 h 3444"/>
              <a:gd name="T62" fmla="*/ 3358 w 5244"/>
              <a:gd name="T63" fmla="*/ 2979 h 3444"/>
              <a:gd name="T64" fmla="*/ 2555 w 5244"/>
              <a:gd name="T65" fmla="*/ 3371 h 3444"/>
              <a:gd name="T66" fmla="*/ 2532 w 5244"/>
              <a:gd name="T67" fmla="*/ 3403 h 3444"/>
              <a:gd name="T68" fmla="*/ 2457 w 5244"/>
              <a:gd name="T69" fmla="*/ 3443 h 3444"/>
              <a:gd name="T70" fmla="*/ 2449 w 5244"/>
              <a:gd name="T71" fmla="*/ 3443 h 34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5244" h="3444">
                <a:moveTo>
                  <a:pt x="2449" y="3443"/>
                </a:moveTo>
                <a:lnTo>
                  <a:pt x="2449" y="3443"/>
                </a:lnTo>
                <a:cubicBezTo>
                  <a:pt x="2423" y="3443"/>
                  <a:pt x="2397" y="3432"/>
                  <a:pt x="2378" y="3414"/>
                </a:cubicBezTo>
                <a:cubicBezTo>
                  <a:pt x="2222" y="3263"/>
                  <a:pt x="1795" y="2905"/>
                  <a:pt x="1221" y="2876"/>
                </a:cubicBezTo>
                <a:cubicBezTo>
                  <a:pt x="1197" y="2876"/>
                  <a:pt x="1173" y="2876"/>
                  <a:pt x="1149" y="2876"/>
                </a:cubicBezTo>
                <a:cubicBezTo>
                  <a:pt x="834" y="2876"/>
                  <a:pt x="522" y="2979"/>
                  <a:pt x="225" y="3188"/>
                </a:cubicBezTo>
                <a:cubicBezTo>
                  <a:pt x="206" y="3199"/>
                  <a:pt x="188" y="3207"/>
                  <a:pt x="167" y="3207"/>
                </a:cubicBezTo>
                <a:cubicBezTo>
                  <a:pt x="154" y="3207"/>
                  <a:pt x="140" y="3204"/>
                  <a:pt x="129" y="3199"/>
                </a:cubicBezTo>
                <a:cubicBezTo>
                  <a:pt x="98" y="3186"/>
                  <a:pt x="74" y="3159"/>
                  <a:pt x="66" y="3128"/>
                </a:cubicBezTo>
                <a:cubicBezTo>
                  <a:pt x="16" y="2921"/>
                  <a:pt x="0" y="2712"/>
                  <a:pt x="24" y="2524"/>
                </a:cubicBezTo>
                <a:cubicBezTo>
                  <a:pt x="111" y="1817"/>
                  <a:pt x="522" y="1472"/>
                  <a:pt x="678" y="1366"/>
                </a:cubicBezTo>
                <a:cubicBezTo>
                  <a:pt x="678" y="1224"/>
                  <a:pt x="739" y="906"/>
                  <a:pt x="1194" y="474"/>
                </a:cubicBezTo>
                <a:cubicBezTo>
                  <a:pt x="1610" y="82"/>
                  <a:pt x="2087" y="11"/>
                  <a:pt x="2333" y="0"/>
                </a:cubicBezTo>
                <a:cubicBezTo>
                  <a:pt x="2333" y="0"/>
                  <a:pt x="2333" y="0"/>
                  <a:pt x="2336" y="0"/>
                </a:cubicBezTo>
                <a:cubicBezTo>
                  <a:pt x="2344" y="0"/>
                  <a:pt x="2354" y="3"/>
                  <a:pt x="2362" y="5"/>
                </a:cubicBezTo>
                <a:cubicBezTo>
                  <a:pt x="2741" y="103"/>
                  <a:pt x="3082" y="313"/>
                  <a:pt x="3377" y="628"/>
                </a:cubicBezTo>
                <a:cubicBezTo>
                  <a:pt x="3609" y="877"/>
                  <a:pt x="3731" y="1104"/>
                  <a:pt x="3753" y="1150"/>
                </a:cubicBezTo>
                <a:cubicBezTo>
                  <a:pt x="3753" y="1150"/>
                  <a:pt x="3755" y="1150"/>
                  <a:pt x="3755" y="1152"/>
                </a:cubicBezTo>
                <a:cubicBezTo>
                  <a:pt x="3758" y="1157"/>
                  <a:pt x="3760" y="1157"/>
                  <a:pt x="3763" y="1157"/>
                </a:cubicBezTo>
                <a:cubicBezTo>
                  <a:pt x="3763" y="1157"/>
                  <a:pt x="3766" y="1157"/>
                  <a:pt x="3766" y="1155"/>
                </a:cubicBezTo>
                <a:cubicBezTo>
                  <a:pt x="3901" y="1091"/>
                  <a:pt x="4070" y="1057"/>
                  <a:pt x="4248" y="1057"/>
                </a:cubicBezTo>
                <a:cubicBezTo>
                  <a:pt x="4510" y="1057"/>
                  <a:pt x="4748" y="1134"/>
                  <a:pt x="4918" y="1269"/>
                </a:cubicBezTo>
                <a:cubicBezTo>
                  <a:pt x="5076" y="1393"/>
                  <a:pt x="5243" y="1631"/>
                  <a:pt x="5151" y="2055"/>
                </a:cubicBezTo>
                <a:cubicBezTo>
                  <a:pt x="5063" y="2444"/>
                  <a:pt x="4780" y="2714"/>
                  <a:pt x="4311" y="2860"/>
                </a:cubicBezTo>
                <a:cubicBezTo>
                  <a:pt x="4007" y="2950"/>
                  <a:pt x="3720" y="2958"/>
                  <a:pt x="3638" y="2958"/>
                </a:cubicBezTo>
                <a:cubicBezTo>
                  <a:pt x="3628" y="2958"/>
                  <a:pt x="3620" y="2958"/>
                  <a:pt x="3615" y="2958"/>
                </a:cubicBezTo>
                <a:lnTo>
                  <a:pt x="3615" y="2958"/>
                </a:lnTo>
                <a:lnTo>
                  <a:pt x="3612" y="2958"/>
                </a:lnTo>
                <a:cubicBezTo>
                  <a:pt x="3609" y="2958"/>
                  <a:pt x="3604" y="2958"/>
                  <a:pt x="3601" y="2958"/>
                </a:cubicBezTo>
                <a:cubicBezTo>
                  <a:pt x="3596" y="2958"/>
                  <a:pt x="3594" y="2958"/>
                  <a:pt x="3591" y="2958"/>
                </a:cubicBezTo>
                <a:cubicBezTo>
                  <a:pt x="3488" y="2961"/>
                  <a:pt x="3366" y="2979"/>
                  <a:pt x="3363" y="2979"/>
                </a:cubicBezTo>
                <a:cubicBezTo>
                  <a:pt x="3360" y="2979"/>
                  <a:pt x="3360" y="2979"/>
                  <a:pt x="3358" y="2979"/>
                </a:cubicBezTo>
                <a:cubicBezTo>
                  <a:pt x="3011" y="3011"/>
                  <a:pt x="2744" y="3144"/>
                  <a:pt x="2555" y="3371"/>
                </a:cubicBezTo>
                <a:cubicBezTo>
                  <a:pt x="2547" y="3382"/>
                  <a:pt x="2539" y="3392"/>
                  <a:pt x="2532" y="3403"/>
                </a:cubicBezTo>
                <a:cubicBezTo>
                  <a:pt x="2513" y="3427"/>
                  <a:pt x="2487" y="3440"/>
                  <a:pt x="2457" y="3443"/>
                </a:cubicBezTo>
                <a:cubicBezTo>
                  <a:pt x="2455" y="3443"/>
                  <a:pt x="2452" y="3443"/>
                  <a:pt x="2449" y="3443"/>
                </a:cubicBezTo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wrap="none" anchor="ctr"/>
          <a:lstStyle/>
          <a:p>
            <a:pPr>
              <a:lnSpc>
                <a:spcPts val="1500"/>
              </a:lnSpc>
            </a:pPr>
            <a:endParaRPr lang="en-US" sz="1200" dirty="0">
              <a:solidFill>
                <a:schemeClr val="bg1">
                  <a:lumMod val="50000"/>
                </a:schemeClr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8" name="Freeform 5"/>
          <p:cNvSpPr>
            <a:spLocks noChangeArrowheads="1"/>
          </p:cNvSpPr>
          <p:nvPr/>
        </p:nvSpPr>
        <p:spPr bwMode="auto">
          <a:xfrm>
            <a:off x="4337181" y="2558333"/>
            <a:ext cx="2221635" cy="1485208"/>
          </a:xfrm>
          <a:custGeom>
            <a:avLst/>
            <a:gdLst>
              <a:gd name="T0" fmla="*/ 2439 w 5461"/>
              <a:gd name="T1" fmla="*/ 209 h 3650"/>
              <a:gd name="T2" fmla="*/ 2439 w 5461"/>
              <a:gd name="T3" fmla="*/ 209 h 3650"/>
              <a:gd name="T4" fmla="*/ 3405 w 5461"/>
              <a:gd name="T5" fmla="*/ 800 h 3650"/>
              <a:gd name="T6" fmla="*/ 3763 w 5461"/>
              <a:gd name="T7" fmla="*/ 1300 h 3650"/>
              <a:gd name="T8" fmla="*/ 3866 w 5461"/>
              <a:gd name="T9" fmla="*/ 1364 h 3650"/>
              <a:gd name="T10" fmla="*/ 3914 w 5461"/>
              <a:gd name="T11" fmla="*/ 1353 h 3650"/>
              <a:gd name="T12" fmla="*/ 4351 w 5461"/>
              <a:gd name="T13" fmla="*/ 1263 h 3650"/>
              <a:gd name="T14" fmla="*/ 4957 w 5461"/>
              <a:gd name="T15" fmla="*/ 1451 h 3650"/>
              <a:gd name="T16" fmla="*/ 5153 w 5461"/>
              <a:gd name="T17" fmla="*/ 2137 h 3650"/>
              <a:gd name="T18" fmla="*/ 4383 w 5461"/>
              <a:gd name="T19" fmla="*/ 2862 h 3650"/>
              <a:gd name="T20" fmla="*/ 3741 w 5461"/>
              <a:gd name="T21" fmla="*/ 2958 h 3650"/>
              <a:gd name="T22" fmla="*/ 3720 w 5461"/>
              <a:gd name="T23" fmla="*/ 2958 h 3650"/>
              <a:gd name="T24" fmla="*/ 3718 w 5461"/>
              <a:gd name="T25" fmla="*/ 2958 h 3650"/>
              <a:gd name="T26" fmla="*/ 3704 w 5461"/>
              <a:gd name="T27" fmla="*/ 2958 h 3650"/>
              <a:gd name="T28" fmla="*/ 3704 w 5461"/>
              <a:gd name="T29" fmla="*/ 2958 h 3650"/>
              <a:gd name="T30" fmla="*/ 3450 w 5461"/>
              <a:gd name="T31" fmla="*/ 2979 h 3650"/>
              <a:gd name="T32" fmla="*/ 2579 w 5461"/>
              <a:gd name="T33" fmla="*/ 3408 h 3650"/>
              <a:gd name="T34" fmla="*/ 2552 w 5461"/>
              <a:gd name="T35" fmla="*/ 3442 h 3650"/>
              <a:gd name="T36" fmla="*/ 1329 w 5461"/>
              <a:gd name="T37" fmla="*/ 2876 h 3650"/>
              <a:gd name="T38" fmla="*/ 1252 w 5461"/>
              <a:gd name="T39" fmla="*/ 2876 h 3650"/>
              <a:gd name="T40" fmla="*/ 270 w 5461"/>
              <a:gd name="T41" fmla="*/ 3204 h 3650"/>
              <a:gd name="T42" fmla="*/ 230 w 5461"/>
              <a:gd name="T43" fmla="*/ 2640 h 3650"/>
              <a:gd name="T44" fmla="*/ 892 w 5461"/>
              <a:gd name="T45" fmla="*/ 1523 h 3650"/>
              <a:gd name="T46" fmla="*/ 1369 w 5461"/>
              <a:gd name="T47" fmla="*/ 654 h 3650"/>
              <a:gd name="T48" fmla="*/ 2439 w 5461"/>
              <a:gd name="T49" fmla="*/ 209 h 3650"/>
              <a:gd name="T50" fmla="*/ 2439 w 5461"/>
              <a:gd name="T51" fmla="*/ 0 h 3650"/>
              <a:gd name="T52" fmla="*/ 2439 w 5461"/>
              <a:gd name="T53" fmla="*/ 0 h 3650"/>
              <a:gd name="T54" fmla="*/ 2431 w 5461"/>
              <a:gd name="T55" fmla="*/ 0 h 3650"/>
              <a:gd name="T56" fmla="*/ 1226 w 5461"/>
              <a:gd name="T57" fmla="*/ 503 h 3650"/>
              <a:gd name="T58" fmla="*/ 720 w 5461"/>
              <a:gd name="T59" fmla="*/ 1226 h 3650"/>
              <a:gd name="T60" fmla="*/ 680 w 5461"/>
              <a:gd name="T61" fmla="*/ 1414 h 3650"/>
              <a:gd name="T62" fmla="*/ 23 w 5461"/>
              <a:gd name="T63" fmla="*/ 2614 h 3650"/>
              <a:gd name="T64" fmla="*/ 69 w 5461"/>
              <a:gd name="T65" fmla="*/ 3254 h 3650"/>
              <a:gd name="T66" fmla="*/ 196 w 5461"/>
              <a:gd name="T67" fmla="*/ 3400 h 3650"/>
              <a:gd name="T68" fmla="*/ 270 w 5461"/>
              <a:gd name="T69" fmla="*/ 3413 h 3650"/>
              <a:gd name="T70" fmla="*/ 386 w 5461"/>
              <a:gd name="T71" fmla="*/ 3376 h 3650"/>
              <a:gd name="T72" fmla="*/ 1252 w 5461"/>
              <a:gd name="T73" fmla="*/ 3082 h 3650"/>
              <a:gd name="T74" fmla="*/ 1321 w 5461"/>
              <a:gd name="T75" fmla="*/ 3082 h 3650"/>
              <a:gd name="T76" fmla="*/ 2407 w 5461"/>
              <a:gd name="T77" fmla="*/ 3590 h 3650"/>
              <a:gd name="T78" fmla="*/ 2552 w 5461"/>
              <a:gd name="T79" fmla="*/ 3649 h 3650"/>
              <a:gd name="T80" fmla="*/ 2569 w 5461"/>
              <a:gd name="T81" fmla="*/ 3649 h 3650"/>
              <a:gd name="T82" fmla="*/ 2717 w 5461"/>
              <a:gd name="T83" fmla="*/ 3567 h 3650"/>
              <a:gd name="T84" fmla="*/ 2740 w 5461"/>
              <a:gd name="T85" fmla="*/ 3540 h 3650"/>
              <a:gd name="T86" fmla="*/ 3469 w 5461"/>
              <a:gd name="T87" fmla="*/ 3185 h 3650"/>
              <a:gd name="T88" fmla="*/ 3482 w 5461"/>
              <a:gd name="T89" fmla="*/ 3183 h 3650"/>
              <a:gd name="T90" fmla="*/ 3691 w 5461"/>
              <a:gd name="T91" fmla="*/ 3164 h 3650"/>
              <a:gd name="T92" fmla="*/ 3704 w 5461"/>
              <a:gd name="T93" fmla="*/ 3164 h 3650"/>
              <a:gd name="T94" fmla="*/ 3720 w 5461"/>
              <a:gd name="T95" fmla="*/ 3164 h 3650"/>
              <a:gd name="T96" fmla="*/ 3741 w 5461"/>
              <a:gd name="T97" fmla="*/ 3164 h 3650"/>
              <a:gd name="T98" fmla="*/ 4443 w 5461"/>
              <a:gd name="T99" fmla="*/ 3061 h 3650"/>
              <a:gd name="T100" fmla="*/ 5042 w 5461"/>
              <a:gd name="T101" fmla="*/ 2733 h 3650"/>
              <a:gd name="T102" fmla="*/ 5355 w 5461"/>
              <a:gd name="T103" fmla="*/ 2182 h 3650"/>
              <a:gd name="T104" fmla="*/ 5087 w 5461"/>
              <a:gd name="T105" fmla="*/ 1289 h 3650"/>
              <a:gd name="T106" fmla="*/ 4351 w 5461"/>
              <a:gd name="T107" fmla="*/ 1057 h 3650"/>
              <a:gd name="T108" fmla="*/ 3908 w 5461"/>
              <a:gd name="T109" fmla="*/ 1130 h 3650"/>
              <a:gd name="T110" fmla="*/ 3556 w 5461"/>
              <a:gd name="T111" fmla="*/ 659 h 3650"/>
              <a:gd name="T112" fmla="*/ 2492 w 5461"/>
              <a:gd name="T113" fmla="*/ 8 h 3650"/>
              <a:gd name="T114" fmla="*/ 2439 w 5461"/>
              <a:gd name="T115" fmla="*/ 0 h 3650"/>
              <a:gd name="T116" fmla="*/ 2439 w 5461"/>
              <a:gd name="T117" fmla="*/ 209 h 36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5461" h="3650">
                <a:moveTo>
                  <a:pt x="2439" y="209"/>
                </a:moveTo>
                <a:lnTo>
                  <a:pt x="2439" y="209"/>
                </a:lnTo>
                <a:cubicBezTo>
                  <a:pt x="2799" y="302"/>
                  <a:pt x="3122" y="500"/>
                  <a:pt x="3405" y="800"/>
                </a:cubicBezTo>
                <a:cubicBezTo>
                  <a:pt x="3646" y="1059"/>
                  <a:pt x="3763" y="1297"/>
                  <a:pt x="3763" y="1300"/>
                </a:cubicBezTo>
                <a:cubicBezTo>
                  <a:pt x="3784" y="1340"/>
                  <a:pt x="3823" y="1364"/>
                  <a:pt x="3866" y="1364"/>
                </a:cubicBezTo>
                <a:cubicBezTo>
                  <a:pt x="3882" y="1364"/>
                  <a:pt x="3898" y="1358"/>
                  <a:pt x="3914" y="1353"/>
                </a:cubicBezTo>
                <a:cubicBezTo>
                  <a:pt x="4033" y="1295"/>
                  <a:pt x="4189" y="1263"/>
                  <a:pt x="4351" y="1263"/>
                </a:cubicBezTo>
                <a:cubicBezTo>
                  <a:pt x="4565" y="1263"/>
                  <a:pt x="4793" y="1321"/>
                  <a:pt x="4957" y="1451"/>
                </a:cubicBezTo>
                <a:cubicBezTo>
                  <a:pt x="5153" y="1607"/>
                  <a:pt x="5219" y="1838"/>
                  <a:pt x="5153" y="2137"/>
                </a:cubicBezTo>
                <a:cubicBezTo>
                  <a:pt x="5073" y="2486"/>
                  <a:pt x="4817" y="2730"/>
                  <a:pt x="4383" y="2862"/>
                </a:cubicBezTo>
                <a:cubicBezTo>
                  <a:pt x="4094" y="2950"/>
                  <a:pt x="3818" y="2958"/>
                  <a:pt x="3741" y="2958"/>
                </a:cubicBezTo>
                <a:cubicBezTo>
                  <a:pt x="3728" y="2958"/>
                  <a:pt x="3720" y="2958"/>
                  <a:pt x="3720" y="2958"/>
                </a:cubicBezTo>
                <a:lnTo>
                  <a:pt x="3718" y="2958"/>
                </a:lnTo>
                <a:cubicBezTo>
                  <a:pt x="3712" y="2958"/>
                  <a:pt x="3710" y="2958"/>
                  <a:pt x="3704" y="2958"/>
                </a:cubicBezTo>
                <a:lnTo>
                  <a:pt x="3704" y="2958"/>
                </a:lnTo>
                <a:cubicBezTo>
                  <a:pt x="3591" y="2958"/>
                  <a:pt x="3450" y="2979"/>
                  <a:pt x="3450" y="2979"/>
                </a:cubicBezTo>
                <a:cubicBezTo>
                  <a:pt x="3077" y="3013"/>
                  <a:pt x="2783" y="3159"/>
                  <a:pt x="2579" y="3408"/>
                </a:cubicBezTo>
                <a:cubicBezTo>
                  <a:pt x="2571" y="3419"/>
                  <a:pt x="2560" y="3432"/>
                  <a:pt x="2552" y="3442"/>
                </a:cubicBezTo>
                <a:cubicBezTo>
                  <a:pt x="2399" y="3291"/>
                  <a:pt x="1946" y="2907"/>
                  <a:pt x="1329" y="2876"/>
                </a:cubicBezTo>
                <a:cubicBezTo>
                  <a:pt x="1305" y="2876"/>
                  <a:pt x="1279" y="2876"/>
                  <a:pt x="1252" y="2876"/>
                </a:cubicBezTo>
                <a:cubicBezTo>
                  <a:pt x="916" y="2876"/>
                  <a:pt x="585" y="2984"/>
                  <a:pt x="270" y="3204"/>
                </a:cubicBezTo>
                <a:cubicBezTo>
                  <a:pt x="219" y="3008"/>
                  <a:pt x="209" y="2812"/>
                  <a:pt x="230" y="2640"/>
                </a:cubicBezTo>
                <a:cubicBezTo>
                  <a:pt x="331" y="1822"/>
                  <a:pt x="892" y="1523"/>
                  <a:pt x="892" y="1523"/>
                </a:cubicBezTo>
                <a:cubicBezTo>
                  <a:pt x="892" y="1523"/>
                  <a:pt x="799" y="1191"/>
                  <a:pt x="1369" y="654"/>
                </a:cubicBezTo>
                <a:cubicBezTo>
                  <a:pt x="1755" y="286"/>
                  <a:pt x="2195" y="217"/>
                  <a:pt x="2439" y="209"/>
                </a:cubicBezTo>
                <a:lnTo>
                  <a:pt x="2439" y="0"/>
                </a:lnTo>
                <a:lnTo>
                  <a:pt x="2439" y="0"/>
                </a:lnTo>
                <a:cubicBezTo>
                  <a:pt x="2436" y="0"/>
                  <a:pt x="2433" y="0"/>
                  <a:pt x="2431" y="0"/>
                </a:cubicBezTo>
                <a:cubicBezTo>
                  <a:pt x="2171" y="10"/>
                  <a:pt x="1665" y="87"/>
                  <a:pt x="1226" y="503"/>
                </a:cubicBezTo>
                <a:cubicBezTo>
                  <a:pt x="964" y="749"/>
                  <a:pt x="794" y="993"/>
                  <a:pt x="720" y="1226"/>
                </a:cubicBezTo>
                <a:cubicBezTo>
                  <a:pt x="696" y="1300"/>
                  <a:pt x="686" y="1364"/>
                  <a:pt x="680" y="1414"/>
                </a:cubicBezTo>
                <a:cubicBezTo>
                  <a:pt x="487" y="1560"/>
                  <a:pt x="108" y="1925"/>
                  <a:pt x="23" y="2614"/>
                </a:cubicBezTo>
                <a:cubicBezTo>
                  <a:pt x="0" y="2815"/>
                  <a:pt x="16" y="3037"/>
                  <a:pt x="69" y="3254"/>
                </a:cubicBezTo>
                <a:cubicBezTo>
                  <a:pt x="84" y="3320"/>
                  <a:pt x="132" y="3373"/>
                  <a:pt x="196" y="3400"/>
                </a:cubicBezTo>
                <a:cubicBezTo>
                  <a:pt x="219" y="3408"/>
                  <a:pt x="243" y="3413"/>
                  <a:pt x="270" y="3413"/>
                </a:cubicBezTo>
                <a:cubicBezTo>
                  <a:pt x="309" y="3413"/>
                  <a:pt x="352" y="3400"/>
                  <a:pt x="386" y="3376"/>
                </a:cubicBezTo>
                <a:cubicBezTo>
                  <a:pt x="667" y="3180"/>
                  <a:pt x="958" y="3082"/>
                  <a:pt x="1252" y="3082"/>
                </a:cubicBezTo>
                <a:cubicBezTo>
                  <a:pt x="1276" y="3082"/>
                  <a:pt x="1297" y="3082"/>
                  <a:pt x="1321" y="3082"/>
                </a:cubicBezTo>
                <a:cubicBezTo>
                  <a:pt x="1859" y="3109"/>
                  <a:pt x="2261" y="3448"/>
                  <a:pt x="2407" y="3590"/>
                </a:cubicBezTo>
                <a:cubicBezTo>
                  <a:pt x="2447" y="3628"/>
                  <a:pt x="2500" y="3649"/>
                  <a:pt x="2552" y="3649"/>
                </a:cubicBezTo>
                <a:cubicBezTo>
                  <a:pt x="2558" y="3649"/>
                  <a:pt x="2563" y="3649"/>
                  <a:pt x="2569" y="3649"/>
                </a:cubicBezTo>
                <a:cubicBezTo>
                  <a:pt x="2627" y="3644"/>
                  <a:pt x="2682" y="3615"/>
                  <a:pt x="2717" y="3567"/>
                </a:cubicBezTo>
                <a:cubicBezTo>
                  <a:pt x="2725" y="3556"/>
                  <a:pt x="2732" y="3548"/>
                  <a:pt x="2740" y="3540"/>
                </a:cubicBezTo>
                <a:cubicBezTo>
                  <a:pt x="2907" y="3334"/>
                  <a:pt x="3154" y="3214"/>
                  <a:pt x="3469" y="3185"/>
                </a:cubicBezTo>
                <a:cubicBezTo>
                  <a:pt x="3474" y="3185"/>
                  <a:pt x="3477" y="3185"/>
                  <a:pt x="3482" y="3183"/>
                </a:cubicBezTo>
                <a:cubicBezTo>
                  <a:pt x="3482" y="3183"/>
                  <a:pt x="3599" y="3167"/>
                  <a:pt x="3691" y="3164"/>
                </a:cubicBezTo>
                <a:cubicBezTo>
                  <a:pt x="3694" y="3164"/>
                  <a:pt x="3699" y="3164"/>
                  <a:pt x="3704" y="3164"/>
                </a:cubicBezTo>
                <a:cubicBezTo>
                  <a:pt x="3710" y="3164"/>
                  <a:pt x="3715" y="3164"/>
                  <a:pt x="3720" y="3164"/>
                </a:cubicBezTo>
                <a:cubicBezTo>
                  <a:pt x="3728" y="3164"/>
                  <a:pt x="3736" y="3164"/>
                  <a:pt x="3741" y="3164"/>
                </a:cubicBezTo>
                <a:cubicBezTo>
                  <a:pt x="3826" y="3164"/>
                  <a:pt x="4128" y="3156"/>
                  <a:pt x="4443" y="3061"/>
                </a:cubicBezTo>
                <a:cubicBezTo>
                  <a:pt x="4690" y="2987"/>
                  <a:pt x="4891" y="2876"/>
                  <a:pt x="5042" y="2733"/>
                </a:cubicBezTo>
                <a:cubicBezTo>
                  <a:pt x="5201" y="2582"/>
                  <a:pt x="5307" y="2396"/>
                  <a:pt x="5355" y="2182"/>
                </a:cubicBezTo>
                <a:cubicBezTo>
                  <a:pt x="5460" y="1705"/>
                  <a:pt x="5267" y="1435"/>
                  <a:pt x="5087" y="1289"/>
                </a:cubicBezTo>
                <a:cubicBezTo>
                  <a:pt x="4896" y="1138"/>
                  <a:pt x="4637" y="1057"/>
                  <a:pt x="4351" y="1057"/>
                </a:cubicBezTo>
                <a:cubicBezTo>
                  <a:pt x="4195" y="1057"/>
                  <a:pt x="4038" y="1083"/>
                  <a:pt x="3908" y="1130"/>
                </a:cubicBezTo>
                <a:cubicBezTo>
                  <a:pt x="3850" y="1030"/>
                  <a:pt x="3734" y="850"/>
                  <a:pt x="3556" y="659"/>
                </a:cubicBezTo>
                <a:cubicBezTo>
                  <a:pt x="3246" y="331"/>
                  <a:pt x="2889" y="111"/>
                  <a:pt x="2492" y="8"/>
                </a:cubicBezTo>
                <a:cubicBezTo>
                  <a:pt x="2473" y="3"/>
                  <a:pt x="2457" y="0"/>
                  <a:pt x="2439" y="0"/>
                </a:cubicBezTo>
                <a:lnTo>
                  <a:pt x="2439" y="209"/>
                </a:lnTo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lnSpc>
                <a:spcPts val="1500"/>
              </a:lnSpc>
            </a:pPr>
            <a:endParaRPr lang="en-US" sz="1200" dirty="0">
              <a:solidFill>
                <a:schemeClr val="bg1">
                  <a:lumMod val="50000"/>
                </a:schemeClr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9" name="Freeform 6"/>
          <p:cNvSpPr>
            <a:spLocks noChangeArrowheads="1"/>
          </p:cNvSpPr>
          <p:nvPr/>
        </p:nvSpPr>
        <p:spPr bwMode="auto">
          <a:xfrm>
            <a:off x="5312402" y="3359304"/>
            <a:ext cx="2428172" cy="1892877"/>
          </a:xfrm>
          <a:custGeom>
            <a:avLst/>
            <a:gdLst>
              <a:gd name="T0" fmla="*/ 4388 w 5967"/>
              <a:gd name="T1" fmla="*/ 4650 h 4651"/>
              <a:gd name="T2" fmla="*/ 4388 w 5967"/>
              <a:gd name="T3" fmla="*/ 4650 h 4651"/>
              <a:gd name="T4" fmla="*/ 4364 w 5967"/>
              <a:gd name="T5" fmla="*/ 4647 h 4651"/>
              <a:gd name="T6" fmla="*/ 2979 w 5967"/>
              <a:gd name="T7" fmla="*/ 3702 h 4651"/>
              <a:gd name="T8" fmla="*/ 2780 w 5967"/>
              <a:gd name="T9" fmla="*/ 3167 h 4651"/>
              <a:gd name="T10" fmla="*/ 2460 w 5967"/>
              <a:gd name="T11" fmla="*/ 3212 h 4651"/>
              <a:gd name="T12" fmla="*/ 1960 w 5967"/>
              <a:gd name="T13" fmla="*/ 3082 h 4651"/>
              <a:gd name="T14" fmla="*/ 1279 w 5967"/>
              <a:gd name="T15" fmla="*/ 3262 h 4651"/>
              <a:gd name="T16" fmla="*/ 392 w 5967"/>
              <a:gd name="T17" fmla="*/ 2883 h 4651"/>
              <a:gd name="T18" fmla="*/ 13 w 5967"/>
              <a:gd name="T19" fmla="*/ 2388 h 4651"/>
              <a:gd name="T20" fmla="*/ 0 w 5967"/>
              <a:gd name="T21" fmla="*/ 2333 h 4651"/>
              <a:gd name="T22" fmla="*/ 283 w 5967"/>
              <a:gd name="T23" fmla="*/ 1520 h 4651"/>
              <a:gd name="T24" fmla="*/ 1070 w 5967"/>
              <a:gd name="T25" fmla="*/ 1136 h 4651"/>
              <a:gd name="T26" fmla="*/ 1311 w 5967"/>
              <a:gd name="T27" fmla="*/ 1115 h 4651"/>
              <a:gd name="T28" fmla="*/ 1321 w 5967"/>
              <a:gd name="T29" fmla="*/ 1115 h 4651"/>
              <a:gd name="T30" fmla="*/ 1329 w 5967"/>
              <a:gd name="T31" fmla="*/ 1115 h 4651"/>
              <a:gd name="T32" fmla="*/ 1353 w 5967"/>
              <a:gd name="T33" fmla="*/ 1115 h 4651"/>
              <a:gd name="T34" fmla="*/ 2023 w 5967"/>
              <a:gd name="T35" fmla="*/ 1017 h 4651"/>
              <a:gd name="T36" fmla="*/ 2881 w 5967"/>
              <a:gd name="T37" fmla="*/ 198 h 4651"/>
              <a:gd name="T38" fmla="*/ 2892 w 5967"/>
              <a:gd name="T39" fmla="*/ 145 h 4651"/>
              <a:gd name="T40" fmla="*/ 2971 w 5967"/>
              <a:gd name="T41" fmla="*/ 61 h 4651"/>
              <a:gd name="T42" fmla="*/ 3501 w 5967"/>
              <a:gd name="T43" fmla="*/ 0 h 4651"/>
              <a:gd name="T44" fmla="*/ 4333 w 5967"/>
              <a:gd name="T45" fmla="*/ 254 h 4651"/>
              <a:gd name="T46" fmla="*/ 4860 w 5967"/>
              <a:gd name="T47" fmla="*/ 1271 h 4651"/>
              <a:gd name="T48" fmla="*/ 4788 w 5967"/>
              <a:gd name="T49" fmla="*/ 1382 h 4651"/>
              <a:gd name="T50" fmla="*/ 4441 w 5967"/>
              <a:gd name="T51" fmla="*/ 1625 h 4651"/>
              <a:gd name="T52" fmla="*/ 4359 w 5967"/>
              <a:gd name="T53" fmla="*/ 2235 h 4651"/>
              <a:gd name="T54" fmla="*/ 4367 w 5967"/>
              <a:gd name="T55" fmla="*/ 2240 h 4651"/>
              <a:gd name="T56" fmla="*/ 4372 w 5967"/>
              <a:gd name="T57" fmla="*/ 2240 h 4651"/>
              <a:gd name="T58" fmla="*/ 4375 w 5967"/>
              <a:gd name="T59" fmla="*/ 2227 h 4651"/>
              <a:gd name="T60" fmla="*/ 4454 w 5967"/>
              <a:gd name="T61" fmla="*/ 1636 h 4651"/>
              <a:gd name="T62" fmla="*/ 5034 w 5967"/>
              <a:gd name="T63" fmla="*/ 1364 h 4651"/>
              <a:gd name="T64" fmla="*/ 5108 w 5967"/>
              <a:gd name="T65" fmla="*/ 1366 h 4651"/>
              <a:gd name="T66" fmla="*/ 5884 w 5967"/>
              <a:gd name="T67" fmla="*/ 1753 h 4651"/>
              <a:gd name="T68" fmla="*/ 5911 w 5967"/>
              <a:gd name="T69" fmla="*/ 1814 h 4651"/>
              <a:gd name="T70" fmla="*/ 5132 w 5967"/>
              <a:gd name="T71" fmla="*/ 3246 h 4651"/>
              <a:gd name="T72" fmla="*/ 4333 w 5967"/>
              <a:gd name="T73" fmla="*/ 3585 h 4651"/>
              <a:gd name="T74" fmla="*/ 4356 w 5967"/>
              <a:gd name="T75" fmla="*/ 3948 h 4651"/>
              <a:gd name="T76" fmla="*/ 4714 w 5967"/>
              <a:gd name="T77" fmla="*/ 4247 h 4651"/>
              <a:gd name="T78" fmla="*/ 4783 w 5967"/>
              <a:gd name="T79" fmla="*/ 4332 h 4651"/>
              <a:gd name="T80" fmla="*/ 4740 w 5967"/>
              <a:gd name="T81" fmla="*/ 4430 h 4651"/>
              <a:gd name="T82" fmla="*/ 4446 w 5967"/>
              <a:gd name="T83" fmla="*/ 4631 h 4651"/>
              <a:gd name="T84" fmla="*/ 4388 w 5967"/>
              <a:gd name="T85" fmla="*/ 4650 h 46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5967" h="4651">
                <a:moveTo>
                  <a:pt x="4388" y="4650"/>
                </a:moveTo>
                <a:lnTo>
                  <a:pt x="4388" y="4650"/>
                </a:lnTo>
                <a:cubicBezTo>
                  <a:pt x="4380" y="4650"/>
                  <a:pt x="4372" y="4647"/>
                  <a:pt x="4364" y="4647"/>
                </a:cubicBezTo>
                <a:cubicBezTo>
                  <a:pt x="3556" y="4446"/>
                  <a:pt x="3167" y="4022"/>
                  <a:pt x="2979" y="3702"/>
                </a:cubicBezTo>
                <a:cubicBezTo>
                  <a:pt x="2855" y="3487"/>
                  <a:pt x="2805" y="3291"/>
                  <a:pt x="2780" y="3167"/>
                </a:cubicBezTo>
                <a:cubicBezTo>
                  <a:pt x="2672" y="3196"/>
                  <a:pt x="2563" y="3212"/>
                  <a:pt x="2460" y="3212"/>
                </a:cubicBezTo>
                <a:cubicBezTo>
                  <a:pt x="2216" y="3212"/>
                  <a:pt x="2044" y="3132"/>
                  <a:pt x="1960" y="3082"/>
                </a:cubicBezTo>
                <a:cubicBezTo>
                  <a:pt x="1729" y="3201"/>
                  <a:pt x="1499" y="3262"/>
                  <a:pt x="1279" y="3262"/>
                </a:cubicBezTo>
                <a:cubicBezTo>
                  <a:pt x="956" y="3262"/>
                  <a:pt x="659" y="3135"/>
                  <a:pt x="392" y="2883"/>
                </a:cubicBezTo>
                <a:cubicBezTo>
                  <a:pt x="186" y="2690"/>
                  <a:pt x="58" y="2473"/>
                  <a:pt x="13" y="2388"/>
                </a:cubicBezTo>
                <a:cubicBezTo>
                  <a:pt x="3" y="2373"/>
                  <a:pt x="0" y="2354"/>
                  <a:pt x="0" y="2333"/>
                </a:cubicBezTo>
                <a:cubicBezTo>
                  <a:pt x="13" y="2105"/>
                  <a:pt x="74" y="1776"/>
                  <a:pt x="283" y="1520"/>
                </a:cubicBezTo>
                <a:cubicBezTo>
                  <a:pt x="466" y="1297"/>
                  <a:pt x="731" y="1167"/>
                  <a:pt x="1070" y="1136"/>
                </a:cubicBezTo>
                <a:cubicBezTo>
                  <a:pt x="1311" y="1115"/>
                  <a:pt x="1311" y="1115"/>
                  <a:pt x="1311" y="1115"/>
                </a:cubicBezTo>
                <a:cubicBezTo>
                  <a:pt x="1313" y="1115"/>
                  <a:pt x="1316" y="1115"/>
                  <a:pt x="1321" y="1115"/>
                </a:cubicBezTo>
                <a:cubicBezTo>
                  <a:pt x="1321" y="1115"/>
                  <a:pt x="1327" y="1115"/>
                  <a:pt x="1329" y="1115"/>
                </a:cubicBezTo>
                <a:cubicBezTo>
                  <a:pt x="1332" y="1115"/>
                  <a:pt x="1340" y="1115"/>
                  <a:pt x="1353" y="1115"/>
                </a:cubicBezTo>
                <a:cubicBezTo>
                  <a:pt x="1432" y="1115"/>
                  <a:pt x="1719" y="1107"/>
                  <a:pt x="2023" y="1017"/>
                </a:cubicBezTo>
                <a:cubicBezTo>
                  <a:pt x="2497" y="873"/>
                  <a:pt x="2794" y="590"/>
                  <a:pt x="2881" y="198"/>
                </a:cubicBezTo>
                <a:cubicBezTo>
                  <a:pt x="2884" y="180"/>
                  <a:pt x="2887" y="164"/>
                  <a:pt x="2892" y="145"/>
                </a:cubicBezTo>
                <a:cubicBezTo>
                  <a:pt x="2897" y="103"/>
                  <a:pt x="2929" y="71"/>
                  <a:pt x="2971" y="61"/>
                </a:cubicBezTo>
                <a:cubicBezTo>
                  <a:pt x="3159" y="21"/>
                  <a:pt x="3340" y="0"/>
                  <a:pt x="3501" y="0"/>
                </a:cubicBezTo>
                <a:cubicBezTo>
                  <a:pt x="3832" y="0"/>
                  <a:pt x="4113" y="84"/>
                  <a:pt x="4333" y="254"/>
                </a:cubicBezTo>
                <a:cubicBezTo>
                  <a:pt x="4735" y="561"/>
                  <a:pt x="4835" y="1067"/>
                  <a:pt x="4860" y="1271"/>
                </a:cubicBezTo>
                <a:cubicBezTo>
                  <a:pt x="4865" y="1318"/>
                  <a:pt x="4835" y="1366"/>
                  <a:pt x="4788" y="1382"/>
                </a:cubicBezTo>
                <a:cubicBezTo>
                  <a:pt x="4645" y="1424"/>
                  <a:pt x="4523" y="1509"/>
                  <a:pt x="4441" y="1625"/>
                </a:cubicBezTo>
                <a:cubicBezTo>
                  <a:pt x="4308" y="1803"/>
                  <a:pt x="4279" y="2036"/>
                  <a:pt x="4359" y="2235"/>
                </a:cubicBezTo>
                <a:cubicBezTo>
                  <a:pt x="4359" y="2240"/>
                  <a:pt x="4364" y="2240"/>
                  <a:pt x="4367" y="2240"/>
                </a:cubicBezTo>
                <a:cubicBezTo>
                  <a:pt x="4367" y="2240"/>
                  <a:pt x="4369" y="2240"/>
                  <a:pt x="4372" y="2240"/>
                </a:cubicBezTo>
                <a:cubicBezTo>
                  <a:pt x="4375" y="2237"/>
                  <a:pt x="4377" y="2232"/>
                  <a:pt x="4375" y="2227"/>
                </a:cubicBezTo>
                <a:cubicBezTo>
                  <a:pt x="4298" y="2036"/>
                  <a:pt x="4327" y="1808"/>
                  <a:pt x="4454" y="1636"/>
                </a:cubicBezTo>
                <a:cubicBezTo>
                  <a:pt x="4584" y="1462"/>
                  <a:pt x="4791" y="1364"/>
                  <a:pt x="5034" y="1364"/>
                </a:cubicBezTo>
                <a:cubicBezTo>
                  <a:pt x="5058" y="1364"/>
                  <a:pt x="5084" y="1364"/>
                  <a:pt x="5108" y="1366"/>
                </a:cubicBezTo>
                <a:cubicBezTo>
                  <a:pt x="5476" y="1395"/>
                  <a:pt x="5733" y="1591"/>
                  <a:pt x="5884" y="1753"/>
                </a:cubicBezTo>
                <a:cubicBezTo>
                  <a:pt x="5900" y="1769"/>
                  <a:pt x="5911" y="1790"/>
                  <a:pt x="5911" y="1814"/>
                </a:cubicBezTo>
                <a:cubicBezTo>
                  <a:pt x="5966" y="2399"/>
                  <a:pt x="5696" y="2894"/>
                  <a:pt x="5132" y="3246"/>
                </a:cubicBezTo>
                <a:cubicBezTo>
                  <a:pt x="4801" y="3453"/>
                  <a:pt x="4467" y="3551"/>
                  <a:pt x="4333" y="3585"/>
                </a:cubicBezTo>
                <a:cubicBezTo>
                  <a:pt x="4295" y="3720"/>
                  <a:pt x="4303" y="3842"/>
                  <a:pt x="4356" y="3948"/>
                </a:cubicBezTo>
                <a:cubicBezTo>
                  <a:pt x="4459" y="4157"/>
                  <a:pt x="4711" y="4247"/>
                  <a:pt x="4714" y="4247"/>
                </a:cubicBezTo>
                <a:cubicBezTo>
                  <a:pt x="4751" y="4260"/>
                  <a:pt x="4777" y="4292"/>
                  <a:pt x="4783" y="4332"/>
                </a:cubicBezTo>
                <a:cubicBezTo>
                  <a:pt x="4791" y="4369"/>
                  <a:pt x="4772" y="4409"/>
                  <a:pt x="4740" y="4430"/>
                </a:cubicBezTo>
                <a:cubicBezTo>
                  <a:pt x="4446" y="4631"/>
                  <a:pt x="4446" y="4631"/>
                  <a:pt x="4446" y="4631"/>
                </a:cubicBezTo>
                <a:cubicBezTo>
                  <a:pt x="4431" y="4642"/>
                  <a:pt x="4409" y="4650"/>
                  <a:pt x="4388" y="4650"/>
                </a:cubicBezTo>
              </a:path>
            </a:pathLst>
          </a:custGeom>
          <a:solidFill>
            <a:schemeClr val="accent6"/>
          </a:solidFill>
          <a:ln>
            <a:noFill/>
          </a:ln>
          <a:effectLst/>
        </p:spPr>
        <p:txBody>
          <a:bodyPr wrap="none" anchor="ctr"/>
          <a:lstStyle/>
          <a:p>
            <a:pPr>
              <a:lnSpc>
                <a:spcPts val="1500"/>
              </a:lnSpc>
            </a:pPr>
            <a:endParaRPr lang="en-US" sz="1200" dirty="0">
              <a:solidFill>
                <a:schemeClr val="bg1">
                  <a:lumMod val="50000"/>
                </a:schemeClr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10" name="Freeform 7"/>
          <p:cNvSpPr>
            <a:spLocks noChangeArrowheads="1"/>
          </p:cNvSpPr>
          <p:nvPr/>
        </p:nvSpPr>
        <p:spPr bwMode="auto">
          <a:xfrm>
            <a:off x="5267503" y="3316204"/>
            <a:ext cx="2516175" cy="1977285"/>
          </a:xfrm>
          <a:custGeom>
            <a:avLst/>
            <a:gdLst>
              <a:gd name="T0" fmla="*/ 3607 w 6182"/>
              <a:gd name="T1" fmla="*/ 209 h 4860"/>
              <a:gd name="T2" fmla="*/ 4862 w 6182"/>
              <a:gd name="T3" fmla="*/ 1388 h 4860"/>
              <a:gd name="T4" fmla="*/ 4370 w 6182"/>
              <a:gd name="T5" fmla="*/ 2381 h 4860"/>
              <a:gd name="T6" fmla="*/ 4515 w 6182"/>
              <a:gd name="T7" fmla="*/ 2441 h 4860"/>
              <a:gd name="T8" fmla="*/ 4645 w 6182"/>
              <a:gd name="T9" fmla="*/ 1803 h 4860"/>
              <a:gd name="T10" fmla="*/ 5206 w 6182"/>
              <a:gd name="T11" fmla="*/ 1575 h 4860"/>
              <a:gd name="T12" fmla="*/ 4356 w 6182"/>
              <a:gd name="T13" fmla="*/ 3604 h 4860"/>
              <a:gd name="T14" fmla="*/ 4494 w 6182"/>
              <a:gd name="T15" fmla="*/ 4653 h 4860"/>
              <a:gd name="T16" fmla="*/ 2566 w 6182"/>
              <a:gd name="T17" fmla="*/ 3215 h 4860"/>
              <a:gd name="T18" fmla="*/ 1385 w 6182"/>
              <a:gd name="T19" fmla="*/ 3265 h 4860"/>
              <a:gd name="T20" fmla="*/ 469 w 6182"/>
              <a:gd name="T21" fmla="*/ 1692 h 4860"/>
              <a:gd name="T22" fmla="*/ 1427 w 6182"/>
              <a:gd name="T23" fmla="*/ 1324 h 4860"/>
              <a:gd name="T24" fmla="*/ 1459 w 6182"/>
              <a:gd name="T25" fmla="*/ 1324 h 4860"/>
              <a:gd name="T26" fmla="*/ 3088 w 6182"/>
              <a:gd name="T27" fmla="*/ 326 h 4860"/>
              <a:gd name="T28" fmla="*/ 3607 w 6182"/>
              <a:gd name="T29" fmla="*/ 209 h 4860"/>
              <a:gd name="T30" fmla="*/ 3607 w 6182"/>
              <a:gd name="T31" fmla="*/ 0 h 4860"/>
              <a:gd name="T32" fmla="*/ 3053 w 6182"/>
              <a:gd name="T33" fmla="*/ 66 h 4860"/>
              <a:gd name="T34" fmla="*/ 2886 w 6182"/>
              <a:gd name="T35" fmla="*/ 281 h 4860"/>
              <a:gd name="T36" fmla="*/ 1459 w 6182"/>
              <a:gd name="T37" fmla="*/ 1117 h 4860"/>
              <a:gd name="T38" fmla="*/ 1427 w 6182"/>
              <a:gd name="T39" fmla="*/ 1117 h 4860"/>
              <a:gd name="T40" fmla="*/ 1168 w 6182"/>
              <a:gd name="T41" fmla="*/ 1138 h 4860"/>
              <a:gd name="T42" fmla="*/ 307 w 6182"/>
              <a:gd name="T43" fmla="*/ 1562 h 4860"/>
              <a:gd name="T44" fmla="*/ 27 w 6182"/>
              <a:gd name="T45" fmla="*/ 2542 h 4860"/>
              <a:gd name="T46" fmla="*/ 1385 w 6182"/>
              <a:gd name="T47" fmla="*/ 3474 h 4860"/>
              <a:gd name="T48" fmla="*/ 2566 w 6182"/>
              <a:gd name="T49" fmla="*/ 3421 h 4860"/>
              <a:gd name="T50" fmla="*/ 2995 w 6182"/>
              <a:gd name="T51" fmla="*/ 3861 h 4860"/>
              <a:gd name="T52" fmla="*/ 4446 w 6182"/>
              <a:gd name="T53" fmla="*/ 4851 h 4860"/>
              <a:gd name="T54" fmla="*/ 4611 w 6182"/>
              <a:gd name="T55" fmla="*/ 4822 h 4860"/>
              <a:gd name="T56" fmla="*/ 4995 w 6182"/>
              <a:gd name="T57" fmla="*/ 4422 h 4860"/>
              <a:gd name="T58" fmla="*/ 4629 w 6182"/>
              <a:gd name="T59" fmla="*/ 4110 h 4860"/>
              <a:gd name="T60" fmla="*/ 5291 w 6182"/>
              <a:gd name="T61" fmla="*/ 3442 h 4860"/>
              <a:gd name="T62" fmla="*/ 6067 w 6182"/>
              <a:gd name="T63" fmla="*/ 1787 h 4860"/>
              <a:gd name="T64" fmla="*/ 5140 w 6182"/>
              <a:gd name="T65" fmla="*/ 1366 h 4860"/>
              <a:gd name="T66" fmla="*/ 5069 w 6182"/>
              <a:gd name="T67" fmla="*/ 1363 h 4860"/>
              <a:gd name="T68" fmla="*/ 3607 w 6182"/>
              <a:gd name="T69" fmla="*/ 0 h 48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6182" h="4860">
                <a:moveTo>
                  <a:pt x="3607" y="209"/>
                </a:moveTo>
                <a:lnTo>
                  <a:pt x="3607" y="209"/>
                </a:lnTo>
                <a:cubicBezTo>
                  <a:pt x="3917" y="209"/>
                  <a:pt x="4174" y="286"/>
                  <a:pt x="4375" y="442"/>
                </a:cubicBezTo>
                <a:cubicBezTo>
                  <a:pt x="4751" y="728"/>
                  <a:pt x="4841" y="1210"/>
                  <a:pt x="4862" y="1388"/>
                </a:cubicBezTo>
                <a:cubicBezTo>
                  <a:pt x="4701" y="1440"/>
                  <a:pt x="4560" y="1536"/>
                  <a:pt x="4462" y="1671"/>
                </a:cubicBezTo>
                <a:cubicBezTo>
                  <a:pt x="4311" y="1877"/>
                  <a:pt x="4274" y="2150"/>
                  <a:pt x="4370" y="2381"/>
                </a:cubicBezTo>
                <a:cubicBezTo>
                  <a:pt x="4385" y="2423"/>
                  <a:pt x="4428" y="2449"/>
                  <a:pt x="4473" y="2449"/>
                </a:cubicBezTo>
                <a:cubicBezTo>
                  <a:pt x="4486" y="2449"/>
                  <a:pt x="4502" y="2446"/>
                  <a:pt x="4515" y="2441"/>
                </a:cubicBezTo>
                <a:cubicBezTo>
                  <a:pt x="4573" y="2420"/>
                  <a:pt x="4600" y="2354"/>
                  <a:pt x="4579" y="2296"/>
                </a:cubicBezTo>
                <a:cubicBezTo>
                  <a:pt x="4513" y="2137"/>
                  <a:pt x="4539" y="1949"/>
                  <a:pt x="4645" y="1803"/>
                </a:cubicBezTo>
                <a:cubicBezTo>
                  <a:pt x="4753" y="1652"/>
                  <a:pt x="4928" y="1573"/>
                  <a:pt x="5140" y="1573"/>
                </a:cubicBezTo>
                <a:cubicBezTo>
                  <a:pt x="5162" y="1573"/>
                  <a:pt x="5185" y="1573"/>
                  <a:pt x="5206" y="1575"/>
                </a:cubicBezTo>
                <a:cubicBezTo>
                  <a:pt x="5548" y="1602"/>
                  <a:pt x="5787" y="1790"/>
                  <a:pt x="5916" y="1928"/>
                </a:cubicBezTo>
                <a:cubicBezTo>
                  <a:pt x="6040" y="3259"/>
                  <a:pt x="4356" y="3604"/>
                  <a:pt x="4356" y="3604"/>
                </a:cubicBezTo>
                <a:cubicBezTo>
                  <a:pt x="4142" y="4237"/>
                  <a:pt x="4788" y="4451"/>
                  <a:pt x="4788" y="4451"/>
                </a:cubicBezTo>
                <a:cubicBezTo>
                  <a:pt x="4494" y="4653"/>
                  <a:pt x="4494" y="4653"/>
                  <a:pt x="4494" y="4653"/>
                </a:cubicBezTo>
                <a:cubicBezTo>
                  <a:pt x="3001" y="4282"/>
                  <a:pt x="2976" y="3138"/>
                  <a:pt x="2976" y="3138"/>
                </a:cubicBezTo>
                <a:cubicBezTo>
                  <a:pt x="2821" y="3194"/>
                  <a:pt x="2683" y="3215"/>
                  <a:pt x="2566" y="3215"/>
                </a:cubicBezTo>
                <a:cubicBezTo>
                  <a:pt x="2248" y="3215"/>
                  <a:pt x="2073" y="3066"/>
                  <a:pt x="2073" y="3066"/>
                </a:cubicBezTo>
                <a:cubicBezTo>
                  <a:pt x="1816" y="3209"/>
                  <a:pt x="1589" y="3265"/>
                  <a:pt x="1385" y="3265"/>
                </a:cubicBezTo>
                <a:cubicBezTo>
                  <a:pt x="691" y="3265"/>
                  <a:pt x="294" y="2603"/>
                  <a:pt x="209" y="2446"/>
                </a:cubicBezTo>
                <a:cubicBezTo>
                  <a:pt x="220" y="2240"/>
                  <a:pt x="273" y="1930"/>
                  <a:pt x="469" y="1692"/>
                </a:cubicBezTo>
                <a:cubicBezTo>
                  <a:pt x="633" y="1491"/>
                  <a:pt x="874" y="1374"/>
                  <a:pt x="1187" y="1345"/>
                </a:cubicBezTo>
                <a:cubicBezTo>
                  <a:pt x="1427" y="1324"/>
                  <a:pt x="1427" y="1324"/>
                  <a:pt x="1427" y="1324"/>
                </a:cubicBezTo>
                <a:cubicBezTo>
                  <a:pt x="1427" y="1324"/>
                  <a:pt x="1427" y="1324"/>
                  <a:pt x="1430" y="1324"/>
                </a:cubicBezTo>
                <a:cubicBezTo>
                  <a:pt x="1430" y="1324"/>
                  <a:pt x="1441" y="1324"/>
                  <a:pt x="1459" y="1324"/>
                </a:cubicBezTo>
                <a:cubicBezTo>
                  <a:pt x="1552" y="1324"/>
                  <a:pt x="1843" y="1316"/>
                  <a:pt x="2158" y="1221"/>
                </a:cubicBezTo>
                <a:cubicBezTo>
                  <a:pt x="2669" y="1067"/>
                  <a:pt x="2993" y="757"/>
                  <a:pt x="3088" y="326"/>
                </a:cubicBezTo>
                <a:cubicBezTo>
                  <a:pt x="3093" y="307"/>
                  <a:pt x="3096" y="289"/>
                  <a:pt x="3099" y="267"/>
                </a:cubicBezTo>
                <a:cubicBezTo>
                  <a:pt x="3281" y="228"/>
                  <a:pt x="3451" y="209"/>
                  <a:pt x="3607" y="209"/>
                </a:cubicBezTo>
                <a:lnTo>
                  <a:pt x="3607" y="0"/>
                </a:lnTo>
                <a:lnTo>
                  <a:pt x="3607" y="0"/>
                </a:lnTo>
                <a:lnTo>
                  <a:pt x="3607" y="0"/>
                </a:lnTo>
                <a:cubicBezTo>
                  <a:pt x="3437" y="0"/>
                  <a:pt x="3250" y="24"/>
                  <a:pt x="3053" y="66"/>
                </a:cubicBezTo>
                <a:cubicBezTo>
                  <a:pt x="2971" y="84"/>
                  <a:pt x="2911" y="151"/>
                  <a:pt x="2894" y="233"/>
                </a:cubicBezTo>
                <a:cubicBezTo>
                  <a:pt x="2892" y="249"/>
                  <a:pt x="2889" y="267"/>
                  <a:pt x="2886" y="281"/>
                </a:cubicBezTo>
                <a:cubicBezTo>
                  <a:pt x="2805" y="640"/>
                  <a:pt x="2540" y="889"/>
                  <a:pt x="2098" y="1022"/>
                </a:cubicBezTo>
                <a:cubicBezTo>
                  <a:pt x="1809" y="1109"/>
                  <a:pt x="1536" y="1117"/>
                  <a:pt x="1459" y="1117"/>
                </a:cubicBezTo>
                <a:cubicBezTo>
                  <a:pt x="1449" y="1117"/>
                  <a:pt x="1443" y="1117"/>
                  <a:pt x="1441" y="1117"/>
                </a:cubicBezTo>
                <a:cubicBezTo>
                  <a:pt x="1435" y="1117"/>
                  <a:pt x="1430" y="1117"/>
                  <a:pt x="1427" y="1117"/>
                </a:cubicBezTo>
                <a:cubicBezTo>
                  <a:pt x="1419" y="1117"/>
                  <a:pt x="1414" y="1117"/>
                  <a:pt x="1409" y="1117"/>
                </a:cubicBezTo>
                <a:cubicBezTo>
                  <a:pt x="1168" y="1138"/>
                  <a:pt x="1168" y="1138"/>
                  <a:pt x="1168" y="1138"/>
                </a:cubicBezTo>
                <a:lnTo>
                  <a:pt x="1168" y="1138"/>
                </a:lnTo>
                <a:cubicBezTo>
                  <a:pt x="800" y="1173"/>
                  <a:pt x="509" y="1316"/>
                  <a:pt x="307" y="1562"/>
                </a:cubicBezTo>
                <a:cubicBezTo>
                  <a:pt x="82" y="1840"/>
                  <a:pt x="16" y="2190"/>
                  <a:pt x="3" y="2433"/>
                </a:cubicBezTo>
                <a:cubicBezTo>
                  <a:pt x="0" y="2471"/>
                  <a:pt x="8" y="2510"/>
                  <a:pt x="27" y="2542"/>
                </a:cubicBezTo>
                <a:cubicBezTo>
                  <a:pt x="74" y="2632"/>
                  <a:pt x="209" y="2860"/>
                  <a:pt x="426" y="3066"/>
                </a:cubicBezTo>
                <a:cubicBezTo>
                  <a:pt x="710" y="3331"/>
                  <a:pt x="1041" y="3474"/>
                  <a:pt x="1385" y="3474"/>
                </a:cubicBezTo>
                <a:cubicBezTo>
                  <a:pt x="1605" y="3474"/>
                  <a:pt x="1833" y="3416"/>
                  <a:pt x="2063" y="3305"/>
                </a:cubicBezTo>
                <a:cubicBezTo>
                  <a:pt x="2169" y="3357"/>
                  <a:pt x="2338" y="3421"/>
                  <a:pt x="2566" y="3421"/>
                </a:cubicBezTo>
                <a:cubicBezTo>
                  <a:pt x="2646" y="3421"/>
                  <a:pt x="2728" y="3413"/>
                  <a:pt x="2810" y="3397"/>
                </a:cubicBezTo>
                <a:cubicBezTo>
                  <a:pt x="2839" y="3524"/>
                  <a:pt x="2897" y="3689"/>
                  <a:pt x="2995" y="3861"/>
                </a:cubicBezTo>
                <a:cubicBezTo>
                  <a:pt x="3122" y="4078"/>
                  <a:pt x="3292" y="4266"/>
                  <a:pt x="3503" y="4425"/>
                </a:cubicBezTo>
                <a:cubicBezTo>
                  <a:pt x="3760" y="4618"/>
                  <a:pt x="4078" y="4761"/>
                  <a:pt x="4446" y="4851"/>
                </a:cubicBezTo>
                <a:cubicBezTo>
                  <a:pt x="4462" y="4856"/>
                  <a:pt x="4478" y="4859"/>
                  <a:pt x="4494" y="4859"/>
                </a:cubicBezTo>
                <a:cubicBezTo>
                  <a:pt x="4537" y="4859"/>
                  <a:pt x="4576" y="4846"/>
                  <a:pt x="4611" y="4822"/>
                </a:cubicBezTo>
                <a:cubicBezTo>
                  <a:pt x="4905" y="4623"/>
                  <a:pt x="4905" y="4623"/>
                  <a:pt x="4905" y="4623"/>
                </a:cubicBezTo>
                <a:cubicBezTo>
                  <a:pt x="4971" y="4578"/>
                  <a:pt x="5005" y="4499"/>
                  <a:pt x="4995" y="4422"/>
                </a:cubicBezTo>
                <a:cubicBezTo>
                  <a:pt x="4981" y="4342"/>
                  <a:pt x="4928" y="4279"/>
                  <a:pt x="4854" y="4255"/>
                </a:cubicBezTo>
                <a:cubicBezTo>
                  <a:pt x="4844" y="4252"/>
                  <a:pt x="4722" y="4208"/>
                  <a:pt x="4629" y="4110"/>
                </a:cubicBezTo>
                <a:cubicBezTo>
                  <a:pt x="4537" y="4014"/>
                  <a:pt x="4504" y="3908"/>
                  <a:pt x="4526" y="3776"/>
                </a:cubicBezTo>
                <a:cubicBezTo>
                  <a:pt x="4690" y="3728"/>
                  <a:pt x="4995" y="3627"/>
                  <a:pt x="5291" y="3442"/>
                </a:cubicBezTo>
                <a:cubicBezTo>
                  <a:pt x="5892" y="3066"/>
                  <a:pt x="6181" y="2536"/>
                  <a:pt x="6120" y="1909"/>
                </a:cubicBezTo>
                <a:cubicBezTo>
                  <a:pt x="6117" y="1864"/>
                  <a:pt x="6096" y="1821"/>
                  <a:pt x="6067" y="1787"/>
                </a:cubicBezTo>
                <a:cubicBezTo>
                  <a:pt x="5903" y="1612"/>
                  <a:pt x="5625" y="1401"/>
                  <a:pt x="5222" y="1369"/>
                </a:cubicBezTo>
                <a:cubicBezTo>
                  <a:pt x="5196" y="1366"/>
                  <a:pt x="5167" y="1366"/>
                  <a:pt x="5140" y="1366"/>
                </a:cubicBezTo>
                <a:cubicBezTo>
                  <a:pt x="5116" y="1366"/>
                  <a:pt x="5093" y="1366"/>
                  <a:pt x="5069" y="1369"/>
                </a:cubicBezTo>
                <a:cubicBezTo>
                  <a:pt x="5069" y="1366"/>
                  <a:pt x="5069" y="1366"/>
                  <a:pt x="5069" y="1363"/>
                </a:cubicBezTo>
                <a:cubicBezTo>
                  <a:pt x="5042" y="1149"/>
                  <a:pt x="4936" y="609"/>
                  <a:pt x="4502" y="278"/>
                </a:cubicBezTo>
                <a:cubicBezTo>
                  <a:pt x="4264" y="92"/>
                  <a:pt x="3962" y="0"/>
                  <a:pt x="3607" y="0"/>
                </a:cubicBezTo>
                <a:lnTo>
                  <a:pt x="3607" y="209"/>
                </a:lnTo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lnSpc>
                <a:spcPts val="1500"/>
              </a:lnSpc>
            </a:pPr>
            <a:endParaRPr lang="en-US" sz="1200" dirty="0">
              <a:solidFill>
                <a:schemeClr val="bg1">
                  <a:lumMod val="50000"/>
                </a:schemeClr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11" name="Freeform 8"/>
          <p:cNvSpPr>
            <a:spLocks noChangeArrowheads="1"/>
          </p:cNvSpPr>
          <p:nvPr/>
        </p:nvSpPr>
        <p:spPr bwMode="auto">
          <a:xfrm>
            <a:off x="6923399" y="2867229"/>
            <a:ext cx="1041672" cy="1161947"/>
          </a:xfrm>
          <a:custGeom>
            <a:avLst/>
            <a:gdLst>
              <a:gd name="T0" fmla="*/ 1891 w 2560"/>
              <a:gd name="T1" fmla="*/ 2858 h 2859"/>
              <a:gd name="T2" fmla="*/ 1891 w 2560"/>
              <a:gd name="T3" fmla="*/ 2858 h 2859"/>
              <a:gd name="T4" fmla="*/ 1825 w 2560"/>
              <a:gd name="T5" fmla="*/ 2833 h 2859"/>
              <a:gd name="T6" fmla="*/ 1155 w 2560"/>
              <a:gd name="T7" fmla="*/ 2555 h 2859"/>
              <a:gd name="T8" fmla="*/ 1081 w 2560"/>
              <a:gd name="T9" fmla="*/ 2553 h 2859"/>
              <a:gd name="T10" fmla="*/ 1028 w 2560"/>
              <a:gd name="T11" fmla="*/ 2553 h 2859"/>
              <a:gd name="T12" fmla="*/ 1023 w 2560"/>
              <a:gd name="T13" fmla="*/ 2555 h 2859"/>
              <a:gd name="T14" fmla="*/ 919 w 2560"/>
              <a:gd name="T15" fmla="*/ 2463 h 2859"/>
              <a:gd name="T16" fmla="*/ 390 w 2560"/>
              <a:gd name="T17" fmla="*/ 1446 h 2859"/>
              <a:gd name="T18" fmla="*/ 80 w 2560"/>
              <a:gd name="T19" fmla="*/ 1276 h 2859"/>
              <a:gd name="T20" fmla="*/ 16 w 2560"/>
              <a:gd name="T21" fmla="*/ 1147 h 2859"/>
              <a:gd name="T22" fmla="*/ 331 w 2560"/>
              <a:gd name="T23" fmla="*/ 845 h 2859"/>
              <a:gd name="T24" fmla="*/ 342 w 2560"/>
              <a:gd name="T25" fmla="*/ 842 h 2859"/>
              <a:gd name="T26" fmla="*/ 874 w 2560"/>
              <a:gd name="T27" fmla="*/ 488 h 2859"/>
              <a:gd name="T28" fmla="*/ 941 w 2560"/>
              <a:gd name="T29" fmla="*/ 112 h 2859"/>
              <a:gd name="T30" fmla="*/ 991 w 2560"/>
              <a:gd name="T31" fmla="*/ 16 h 2859"/>
              <a:gd name="T32" fmla="*/ 1044 w 2560"/>
              <a:gd name="T33" fmla="*/ 0 h 2859"/>
              <a:gd name="T34" fmla="*/ 1100 w 2560"/>
              <a:gd name="T35" fmla="*/ 16 h 2859"/>
              <a:gd name="T36" fmla="*/ 1989 w 2560"/>
              <a:gd name="T37" fmla="*/ 2791 h 2859"/>
              <a:gd name="T38" fmla="*/ 1918 w 2560"/>
              <a:gd name="T39" fmla="*/ 2855 h 2859"/>
              <a:gd name="T40" fmla="*/ 1891 w 2560"/>
              <a:gd name="T41" fmla="*/ 2858 h 28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560" h="2859">
                <a:moveTo>
                  <a:pt x="1891" y="2858"/>
                </a:moveTo>
                <a:lnTo>
                  <a:pt x="1891" y="2858"/>
                </a:lnTo>
                <a:cubicBezTo>
                  <a:pt x="1867" y="2858"/>
                  <a:pt x="1844" y="2850"/>
                  <a:pt x="1825" y="2833"/>
                </a:cubicBezTo>
                <a:cubicBezTo>
                  <a:pt x="1627" y="2670"/>
                  <a:pt x="1401" y="2574"/>
                  <a:pt x="1155" y="2555"/>
                </a:cubicBezTo>
                <a:cubicBezTo>
                  <a:pt x="1131" y="2553"/>
                  <a:pt x="1105" y="2553"/>
                  <a:pt x="1081" y="2553"/>
                </a:cubicBezTo>
                <a:cubicBezTo>
                  <a:pt x="1065" y="2553"/>
                  <a:pt x="1046" y="2553"/>
                  <a:pt x="1028" y="2553"/>
                </a:cubicBezTo>
                <a:cubicBezTo>
                  <a:pt x="1028" y="2553"/>
                  <a:pt x="1025" y="2555"/>
                  <a:pt x="1023" y="2555"/>
                </a:cubicBezTo>
                <a:cubicBezTo>
                  <a:pt x="972" y="2555"/>
                  <a:pt x="927" y="2516"/>
                  <a:pt x="919" y="2463"/>
                </a:cubicBezTo>
                <a:cubicBezTo>
                  <a:pt x="895" y="2262"/>
                  <a:pt x="795" y="1759"/>
                  <a:pt x="390" y="1446"/>
                </a:cubicBezTo>
                <a:cubicBezTo>
                  <a:pt x="297" y="1374"/>
                  <a:pt x="191" y="1319"/>
                  <a:pt x="80" y="1276"/>
                </a:cubicBezTo>
                <a:cubicBezTo>
                  <a:pt x="27" y="1258"/>
                  <a:pt x="0" y="1200"/>
                  <a:pt x="16" y="1147"/>
                </a:cubicBezTo>
                <a:cubicBezTo>
                  <a:pt x="66" y="1004"/>
                  <a:pt x="178" y="895"/>
                  <a:pt x="331" y="845"/>
                </a:cubicBezTo>
                <a:cubicBezTo>
                  <a:pt x="334" y="842"/>
                  <a:pt x="339" y="842"/>
                  <a:pt x="342" y="842"/>
                </a:cubicBezTo>
                <a:cubicBezTo>
                  <a:pt x="604" y="784"/>
                  <a:pt x="784" y="665"/>
                  <a:pt x="874" y="488"/>
                </a:cubicBezTo>
                <a:cubicBezTo>
                  <a:pt x="930" y="381"/>
                  <a:pt x="951" y="254"/>
                  <a:pt x="941" y="112"/>
                </a:cubicBezTo>
                <a:cubicBezTo>
                  <a:pt x="938" y="72"/>
                  <a:pt x="956" y="35"/>
                  <a:pt x="991" y="16"/>
                </a:cubicBezTo>
                <a:cubicBezTo>
                  <a:pt x="1007" y="5"/>
                  <a:pt x="1025" y="0"/>
                  <a:pt x="1044" y="0"/>
                </a:cubicBezTo>
                <a:cubicBezTo>
                  <a:pt x="1062" y="0"/>
                  <a:pt x="1081" y="5"/>
                  <a:pt x="1100" y="16"/>
                </a:cubicBezTo>
                <a:cubicBezTo>
                  <a:pt x="2559" y="940"/>
                  <a:pt x="2148" y="2375"/>
                  <a:pt x="1989" y="2791"/>
                </a:cubicBezTo>
                <a:cubicBezTo>
                  <a:pt x="1976" y="2823"/>
                  <a:pt x="1949" y="2847"/>
                  <a:pt x="1918" y="2855"/>
                </a:cubicBezTo>
                <a:cubicBezTo>
                  <a:pt x="1910" y="2858"/>
                  <a:pt x="1899" y="2858"/>
                  <a:pt x="1891" y="2858"/>
                </a:cubicBezTo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wrap="none" anchor="ctr"/>
          <a:lstStyle/>
          <a:p>
            <a:pPr>
              <a:lnSpc>
                <a:spcPts val="1500"/>
              </a:lnSpc>
            </a:pPr>
            <a:endParaRPr lang="en-US" sz="1200" dirty="0">
              <a:solidFill>
                <a:schemeClr val="bg1">
                  <a:lumMod val="50000"/>
                </a:schemeClr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12" name="Freeform 9"/>
          <p:cNvSpPr>
            <a:spLocks noChangeArrowheads="1"/>
          </p:cNvSpPr>
          <p:nvPr/>
        </p:nvSpPr>
        <p:spPr bwMode="auto">
          <a:xfrm>
            <a:off x="6874907" y="2824127"/>
            <a:ext cx="1034488" cy="1248151"/>
          </a:xfrm>
          <a:custGeom>
            <a:avLst/>
            <a:gdLst>
              <a:gd name="T0" fmla="*/ 1160 w 2546"/>
              <a:gd name="T1" fmla="*/ 206 h 3067"/>
              <a:gd name="T2" fmla="*/ 1160 w 2546"/>
              <a:gd name="T3" fmla="*/ 206 h 3067"/>
              <a:gd name="T4" fmla="*/ 2007 w 2546"/>
              <a:gd name="T5" fmla="*/ 2857 h 3067"/>
              <a:gd name="T6" fmla="*/ 1279 w 2546"/>
              <a:gd name="T7" fmla="*/ 2555 h 3067"/>
              <a:gd name="T8" fmla="*/ 1197 w 2546"/>
              <a:gd name="T9" fmla="*/ 2553 h 3067"/>
              <a:gd name="T10" fmla="*/ 1139 w 2546"/>
              <a:gd name="T11" fmla="*/ 2553 h 3067"/>
              <a:gd name="T12" fmla="*/ 569 w 2546"/>
              <a:gd name="T13" fmla="*/ 1467 h 3067"/>
              <a:gd name="T14" fmla="*/ 230 w 2546"/>
              <a:gd name="T15" fmla="*/ 1281 h 3067"/>
              <a:gd name="T16" fmla="*/ 479 w 2546"/>
              <a:gd name="T17" fmla="*/ 1046 h 3067"/>
              <a:gd name="T18" fmla="*/ 1083 w 2546"/>
              <a:gd name="T19" fmla="*/ 638 h 3067"/>
              <a:gd name="T20" fmla="*/ 1160 w 2546"/>
              <a:gd name="T21" fmla="*/ 206 h 3067"/>
              <a:gd name="T22" fmla="*/ 1160 w 2546"/>
              <a:gd name="T23" fmla="*/ 0 h 3067"/>
              <a:gd name="T24" fmla="*/ 1160 w 2546"/>
              <a:gd name="T25" fmla="*/ 0 h 3067"/>
              <a:gd name="T26" fmla="*/ 1051 w 2546"/>
              <a:gd name="T27" fmla="*/ 29 h 3067"/>
              <a:gd name="T28" fmla="*/ 953 w 2546"/>
              <a:gd name="T29" fmla="*/ 223 h 3067"/>
              <a:gd name="T30" fmla="*/ 898 w 2546"/>
              <a:gd name="T31" fmla="*/ 543 h 3067"/>
              <a:gd name="T32" fmla="*/ 437 w 2546"/>
              <a:gd name="T33" fmla="*/ 842 h 3067"/>
              <a:gd name="T34" fmla="*/ 416 w 2546"/>
              <a:gd name="T35" fmla="*/ 850 h 3067"/>
              <a:gd name="T36" fmla="*/ 34 w 2546"/>
              <a:gd name="T37" fmla="*/ 1215 h 3067"/>
              <a:gd name="T38" fmla="*/ 159 w 2546"/>
              <a:gd name="T39" fmla="*/ 1477 h 3067"/>
              <a:gd name="T40" fmla="*/ 442 w 2546"/>
              <a:gd name="T41" fmla="*/ 1631 h 3067"/>
              <a:gd name="T42" fmla="*/ 935 w 2546"/>
              <a:gd name="T43" fmla="*/ 2579 h 3067"/>
              <a:gd name="T44" fmla="*/ 1139 w 2546"/>
              <a:gd name="T45" fmla="*/ 2762 h 3067"/>
              <a:gd name="T46" fmla="*/ 1149 w 2546"/>
              <a:gd name="T47" fmla="*/ 2759 h 3067"/>
              <a:gd name="T48" fmla="*/ 1197 w 2546"/>
              <a:gd name="T49" fmla="*/ 2759 h 3067"/>
              <a:gd name="T50" fmla="*/ 1263 w 2546"/>
              <a:gd name="T51" fmla="*/ 2762 h 3067"/>
              <a:gd name="T52" fmla="*/ 1875 w 2546"/>
              <a:gd name="T53" fmla="*/ 3016 h 3067"/>
              <a:gd name="T54" fmla="*/ 2007 w 2546"/>
              <a:gd name="T55" fmla="*/ 3066 h 3067"/>
              <a:gd name="T56" fmla="*/ 2060 w 2546"/>
              <a:gd name="T57" fmla="*/ 3059 h 3067"/>
              <a:gd name="T58" fmla="*/ 2201 w 2546"/>
              <a:gd name="T59" fmla="*/ 2931 h 3067"/>
              <a:gd name="T60" fmla="*/ 2370 w 2546"/>
              <a:gd name="T61" fmla="*/ 1676 h 3067"/>
              <a:gd name="T62" fmla="*/ 2076 w 2546"/>
              <a:gd name="T63" fmla="*/ 823 h 3067"/>
              <a:gd name="T64" fmla="*/ 1271 w 2546"/>
              <a:gd name="T65" fmla="*/ 32 h 3067"/>
              <a:gd name="T66" fmla="*/ 1160 w 2546"/>
              <a:gd name="T67" fmla="*/ 0 h 3067"/>
              <a:gd name="T68" fmla="*/ 1160 w 2546"/>
              <a:gd name="T69" fmla="*/ 206 h 30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2546" h="3067">
                <a:moveTo>
                  <a:pt x="1160" y="206"/>
                </a:moveTo>
                <a:lnTo>
                  <a:pt x="1160" y="206"/>
                </a:lnTo>
                <a:cubicBezTo>
                  <a:pt x="2545" y="1083"/>
                  <a:pt x="2171" y="2431"/>
                  <a:pt x="2007" y="2857"/>
                </a:cubicBezTo>
                <a:cubicBezTo>
                  <a:pt x="1843" y="2719"/>
                  <a:pt x="1599" y="2579"/>
                  <a:pt x="1279" y="2555"/>
                </a:cubicBezTo>
                <a:cubicBezTo>
                  <a:pt x="1252" y="2553"/>
                  <a:pt x="1223" y="2553"/>
                  <a:pt x="1197" y="2553"/>
                </a:cubicBezTo>
                <a:cubicBezTo>
                  <a:pt x="1178" y="2553"/>
                  <a:pt x="1157" y="2553"/>
                  <a:pt x="1139" y="2553"/>
                </a:cubicBezTo>
                <a:cubicBezTo>
                  <a:pt x="1112" y="2333"/>
                  <a:pt x="1003" y="1803"/>
                  <a:pt x="569" y="1467"/>
                </a:cubicBezTo>
                <a:cubicBezTo>
                  <a:pt x="466" y="1390"/>
                  <a:pt x="355" y="1327"/>
                  <a:pt x="230" y="1281"/>
                </a:cubicBezTo>
                <a:cubicBezTo>
                  <a:pt x="257" y="1205"/>
                  <a:pt x="320" y="1099"/>
                  <a:pt x="479" y="1046"/>
                </a:cubicBezTo>
                <a:cubicBezTo>
                  <a:pt x="773" y="982"/>
                  <a:pt x="977" y="844"/>
                  <a:pt x="1083" y="638"/>
                </a:cubicBezTo>
                <a:cubicBezTo>
                  <a:pt x="1157" y="495"/>
                  <a:pt x="1170" y="339"/>
                  <a:pt x="1160" y="206"/>
                </a:cubicBezTo>
                <a:lnTo>
                  <a:pt x="1160" y="0"/>
                </a:lnTo>
                <a:lnTo>
                  <a:pt x="1160" y="0"/>
                </a:lnTo>
                <a:cubicBezTo>
                  <a:pt x="1123" y="0"/>
                  <a:pt x="1085" y="10"/>
                  <a:pt x="1051" y="29"/>
                </a:cubicBezTo>
                <a:cubicBezTo>
                  <a:pt x="985" y="69"/>
                  <a:pt x="948" y="146"/>
                  <a:pt x="953" y="223"/>
                </a:cubicBezTo>
                <a:cubicBezTo>
                  <a:pt x="961" y="347"/>
                  <a:pt x="945" y="455"/>
                  <a:pt x="898" y="543"/>
                </a:cubicBezTo>
                <a:cubicBezTo>
                  <a:pt x="821" y="694"/>
                  <a:pt x="670" y="792"/>
                  <a:pt x="437" y="842"/>
                </a:cubicBezTo>
                <a:cubicBezTo>
                  <a:pt x="429" y="844"/>
                  <a:pt x="421" y="848"/>
                  <a:pt x="416" y="850"/>
                </a:cubicBezTo>
                <a:cubicBezTo>
                  <a:pt x="230" y="911"/>
                  <a:pt x="95" y="1041"/>
                  <a:pt x="34" y="1215"/>
                </a:cubicBezTo>
                <a:cubicBezTo>
                  <a:pt x="0" y="1321"/>
                  <a:pt x="56" y="1438"/>
                  <a:pt x="159" y="1477"/>
                </a:cubicBezTo>
                <a:cubicBezTo>
                  <a:pt x="262" y="1515"/>
                  <a:pt x="357" y="1567"/>
                  <a:pt x="442" y="1631"/>
                </a:cubicBezTo>
                <a:cubicBezTo>
                  <a:pt x="815" y="1920"/>
                  <a:pt x="911" y="2391"/>
                  <a:pt x="935" y="2579"/>
                </a:cubicBezTo>
                <a:cubicBezTo>
                  <a:pt x="945" y="2683"/>
                  <a:pt x="1035" y="2762"/>
                  <a:pt x="1139" y="2762"/>
                </a:cubicBezTo>
                <a:cubicBezTo>
                  <a:pt x="1144" y="2762"/>
                  <a:pt x="1147" y="2762"/>
                  <a:pt x="1149" y="2759"/>
                </a:cubicBezTo>
                <a:cubicBezTo>
                  <a:pt x="1165" y="2759"/>
                  <a:pt x="1181" y="2759"/>
                  <a:pt x="1197" y="2759"/>
                </a:cubicBezTo>
                <a:cubicBezTo>
                  <a:pt x="1218" y="2759"/>
                  <a:pt x="1242" y="2759"/>
                  <a:pt x="1263" y="2762"/>
                </a:cubicBezTo>
                <a:cubicBezTo>
                  <a:pt x="1488" y="2780"/>
                  <a:pt x="1695" y="2865"/>
                  <a:pt x="1875" y="3016"/>
                </a:cubicBezTo>
                <a:cubicBezTo>
                  <a:pt x="1912" y="3048"/>
                  <a:pt x="1960" y="3066"/>
                  <a:pt x="2007" y="3066"/>
                </a:cubicBezTo>
                <a:cubicBezTo>
                  <a:pt x="2026" y="3066"/>
                  <a:pt x="2042" y="3064"/>
                  <a:pt x="2060" y="3059"/>
                </a:cubicBezTo>
                <a:cubicBezTo>
                  <a:pt x="2124" y="3043"/>
                  <a:pt x="2176" y="2995"/>
                  <a:pt x="2201" y="2931"/>
                </a:cubicBezTo>
                <a:cubicBezTo>
                  <a:pt x="2291" y="2696"/>
                  <a:pt x="2433" y="2219"/>
                  <a:pt x="2370" y="1676"/>
                </a:cubicBezTo>
                <a:cubicBezTo>
                  <a:pt x="2333" y="1369"/>
                  <a:pt x="2235" y="1080"/>
                  <a:pt x="2076" y="823"/>
                </a:cubicBezTo>
                <a:cubicBezTo>
                  <a:pt x="1888" y="516"/>
                  <a:pt x="1618" y="252"/>
                  <a:pt x="1271" y="32"/>
                </a:cubicBezTo>
                <a:cubicBezTo>
                  <a:pt x="1237" y="10"/>
                  <a:pt x="1197" y="0"/>
                  <a:pt x="1160" y="0"/>
                </a:cubicBezTo>
                <a:lnTo>
                  <a:pt x="1160" y="206"/>
                </a:lnTo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lnSpc>
                <a:spcPts val="1500"/>
              </a:lnSpc>
            </a:pPr>
            <a:endParaRPr lang="en-US" sz="1200" dirty="0">
              <a:solidFill>
                <a:schemeClr val="bg1">
                  <a:lumMod val="50000"/>
                </a:schemeClr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13" name="Freeform 10"/>
          <p:cNvSpPr>
            <a:spLocks noChangeArrowheads="1"/>
          </p:cNvSpPr>
          <p:nvPr/>
        </p:nvSpPr>
        <p:spPr bwMode="auto">
          <a:xfrm>
            <a:off x="5409383" y="2342827"/>
            <a:ext cx="1905540" cy="1027255"/>
          </a:xfrm>
          <a:custGeom>
            <a:avLst/>
            <a:gdLst>
              <a:gd name="T0" fmla="*/ 2770 w 4685"/>
              <a:gd name="T1" fmla="*/ 2524 h 2525"/>
              <a:gd name="T2" fmla="*/ 2770 w 4685"/>
              <a:gd name="T3" fmla="*/ 2524 h 2525"/>
              <a:gd name="T4" fmla="*/ 2704 w 4685"/>
              <a:gd name="T5" fmla="*/ 2502 h 2525"/>
              <a:gd name="T6" fmla="*/ 2667 w 4685"/>
              <a:gd name="T7" fmla="*/ 2423 h 2525"/>
              <a:gd name="T8" fmla="*/ 2402 w 4685"/>
              <a:gd name="T9" fmla="*/ 1883 h 2525"/>
              <a:gd name="T10" fmla="*/ 1719 w 4685"/>
              <a:gd name="T11" fmla="*/ 1668 h 2525"/>
              <a:gd name="T12" fmla="*/ 1319 w 4685"/>
              <a:gd name="T13" fmla="*/ 1732 h 2525"/>
              <a:gd name="T14" fmla="*/ 1284 w 4685"/>
              <a:gd name="T15" fmla="*/ 1740 h 2525"/>
              <a:gd name="T16" fmla="*/ 1194 w 4685"/>
              <a:gd name="T17" fmla="*/ 1687 h 2525"/>
              <a:gd name="T18" fmla="*/ 866 w 4685"/>
              <a:gd name="T19" fmla="*/ 1250 h 2525"/>
              <a:gd name="T20" fmla="*/ 69 w 4685"/>
              <a:gd name="T21" fmla="*/ 694 h 2525"/>
              <a:gd name="T22" fmla="*/ 8 w 4685"/>
              <a:gd name="T23" fmla="*/ 620 h 2525"/>
              <a:gd name="T24" fmla="*/ 32 w 4685"/>
              <a:gd name="T25" fmla="*/ 527 h 2525"/>
              <a:gd name="T26" fmla="*/ 884 w 4685"/>
              <a:gd name="T27" fmla="*/ 40 h 2525"/>
              <a:gd name="T28" fmla="*/ 887 w 4685"/>
              <a:gd name="T29" fmla="*/ 40 h 2525"/>
              <a:gd name="T30" fmla="*/ 1319 w 4685"/>
              <a:gd name="T31" fmla="*/ 0 h 2525"/>
              <a:gd name="T32" fmla="*/ 2201 w 4685"/>
              <a:gd name="T33" fmla="*/ 201 h 2525"/>
              <a:gd name="T34" fmla="*/ 2884 w 4685"/>
              <a:gd name="T35" fmla="*/ 114 h 2525"/>
              <a:gd name="T36" fmla="*/ 4581 w 4685"/>
              <a:gd name="T37" fmla="*/ 1136 h 2525"/>
              <a:gd name="T38" fmla="*/ 4587 w 4685"/>
              <a:gd name="T39" fmla="*/ 1149 h 2525"/>
              <a:gd name="T40" fmla="*/ 4573 w 4685"/>
              <a:gd name="T41" fmla="*/ 1764 h 2525"/>
              <a:gd name="T42" fmla="*/ 4075 w 4685"/>
              <a:gd name="T43" fmla="*/ 2102 h 2525"/>
              <a:gd name="T44" fmla="*/ 4054 w 4685"/>
              <a:gd name="T45" fmla="*/ 2105 h 2525"/>
              <a:gd name="T46" fmla="*/ 3662 w 4685"/>
              <a:gd name="T47" fmla="*/ 2274 h 2525"/>
              <a:gd name="T48" fmla="*/ 3623 w 4685"/>
              <a:gd name="T49" fmla="*/ 2386 h 2525"/>
              <a:gd name="T50" fmla="*/ 3588 w 4685"/>
              <a:gd name="T51" fmla="*/ 2465 h 2525"/>
              <a:gd name="T52" fmla="*/ 3519 w 4685"/>
              <a:gd name="T53" fmla="*/ 2489 h 2525"/>
              <a:gd name="T54" fmla="*/ 3506 w 4685"/>
              <a:gd name="T55" fmla="*/ 2489 h 2525"/>
              <a:gd name="T56" fmla="*/ 3263 w 4685"/>
              <a:gd name="T57" fmla="*/ 2470 h 2525"/>
              <a:gd name="T58" fmla="*/ 2788 w 4685"/>
              <a:gd name="T59" fmla="*/ 2521 h 2525"/>
              <a:gd name="T60" fmla="*/ 2770 w 4685"/>
              <a:gd name="T61" fmla="*/ 2524 h 25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4685" h="2525">
                <a:moveTo>
                  <a:pt x="2770" y="2524"/>
                </a:moveTo>
                <a:lnTo>
                  <a:pt x="2770" y="2524"/>
                </a:lnTo>
                <a:cubicBezTo>
                  <a:pt x="2746" y="2524"/>
                  <a:pt x="2723" y="2516"/>
                  <a:pt x="2704" y="2502"/>
                </a:cubicBezTo>
                <a:cubicBezTo>
                  <a:pt x="2680" y="2481"/>
                  <a:pt x="2667" y="2455"/>
                  <a:pt x="2667" y="2423"/>
                </a:cubicBezTo>
                <a:cubicBezTo>
                  <a:pt x="2659" y="2203"/>
                  <a:pt x="2566" y="2015"/>
                  <a:pt x="2402" y="1883"/>
                </a:cubicBezTo>
                <a:cubicBezTo>
                  <a:pt x="2227" y="1745"/>
                  <a:pt x="1986" y="1668"/>
                  <a:pt x="1719" y="1668"/>
                </a:cubicBezTo>
                <a:cubicBezTo>
                  <a:pt x="1576" y="1668"/>
                  <a:pt x="1438" y="1692"/>
                  <a:pt x="1319" y="1732"/>
                </a:cubicBezTo>
                <a:cubicBezTo>
                  <a:pt x="1308" y="1737"/>
                  <a:pt x="1295" y="1740"/>
                  <a:pt x="1284" y="1740"/>
                </a:cubicBezTo>
                <a:cubicBezTo>
                  <a:pt x="1247" y="1740"/>
                  <a:pt x="1213" y="1721"/>
                  <a:pt x="1194" y="1687"/>
                </a:cubicBezTo>
                <a:cubicBezTo>
                  <a:pt x="1133" y="1584"/>
                  <a:pt x="1028" y="1422"/>
                  <a:pt x="866" y="1250"/>
                </a:cubicBezTo>
                <a:cubicBezTo>
                  <a:pt x="633" y="998"/>
                  <a:pt x="365" y="813"/>
                  <a:pt x="69" y="694"/>
                </a:cubicBezTo>
                <a:cubicBezTo>
                  <a:pt x="37" y="681"/>
                  <a:pt x="13" y="654"/>
                  <a:pt x="8" y="620"/>
                </a:cubicBezTo>
                <a:cubicBezTo>
                  <a:pt x="0" y="588"/>
                  <a:pt x="8" y="551"/>
                  <a:pt x="32" y="527"/>
                </a:cubicBezTo>
                <a:cubicBezTo>
                  <a:pt x="193" y="355"/>
                  <a:pt x="471" y="132"/>
                  <a:pt x="884" y="40"/>
                </a:cubicBezTo>
                <a:cubicBezTo>
                  <a:pt x="887" y="40"/>
                  <a:pt x="887" y="40"/>
                  <a:pt x="887" y="40"/>
                </a:cubicBezTo>
                <a:cubicBezTo>
                  <a:pt x="1033" y="13"/>
                  <a:pt x="1176" y="0"/>
                  <a:pt x="1319" y="0"/>
                </a:cubicBezTo>
                <a:cubicBezTo>
                  <a:pt x="1780" y="0"/>
                  <a:pt x="2092" y="143"/>
                  <a:pt x="2201" y="201"/>
                </a:cubicBezTo>
                <a:cubicBezTo>
                  <a:pt x="2439" y="143"/>
                  <a:pt x="2669" y="114"/>
                  <a:pt x="2884" y="114"/>
                </a:cubicBezTo>
                <a:cubicBezTo>
                  <a:pt x="4007" y="114"/>
                  <a:pt x="4468" y="895"/>
                  <a:pt x="4581" y="1136"/>
                </a:cubicBezTo>
                <a:cubicBezTo>
                  <a:pt x="4584" y="1141"/>
                  <a:pt x="4584" y="1144"/>
                  <a:pt x="4587" y="1149"/>
                </a:cubicBezTo>
                <a:cubicBezTo>
                  <a:pt x="4629" y="1284"/>
                  <a:pt x="4684" y="1544"/>
                  <a:pt x="4573" y="1764"/>
                </a:cubicBezTo>
                <a:cubicBezTo>
                  <a:pt x="4489" y="1930"/>
                  <a:pt x="4319" y="2044"/>
                  <a:pt x="4075" y="2102"/>
                </a:cubicBezTo>
                <a:cubicBezTo>
                  <a:pt x="4067" y="2102"/>
                  <a:pt x="4062" y="2105"/>
                  <a:pt x="4054" y="2105"/>
                </a:cubicBezTo>
                <a:cubicBezTo>
                  <a:pt x="3938" y="2108"/>
                  <a:pt x="3724" y="2145"/>
                  <a:pt x="3662" y="2274"/>
                </a:cubicBezTo>
                <a:cubicBezTo>
                  <a:pt x="3628" y="2346"/>
                  <a:pt x="3623" y="2378"/>
                  <a:pt x="3623" y="2386"/>
                </a:cubicBezTo>
                <a:cubicBezTo>
                  <a:pt x="3623" y="2415"/>
                  <a:pt x="3612" y="2444"/>
                  <a:pt x="3588" y="2465"/>
                </a:cubicBezTo>
                <a:cubicBezTo>
                  <a:pt x="3570" y="2481"/>
                  <a:pt x="3546" y="2489"/>
                  <a:pt x="3519" y="2489"/>
                </a:cubicBezTo>
                <a:cubicBezTo>
                  <a:pt x="3517" y="2489"/>
                  <a:pt x="3511" y="2489"/>
                  <a:pt x="3506" y="2489"/>
                </a:cubicBezTo>
                <a:cubicBezTo>
                  <a:pt x="3429" y="2478"/>
                  <a:pt x="3347" y="2470"/>
                  <a:pt x="3263" y="2470"/>
                </a:cubicBezTo>
                <a:cubicBezTo>
                  <a:pt x="3114" y="2470"/>
                  <a:pt x="2955" y="2489"/>
                  <a:pt x="2788" y="2521"/>
                </a:cubicBezTo>
                <a:cubicBezTo>
                  <a:pt x="2783" y="2524"/>
                  <a:pt x="2775" y="2524"/>
                  <a:pt x="2770" y="2524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wrap="none" anchor="ctr"/>
          <a:lstStyle/>
          <a:p>
            <a:pPr>
              <a:lnSpc>
                <a:spcPts val="1500"/>
              </a:lnSpc>
            </a:pPr>
            <a:endParaRPr lang="en-US" sz="1200" dirty="0">
              <a:solidFill>
                <a:schemeClr val="bg1">
                  <a:lumMod val="50000"/>
                </a:schemeClr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14" name="Freeform 11"/>
          <p:cNvSpPr>
            <a:spLocks noChangeArrowheads="1"/>
          </p:cNvSpPr>
          <p:nvPr/>
        </p:nvSpPr>
        <p:spPr bwMode="auto">
          <a:xfrm>
            <a:off x="5364483" y="2299724"/>
            <a:ext cx="1997136" cy="1111661"/>
          </a:xfrm>
          <a:custGeom>
            <a:avLst/>
            <a:gdLst>
              <a:gd name="T0" fmla="*/ 1428 w 4906"/>
              <a:gd name="T1" fmla="*/ 209 h 2734"/>
              <a:gd name="T2" fmla="*/ 1428 w 4906"/>
              <a:gd name="T3" fmla="*/ 209 h 2734"/>
              <a:gd name="T4" fmla="*/ 2294 w 4906"/>
              <a:gd name="T5" fmla="*/ 416 h 2734"/>
              <a:gd name="T6" fmla="*/ 2993 w 4906"/>
              <a:gd name="T7" fmla="*/ 323 h 2734"/>
              <a:gd name="T8" fmla="*/ 4598 w 4906"/>
              <a:gd name="T9" fmla="*/ 1287 h 2734"/>
              <a:gd name="T10" fmla="*/ 4590 w 4906"/>
              <a:gd name="T11" fmla="*/ 1822 h 2734"/>
              <a:gd name="T12" fmla="*/ 4161 w 4906"/>
              <a:gd name="T13" fmla="*/ 2108 h 2734"/>
              <a:gd name="T14" fmla="*/ 3676 w 4906"/>
              <a:gd name="T15" fmla="*/ 2336 h 2734"/>
              <a:gd name="T16" fmla="*/ 3628 w 4906"/>
              <a:gd name="T17" fmla="*/ 2492 h 2734"/>
              <a:gd name="T18" fmla="*/ 3372 w 4906"/>
              <a:gd name="T19" fmla="*/ 2473 h 2734"/>
              <a:gd name="T20" fmla="*/ 2879 w 4906"/>
              <a:gd name="T21" fmla="*/ 2526 h 2734"/>
              <a:gd name="T22" fmla="*/ 2575 w 4906"/>
              <a:gd name="T23" fmla="*/ 1909 h 2734"/>
              <a:gd name="T24" fmla="*/ 1828 w 4906"/>
              <a:gd name="T25" fmla="*/ 1671 h 2734"/>
              <a:gd name="T26" fmla="*/ 1393 w 4906"/>
              <a:gd name="T27" fmla="*/ 1740 h 2734"/>
              <a:gd name="T28" fmla="*/ 1052 w 4906"/>
              <a:gd name="T29" fmla="*/ 1284 h 2734"/>
              <a:gd name="T30" fmla="*/ 217 w 4906"/>
              <a:gd name="T31" fmla="*/ 704 h 2734"/>
              <a:gd name="T32" fmla="*/ 1017 w 4906"/>
              <a:gd name="T33" fmla="*/ 246 h 2734"/>
              <a:gd name="T34" fmla="*/ 1428 w 4906"/>
              <a:gd name="T35" fmla="*/ 209 h 2734"/>
              <a:gd name="T36" fmla="*/ 1428 w 4906"/>
              <a:gd name="T37" fmla="*/ 0 h 2734"/>
              <a:gd name="T38" fmla="*/ 1428 w 4906"/>
              <a:gd name="T39" fmla="*/ 0 h 2734"/>
              <a:gd name="T40" fmla="*/ 978 w 4906"/>
              <a:gd name="T41" fmla="*/ 42 h 2734"/>
              <a:gd name="T42" fmla="*/ 972 w 4906"/>
              <a:gd name="T43" fmla="*/ 45 h 2734"/>
              <a:gd name="T44" fmla="*/ 67 w 4906"/>
              <a:gd name="T45" fmla="*/ 561 h 2734"/>
              <a:gd name="T46" fmla="*/ 14 w 4906"/>
              <a:gd name="T47" fmla="*/ 749 h 2734"/>
              <a:gd name="T48" fmla="*/ 141 w 4906"/>
              <a:gd name="T49" fmla="*/ 895 h 2734"/>
              <a:gd name="T50" fmla="*/ 901 w 4906"/>
              <a:gd name="T51" fmla="*/ 1427 h 2734"/>
              <a:gd name="T52" fmla="*/ 1216 w 4906"/>
              <a:gd name="T53" fmla="*/ 1846 h 2734"/>
              <a:gd name="T54" fmla="*/ 1393 w 4906"/>
              <a:gd name="T55" fmla="*/ 1949 h 2734"/>
              <a:gd name="T56" fmla="*/ 1462 w 4906"/>
              <a:gd name="T57" fmla="*/ 1936 h 2734"/>
              <a:gd name="T58" fmla="*/ 1828 w 4906"/>
              <a:gd name="T59" fmla="*/ 1880 h 2734"/>
              <a:gd name="T60" fmla="*/ 2445 w 4906"/>
              <a:gd name="T61" fmla="*/ 2071 h 2734"/>
              <a:gd name="T62" fmla="*/ 2673 w 4906"/>
              <a:gd name="T63" fmla="*/ 2534 h 2734"/>
              <a:gd name="T64" fmla="*/ 2749 w 4906"/>
              <a:gd name="T65" fmla="*/ 2688 h 2734"/>
              <a:gd name="T66" fmla="*/ 2879 w 4906"/>
              <a:gd name="T67" fmla="*/ 2733 h 2734"/>
              <a:gd name="T68" fmla="*/ 2919 w 4906"/>
              <a:gd name="T69" fmla="*/ 2730 h 2734"/>
              <a:gd name="T70" fmla="*/ 3372 w 4906"/>
              <a:gd name="T71" fmla="*/ 2682 h 2734"/>
              <a:gd name="T72" fmla="*/ 3599 w 4906"/>
              <a:gd name="T73" fmla="*/ 2696 h 2734"/>
              <a:gd name="T74" fmla="*/ 3628 w 4906"/>
              <a:gd name="T75" fmla="*/ 2698 h 2734"/>
              <a:gd name="T76" fmla="*/ 3766 w 4906"/>
              <a:gd name="T77" fmla="*/ 2648 h 2734"/>
              <a:gd name="T78" fmla="*/ 3838 w 4906"/>
              <a:gd name="T79" fmla="*/ 2495 h 2734"/>
              <a:gd name="T80" fmla="*/ 3864 w 4906"/>
              <a:gd name="T81" fmla="*/ 2426 h 2734"/>
              <a:gd name="T82" fmla="*/ 4166 w 4906"/>
              <a:gd name="T83" fmla="*/ 2315 h 2734"/>
              <a:gd name="T84" fmla="*/ 4208 w 4906"/>
              <a:gd name="T85" fmla="*/ 2309 h 2734"/>
              <a:gd name="T86" fmla="*/ 4775 w 4906"/>
              <a:gd name="T87" fmla="*/ 1917 h 2734"/>
              <a:gd name="T88" fmla="*/ 4793 w 4906"/>
              <a:gd name="T89" fmla="*/ 1224 h 2734"/>
              <a:gd name="T90" fmla="*/ 4783 w 4906"/>
              <a:gd name="T91" fmla="*/ 1197 h 2734"/>
              <a:gd name="T92" fmla="*/ 2993 w 4906"/>
              <a:gd name="T93" fmla="*/ 116 h 2734"/>
              <a:gd name="T94" fmla="*/ 2323 w 4906"/>
              <a:gd name="T95" fmla="*/ 196 h 2734"/>
              <a:gd name="T96" fmla="*/ 1428 w 4906"/>
              <a:gd name="T97" fmla="*/ 0 h 2734"/>
              <a:gd name="T98" fmla="*/ 1428 w 4906"/>
              <a:gd name="T99" fmla="*/ 209 h 27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4906" h="2734">
                <a:moveTo>
                  <a:pt x="1428" y="209"/>
                </a:moveTo>
                <a:lnTo>
                  <a:pt x="1428" y="209"/>
                </a:lnTo>
                <a:cubicBezTo>
                  <a:pt x="1968" y="209"/>
                  <a:pt x="2294" y="416"/>
                  <a:pt x="2294" y="416"/>
                </a:cubicBezTo>
                <a:cubicBezTo>
                  <a:pt x="2553" y="352"/>
                  <a:pt x="2784" y="323"/>
                  <a:pt x="2993" y="323"/>
                </a:cubicBezTo>
                <a:cubicBezTo>
                  <a:pt x="4055" y="323"/>
                  <a:pt x="4486" y="1057"/>
                  <a:pt x="4598" y="1287"/>
                </a:cubicBezTo>
                <a:cubicBezTo>
                  <a:pt x="4629" y="1393"/>
                  <a:pt x="4688" y="1631"/>
                  <a:pt x="4590" y="1822"/>
                </a:cubicBezTo>
                <a:cubicBezTo>
                  <a:pt x="4518" y="1962"/>
                  <a:pt x="4375" y="2058"/>
                  <a:pt x="4161" y="2108"/>
                </a:cubicBezTo>
                <a:cubicBezTo>
                  <a:pt x="4111" y="2108"/>
                  <a:pt x="3779" y="2124"/>
                  <a:pt x="3676" y="2336"/>
                </a:cubicBezTo>
                <a:cubicBezTo>
                  <a:pt x="3641" y="2407"/>
                  <a:pt x="3628" y="2457"/>
                  <a:pt x="3628" y="2492"/>
                </a:cubicBezTo>
                <a:cubicBezTo>
                  <a:pt x="3546" y="2481"/>
                  <a:pt x="3461" y="2473"/>
                  <a:pt x="3372" y="2473"/>
                </a:cubicBezTo>
                <a:cubicBezTo>
                  <a:pt x="3215" y="2473"/>
                  <a:pt x="3051" y="2492"/>
                  <a:pt x="2879" y="2526"/>
                </a:cubicBezTo>
                <a:cubicBezTo>
                  <a:pt x="2868" y="2275"/>
                  <a:pt x="2765" y="2060"/>
                  <a:pt x="2575" y="1909"/>
                </a:cubicBezTo>
                <a:cubicBezTo>
                  <a:pt x="2368" y="1742"/>
                  <a:pt x="2090" y="1671"/>
                  <a:pt x="1828" y="1671"/>
                </a:cubicBezTo>
                <a:cubicBezTo>
                  <a:pt x="1672" y="1671"/>
                  <a:pt x="1523" y="1698"/>
                  <a:pt x="1393" y="1740"/>
                </a:cubicBezTo>
                <a:cubicBezTo>
                  <a:pt x="1335" y="1639"/>
                  <a:pt x="1221" y="1467"/>
                  <a:pt x="1052" y="1284"/>
                </a:cubicBezTo>
                <a:cubicBezTo>
                  <a:pt x="808" y="1022"/>
                  <a:pt x="525" y="826"/>
                  <a:pt x="217" y="704"/>
                </a:cubicBezTo>
                <a:cubicBezTo>
                  <a:pt x="355" y="556"/>
                  <a:pt x="617" y="336"/>
                  <a:pt x="1017" y="246"/>
                </a:cubicBezTo>
                <a:cubicBezTo>
                  <a:pt x="1163" y="220"/>
                  <a:pt x="1300" y="209"/>
                  <a:pt x="1428" y="209"/>
                </a:cubicBezTo>
                <a:lnTo>
                  <a:pt x="1428" y="0"/>
                </a:lnTo>
                <a:lnTo>
                  <a:pt x="1428" y="0"/>
                </a:lnTo>
                <a:cubicBezTo>
                  <a:pt x="1279" y="0"/>
                  <a:pt x="1129" y="16"/>
                  <a:pt x="978" y="42"/>
                </a:cubicBezTo>
                <a:cubicBezTo>
                  <a:pt x="975" y="45"/>
                  <a:pt x="975" y="45"/>
                  <a:pt x="972" y="45"/>
                </a:cubicBezTo>
                <a:cubicBezTo>
                  <a:pt x="530" y="143"/>
                  <a:pt x="236" y="381"/>
                  <a:pt x="67" y="561"/>
                </a:cubicBezTo>
                <a:cubicBezTo>
                  <a:pt x="19" y="612"/>
                  <a:pt x="0" y="680"/>
                  <a:pt x="14" y="749"/>
                </a:cubicBezTo>
                <a:cubicBezTo>
                  <a:pt x="29" y="816"/>
                  <a:pt x="77" y="871"/>
                  <a:pt x="141" y="895"/>
                </a:cubicBezTo>
                <a:cubicBezTo>
                  <a:pt x="422" y="1009"/>
                  <a:pt x="675" y="1186"/>
                  <a:pt x="901" y="1427"/>
                </a:cubicBezTo>
                <a:cubicBezTo>
                  <a:pt x="1055" y="1591"/>
                  <a:pt x="1155" y="1745"/>
                  <a:pt x="1216" y="1846"/>
                </a:cubicBezTo>
                <a:cubicBezTo>
                  <a:pt x="1253" y="1912"/>
                  <a:pt x="1322" y="1949"/>
                  <a:pt x="1393" y="1949"/>
                </a:cubicBezTo>
                <a:cubicBezTo>
                  <a:pt x="1417" y="1949"/>
                  <a:pt x="1438" y="1943"/>
                  <a:pt x="1462" y="1936"/>
                </a:cubicBezTo>
                <a:cubicBezTo>
                  <a:pt x="1571" y="1899"/>
                  <a:pt x="1698" y="1880"/>
                  <a:pt x="1828" y="1880"/>
                </a:cubicBezTo>
                <a:cubicBezTo>
                  <a:pt x="2071" y="1880"/>
                  <a:pt x="2291" y="1946"/>
                  <a:pt x="2445" y="2071"/>
                </a:cubicBezTo>
                <a:cubicBezTo>
                  <a:pt x="2588" y="2185"/>
                  <a:pt x="2665" y="2341"/>
                  <a:pt x="2673" y="2534"/>
                </a:cubicBezTo>
                <a:cubicBezTo>
                  <a:pt x="2673" y="2595"/>
                  <a:pt x="2702" y="2651"/>
                  <a:pt x="2749" y="2688"/>
                </a:cubicBezTo>
                <a:cubicBezTo>
                  <a:pt x="2786" y="2717"/>
                  <a:pt x="2832" y="2733"/>
                  <a:pt x="2879" y="2733"/>
                </a:cubicBezTo>
                <a:cubicBezTo>
                  <a:pt x="2892" y="2733"/>
                  <a:pt x="2905" y="2733"/>
                  <a:pt x="2919" y="2730"/>
                </a:cubicBezTo>
                <a:cubicBezTo>
                  <a:pt x="3078" y="2698"/>
                  <a:pt x="3231" y="2682"/>
                  <a:pt x="3372" y="2682"/>
                </a:cubicBezTo>
                <a:cubicBezTo>
                  <a:pt x="3451" y="2682"/>
                  <a:pt x="3528" y="2688"/>
                  <a:pt x="3599" y="2696"/>
                </a:cubicBezTo>
                <a:cubicBezTo>
                  <a:pt x="3610" y="2698"/>
                  <a:pt x="3620" y="2698"/>
                  <a:pt x="3628" y="2698"/>
                </a:cubicBezTo>
                <a:cubicBezTo>
                  <a:pt x="3679" y="2698"/>
                  <a:pt x="3726" y="2680"/>
                  <a:pt x="3766" y="2648"/>
                </a:cubicBezTo>
                <a:cubicBezTo>
                  <a:pt x="3808" y="2611"/>
                  <a:pt x="3835" y="2555"/>
                  <a:pt x="3838" y="2495"/>
                </a:cubicBezTo>
                <a:cubicBezTo>
                  <a:pt x="3838" y="2492"/>
                  <a:pt x="3843" y="2471"/>
                  <a:pt x="3864" y="2426"/>
                </a:cubicBezTo>
                <a:cubicBezTo>
                  <a:pt x="3896" y="2359"/>
                  <a:pt x="4044" y="2317"/>
                  <a:pt x="4166" y="2315"/>
                </a:cubicBezTo>
                <a:cubicBezTo>
                  <a:pt x="4179" y="2315"/>
                  <a:pt x="4195" y="2312"/>
                  <a:pt x="4208" y="2309"/>
                </a:cubicBezTo>
                <a:cubicBezTo>
                  <a:pt x="4484" y="2246"/>
                  <a:pt x="4674" y="2113"/>
                  <a:pt x="4775" y="1917"/>
                </a:cubicBezTo>
                <a:cubicBezTo>
                  <a:pt x="4905" y="1663"/>
                  <a:pt x="4841" y="1374"/>
                  <a:pt x="4793" y="1224"/>
                </a:cubicBezTo>
                <a:cubicBezTo>
                  <a:pt x="4791" y="1215"/>
                  <a:pt x="4788" y="1205"/>
                  <a:pt x="4783" y="1197"/>
                </a:cubicBezTo>
                <a:cubicBezTo>
                  <a:pt x="4661" y="943"/>
                  <a:pt x="4176" y="116"/>
                  <a:pt x="2993" y="116"/>
                </a:cubicBezTo>
                <a:cubicBezTo>
                  <a:pt x="2781" y="116"/>
                  <a:pt x="2556" y="143"/>
                  <a:pt x="2323" y="196"/>
                </a:cubicBezTo>
                <a:cubicBezTo>
                  <a:pt x="2180" y="127"/>
                  <a:pt x="1865" y="0"/>
                  <a:pt x="1428" y="0"/>
                </a:cubicBezTo>
                <a:lnTo>
                  <a:pt x="1428" y="209"/>
                </a:lnTo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lnSpc>
                <a:spcPts val="1500"/>
              </a:lnSpc>
            </a:pPr>
            <a:endParaRPr lang="en-US" sz="1200" dirty="0">
              <a:solidFill>
                <a:schemeClr val="bg1">
                  <a:lumMod val="50000"/>
                </a:schemeClr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15" name="Freeform 22"/>
          <p:cNvSpPr>
            <a:spLocks noChangeArrowheads="1"/>
          </p:cNvSpPr>
          <p:nvPr/>
        </p:nvSpPr>
        <p:spPr bwMode="auto">
          <a:xfrm>
            <a:off x="6311027" y="3969300"/>
            <a:ext cx="406452" cy="406456"/>
          </a:xfrm>
          <a:custGeom>
            <a:avLst/>
            <a:gdLst>
              <a:gd name="T0" fmla="*/ 230 w 461"/>
              <a:gd name="T1" fmla="*/ 8 h 461"/>
              <a:gd name="T2" fmla="*/ 230 w 461"/>
              <a:gd name="T3" fmla="*/ 8 h 461"/>
              <a:gd name="T4" fmla="*/ 0 w 461"/>
              <a:gd name="T5" fmla="*/ 239 h 461"/>
              <a:gd name="T6" fmla="*/ 230 w 461"/>
              <a:gd name="T7" fmla="*/ 460 h 461"/>
              <a:gd name="T8" fmla="*/ 460 w 461"/>
              <a:gd name="T9" fmla="*/ 230 h 461"/>
              <a:gd name="T10" fmla="*/ 230 w 461"/>
              <a:gd name="T11" fmla="*/ 8 h 461"/>
              <a:gd name="T12" fmla="*/ 230 w 461"/>
              <a:gd name="T13" fmla="*/ 35 h 461"/>
              <a:gd name="T14" fmla="*/ 230 w 461"/>
              <a:gd name="T15" fmla="*/ 35 h 461"/>
              <a:gd name="T16" fmla="*/ 319 w 461"/>
              <a:gd name="T17" fmla="*/ 53 h 461"/>
              <a:gd name="T18" fmla="*/ 291 w 461"/>
              <a:gd name="T19" fmla="*/ 106 h 461"/>
              <a:gd name="T20" fmla="*/ 230 w 461"/>
              <a:gd name="T21" fmla="*/ 97 h 461"/>
              <a:gd name="T22" fmla="*/ 168 w 461"/>
              <a:gd name="T23" fmla="*/ 106 h 461"/>
              <a:gd name="T24" fmla="*/ 141 w 461"/>
              <a:gd name="T25" fmla="*/ 53 h 461"/>
              <a:gd name="T26" fmla="*/ 230 w 461"/>
              <a:gd name="T27" fmla="*/ 35 h 461"/>
              <a:gd name="T28" fmla="*/ 106 w 461"/>
              <a:gd name="T29" fmla="*/ 292 h 461"/>
              <a:gd name="T30" fmla="*/ 106 w 461"/>
              <a:gd name="T31" fmla="*/ 292 h 461"/>
              <a:gd name="T32" fmla="*/ 53 w 461"/>
              <a:gd name="T33" fmla="*/ 327 h 461"/>
              <a:gd name="T34" fmla="*/ 35 w 461"/>
              <a:gd name="T35" fmla="*/ 239 h 461"/>
              <a:gd name="T36" fmla="*/ 53 w 461"/>
              <a:gd name="T37" fmla="*/ 141 h 461"/>
              <a:gd name="T38" fmla="*/ 106 w 461"/>
              <a:gd name="T39" fmla="*/ 167 h 461"/>
              <a:gd name="T40" fmla="*/ 88 w 461"/>
              <a:gd name="T41" fmla="*/ 230 h 461"/>
              <a:gd name="T42" fmla="*/ 106 w 461"/>
              <a:gd name="T43" fmla="*/ 292 h 461"/>
              <a:gd name="T44" fmla="*/ 230 w 461"/>
              <a:gd name="T45" fmla="*/ 433 h 461"/>
              <a:gd name="T46" fmla="*/ 230 w 461"/>
              <a:gd name="T47" fmla="*/ 433 h 461"/>
              <a:gd name="T48" fmla="*/ 141 w 461"/>
              <a:gd name="T49" fmla="*/ 407 h 461"/>
              <a:gd name="T50" fmla="*/ 168 w 461"/>
              <a:gd name="T51" fmla="*/ 354 h 461"/>
              <a:gd name="T52" fmla="*/ 230 w 461"/>
              <a:gd name="T53" fmla="*/ 372 h 461"/>
              <a:gd name="T54" fmla="*/ 291 w 461"/>
              <a:gd name="T55" fmla="*/ 354 h 461"/>
              <a:gd name="T56" fmla="*/ 319 w 461"/>
              <a:gd name="T57" fmla="*/ 407 h 461"/>
              <a:gd name="T58" fmla="*/ 230 w 461"/>
              <a:gd name="T59" fmla="*/ 433 h 461"/>
              <a:gd name="T60" fmla="*/ 230 w 461"/>
              <a:gd name="T61" fmla="*/ 345 h 461"/>
              <a:gd name="T62" fmla="*/ 230 w 461"/>
              <a:gd name="T63" fmla="*/ 345 h 461"/>
              <a:gd name="T64" fmla="*/ 124 w 461"/>
              <a:gd name="T65" fmla="*/ 230 h 461"/>
              <a:gd name="T66" fmla="*/ 230 w 461"/>
              <a:gd name="T67" fmla="*/ 123 h 461"/>
              <a:gd name="T68" fmla="*/ 336 w 461"/>
              <a:gd name="T69" fmla="*/ 230 h 461"/>
              <a:gd name="T70" fmla="*/ 230 w 461"/>
              <a:gd name="T71" fmla="*/ 345 h 461"/>
              <a:gd name="T72" fmla="*/ 354 w 461"/>
              <a:gd name="T73" fmla="*/ 292 h 461"/>
              <a:gd name="T74" fmla="*/ 354 w 461"/>
              <a:gd name="T75" fmla="*/ 292 h 461"/>
              <a:gd name="T76" fmla="*/ 372 w 461"/>
              <a:gd name="T77" fmla="*/ 230 h 461"/>
              <a:gd name="T78" fmla="*/ 354 w 461"/>
              <a:gd name="T79" fmla="*/ 167 h 461"/>
              <a:gd name="T80" fmla="*/ 407 w 461"/>
              <a:gd name="T81" fmla="*/ 141 h 461"/>
              <a:gd name="T82" fmla="*/ 425 w 461"/>
              <a:gd name="T83" fmla="*/ 230 h 461"/>
              <a:gd name="T84" fmla="*/ 407 w 461"/>
              <a:gd name="T85" fmla="*/ 327 h 461"/>
              <a:gd name="T86" fmla="*/ 354 w 461"/>
              <a:gd name="T87" fmla="*/ 292 h 4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461" h="461">
                <a:moveTo>
                  <a:pt x="230" y="8"/>
                </a:moveTo>
                <a:lnTo>
                  <a:pt x="230" y="8"/>
                </a:lnTo>
                <a:cubicBezTo>
                  <a:pt x="97" y="8"/>
                  <a:pt x="0" y="106"/>
                  <a:pt x="0" y="239"/>
                </a:cubicBezTo>
                <a:cubicBezTo>
                  <a:pt x="0" y="363"/>
                  <a:pt x="106" y="460"/>
                  <a:pt x="230" y="460"/>
                </a:cubicBezTo>
                <a:cubicBezTo>
                  <a:pt x="363" y="460"/>
                  <a:pt x="460" y="354"/>
                  <a:pt x="460" y="230"/>
                </a:cubicBezTo>
                <a:cubicBezTo>
                  <a:pt x="460" y="106"/>
                  <a:pt x="354" y="0"/>
                  <a:pt x="230" y="8"/>
                </a:cubicBezTo>
                <a:close/>
                <a:moveTo>
                  <a:pt x="230" y="35"/>
                </a:moveTo>
                <a:lnTo>
                  <a:pt x="230" y="35"/>
                </a:lnTo>
                <a:cubicBezTo>
                  <a:pt x="256" y="35"/>
                  <a:pt x="291" y="44"/>
                  <a:pt x="319" y="53"/>
                </a:cubicBezTo>
                <a:cubicBezTo>
                  <a:pt x="291" y="106"/>
                  <a:pt x="291" y="106"/>
                  <a:pt x="291" y="106"/>
                </a:cubicBezTo>
                <a:cubicBezTo>
                  <a:pt x="275" y="97"/>
                  <a:pt x="247" y="97"/>
                  <a:pt x="230" y="97"/>
                </a:cubicBezTo>
                <a:cubicBezTo>
                  <a:pt x="203" y="97"/>
                  <a:pt x="185" y="97"/>
                  <a:pt x="168" y="106"/>
                </a:cubicBezTo>
                <a:cubicBezTo>
                  <a:pt x="141" y="53"/>
                  <a:pt x="141" y="53"/>
                  <a:pt x="141" y="53"/>
                </a:cubicBezTo>
                <a:cubicBezTo>
                  <a:pt x="168" y="44"/>
                  <a:pt x="194" y="35"/>
                  <a:pt x="230" y="35"/>
                </a:cubicBezTo>
                <a:close/>
                <a:moveTo>
                  <a:pt x="106" y="292"/>
                </a:moveTo>
                <a:lnTo>
                  <a:pt x="106" y="292"/>
                </a:lnTo>
                <a:cubicBezTo>
                  <a:pt x="53" y="327"/>
                  <a:pt x="53" y="327"/>
                  <a:pt x="53" y="327"/>
                </a:cubicBezTo>
                <a:cubicBezTo>
                  <a:pt x="35" y="301"/>
                  <a:pt x="35" y="265"/>
                  <a:pt x="35" y="239"/>
                </a:cubicBezTo>
                <a:cubicBezTo>
                  <a:pt x="26" y="204"/>
                  <a:pt x="35" y="167"/>
                  <a:pt x="53" y="141"/>
                </a:cubicBezTo>
                <a:cubicBezTo>
                  <a:pt x="106" y="167"/>
                  <a:pt x="106" y="167"/>
                  <a:pt x="106" y="167"/>
                </a:cubicBezTo>
                <a:cubicBezTo>
                  <a:pt x="97" y="185"/>
                  <a:pt x="88" y="212"/>
                  <a:pt x="88" y="230"/>
                </a:cubicBezTo>
                <a:cubicBezTo>
                  <a:pt x="88" y="257"/>
                  <a:pt x="97" y="274"/>
                  <a:pt x="106" y="292"/>
                </a:cubicBezTo>
                <a:close/>
                <a:moveTo>
                  <a:pt x="230" y="433"/>
                </a:moveTo>
                <a:lnTo>
                  <a:pt x="230" y="433"/>
                </a:lnTo>
                <a:cubicBezTo>
                  <a:pt x="194" y="433"/>
                  <a:pt x="168" y="425"/>
                  <a:pt x="141" y="407"/>
                </a:cubicBezTo>
                <a:cubicBezTo>
                  <a:pt x="168" y="354"/>
                  <a:pt x="168" y="354"/>
                  <a:pt x="168" y="354"/>
                </a:cubicBezTo>
                <a:cubicBezTo>
                  <a:pt x="185" y="363"/>
                  <a:pt x="203" y="372"/>
                  <a:pt x="230" y="372"/>
                </a:cubicBezTo>
                <a:cubicBezTo>
                  <a:pt x="247" y="372"/>
                  <a:pt x="275" y="363"/>
                  <a:pt x="291" y="354"/>
                </a:cubicBezTo>
                <a:cubicBezTo>
                  <a:pt x="319" y="407"/>
                  <a:pt x="319" y="407"/>
                  <a:pt x="319" y="407"/>
                </a:cubicBezTo>
                <a:cubicBezTo>
                  <a:pt x="291" y="425"/>
                  <a:pt x="266" y="433"/>
                  <a:pt x="230" y="433"/>
                </a:cubicBezTo>
                <a:close/>
                <a:moveTo>
                  <a:pt x="230" y="345"/>
                </a:moveTo>
                <a:lnTo>
                  <a:pt x="230" y="345"/>
                </a:lnTo>
                <a:cubicBezTo>
                  <a:pt x="168" y="345"/>
                  <a:pt x="124" y="292"/>
                  <a:pt x="124" y="230"/>
                </a:cubicBezTo>
                <a:cubicBezTo>
                  <a:pt x="124" y="167"/>
                  <a:pt x="168" y="123"/>
                  <a:pt x="230" y="123"/>
                </a:cubicBezTo>
                <a:cubicBezTo>
                  <a:pt x="291" y="123"/>
                  <a:pt x="336" y="167"/>
                  <a:pt x="336" y="230"/>
                </a:cubicBezTo>
                <a:cubicBezTo>
                  <a:pt x="336" y="292"/>
                  <a:pt x="291" y="345"/>
                  <a:pt x="230" y="345"/>
                </a:cubicBezTo>
                <a:close/>
                <a:moveTo>
                  <a:pt x="354" y="292"/>
                </a:moveTo>
                <a:lnTo>
                  <a:pt x="354" y="292"/>
                </a:lnTo>
                <a:cubicBezTo>
                  <a:pt x="363" y="274"/>
                  <a:pt x="372" y="257"/>
                  <a:pt x="372" y="230"/>
                </a:cubicBezTo>
                <a:cubicBezTo>
                  <a:pt x="372" y="212"/>
                  <a:pt x="363" y="185"/>
                  <a:pt x="354" y="167"/>
                </a:cubicBezTo>
                <a:cubicBezTo>
                  <a:pt x="407" y="141"/>
                  <a:pt x="407" y="141"/>
                  <a:pt x="407" y="141"/>
                </a:cubicBezTo>
                <a:cubicBezTo>
                  <a:pt x="416" y="167"/>
                  <a:pt x="425" y="195"/>
                  <a:pt x="425" y="230"/>
                </a:cubicBezTo>
                <a:cubicBezTo>
                  <a:pt x="425" y="265"/>
                  <a:pt x="416" y="292"/>
                  <a:pt x="407" y="327"/>
                </a:cubicBezTo>
                <a:lnTo>
                  <a:pt x="354" y="29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pPr>
              <a:lnSpc>
                <a:spcPts val="1500"/>
              </a:lnSpc>
            </a:pPr>
            <a:endParaRPr lang="en-US" sz="1200" dirty="0">
              <a:solidFill>
                <a:schemeClr val="bg1">
                  <a:lumMod val="50000"/>
                </a:schemeClr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16" name="Freeform 70"/>
          <p:cNvSpPr>
            <a:spLocks noChangeArrowheads="1"/>
          </p:cNvSpPr>
          <p:nvPr/>
        </p:nvSpPr>
        <p:spPr bwMode="auto">
          <a:xfrm>
            <a:off x="7255486" y="3262244"/>
            <a:ext cx="437423" cy="390971"/>
          </a:xfrm>
          <a:custGeom>
            <a:avLst/>
            <a:gdLst>
              <a:gd name="T0" fmla="*/ 142 w 497"/>
              <a:gd name="T1" fmla="*/ 275 h 445"/>
              <a:gd name="T2" fmla="*/ 142 w 497"/>
              <a:gd name="T3" fmla="*/ 275 h 445"/>
              <a:gd name="T4" fmla="*/ 142 w 497"/>
              <a:gd name="T5" fmla="*/ 125 h 445"/>
              <a:gd name="T6" fmla="*/ 53 w 497"/>
              <a:gd name="T7" fmla="*/ 125 h 445"/>
              <a:gd name="T8" fmla="*/ 0 w 497"/>
              <a:gd name="T9" fmla="*/ 178 h 445"/>
              <a:gd name="T10" fmla="*/ 0 w 497"/>
              <a:gd name="T11" fmla="*/ 319 h 445"/>
              <a:gd name="T12" fmla="*/ 53 w 497"/>
              <a:gd name="T13" fmla="*/ 373 h 445"/>
              <a:gd name="T14" fmla="*/ 71 w 497"/>
              <a:gd name="T15" fmla="*/ 373 h 445"/>
              <a:gd name="T16" fmla="*/ 71 w 497"/>
              <a:gd name="T17" fmla="*/ 444 h 445"/>
              <a:gd name="T18" fmla="*/ 151 w 497"/>
              <a:gd name="T19" fmla="*/ 373 h 445"/>
              <a:gd name="T20" fmla="*/ 274 w 497"/>
              <a:gd name="T21" fmla="*/ 373 h 445"/>
              <a:gd name="T22" fmla="*/ 319 w 497"/>
              <a:gd name="T23" fmla="*/ 319 h 445"/>
              <a:gd name="T24" fmla="*/ 319 w 497"/>
              <a:gd name="T25" fmla="*/ 275 h 445"/>
              <a:gd name="T26" fmla="*/ 319 w 497"/>
              <a:gd name="T27" fmla="*/ 275 h 445"/>
              <a:gd name="T28" fmla="*/ 142 w 497"/>
              <a:gd name="T29" fmla="*/ 275 h 445"/>
              <a:gd name="T30" fmla="*/ 443 w 497"/>
              <a:gd name="T31" fmla="*/ 0 h 445"/>
              <a:gd name="T32" fmla="*/ 443 w 497"/>
              <a:gd name="T33" fmla="*/ 0 h 445"/>
              <a:gd name="T34" fmla="*/ 221 w 497"/>
              <a:gd name="T35" fmla="*/ 0 h 445"/>
              <a:gd name="T36" fmla="*/ 177 w 497"/>
              <a:gd name="T37" fmla="*/ 54 h 445"/>
              <a:gd name="T38" fmla="*/ 177 w 497"/>
              <a:gd name="T39" fmla="*/ 248 h 445"/>
              <a:gd name="T40" fmla="*/ 346 w 497"/>
              <a:gd name="T41" fmla="*/ 248 h 445"/>
              <a:gd name="T42" fmla="*/ 425 w 497"/>
              <a:gd name="T43" fmla="*/ 319 h 445"/>
              <a:gd name="T44" fmla="*/ 425 w 497"/>
              <a:gd name="T45" fmla="*/ 248 h 445"/>
              <a:gd name="T46" fmla="*/ 443 w 497"/>
              <a:gd name="T47" fmla="*/ 248 h 445"/>
              <a:gd name="T48" fmla="*/ 496 w 497"/>
              <a:gd name="T49" fmla="*/ 195 h 445"/>
              <a:gd name="T50" fmla="*/ 496 w 497"/>
              <a:gd name="T51" fmla="*/ 54 h 445"/>
              <a:gd name="T52" fmla="*/ 443 w 497"/>
              <a:gd name="T53" fmla="*/ 0 h 4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497" h="445">
                <a:moveTo>
                  <a:pt x="142" y="275"/>
                </a:moveTo>
                <a:lnTo>
                  <a:pt x="142" y="275"/>
                </a:lnTo>
                <a:cubicBezTo>
                  <a:pt x="142" y="125"/>
                  <a:pt x="142" y="125"/>
                  <a:pt x="142" y="125"/>
                </a:cubicBezTo>
                <a:cubicBezTo>
                  <a:pt x="53" y="125"/>
                  <a:pt x="53" y="125"/>
                  <a:pt x="53" y="125"/>
                </a:cubicBezTo>
                <a:cubicBezTo>
                  <a:pt x="18" y="125"/>
                  <a:pt x="0" y="151"/>
                  <a:pt x="0" y="178"/>
                </a:cubicBezTo>
                <a:cubicBezTo>
                  <a:pt x="0" y="319"/>
                  <a:pt x="0" y="319"/>
                  <a:pt x="0" y="319"/>
                </a:cubicBezTo>
                <a:cubicBezTo>
                  <a:pt x="0" y="354"/>
                  <a:pt x="18" y="373"/>
                  <a:pt x="53" y="373"/>
                </a:cubicBezTo>
                <a:cubicBezTo>
                  <a:pt x="71" y="373"/>
                  <a:pt x="71" y="373"/>
                  <a:pt x="71" y="373"/>
                </a:cubicBezTo>
                <a:cubicBezTo>
                  <a:pt x="71" y="444"/>
                  <a:pt x="71" y="444"/>
                  <a:pt x="71" y="444"/>
                </a:cubicBezTo>
                <a:cubicBezTo>
                  <a:pt x="151" y="373"/>
                  <a:pt x="151" y="373"/>
                  <a:pt x="151" y="373"/>
                </a:cubicBezTo>
                <a:cubicBezTo>
                  <a:pt x="274" y="373"/>
                  <a:pt x="274" y="373"/>
                  <a:pt x="274" y="373"/>
                </a:cubicBezTo>
                <a:cubicBezTo>
                  <a:pt x="302" y="373"/>
                  <a:pt x="319" y="354"/>
                  <a:pt x="319" y="319"/>
                </a:cubicBezTo>
                <a:cubicBezTo>
                  <a:pt x="319" y="275"/>
                  <a:pt x="319" y="275"/>
                  <a:pt x="319" y="275"/>
                </a:cubicBezTo>
                <a:lnTo>
                  <a:pt x="319" y="275"/>
                </a:lnTo>
                <a:lnTo>
                  <a:pt x="142" y="275"/>
                </a:lnTo>
                <a:close/>
                <a:moveTo>
                  <a:pt x="443" y="0"/>
                </a:moveTo>
                <a:lnTo>
                  <a:pt x="443" y="0"/>
                </a:lnTo>
                <a:cubicBezTo>
                  <a:pt x="221" y="0"/>
                  <a:pt x="221" y="0"/>
                  <a:pt x="221" y="0"/>
                </a:cubicBezTo>
                <a:cubicBezTo>
                  <a:pt x="195" y="0"/>
                  <a:pt x="177" y="27"/>
                  <a:pt x="177" y="54"/>
                </a:cubicBezTo>
                <a:cubicBezTo>
                  <a:pt x="177" y="248"/>
                  <a:pt x="177" y="248"/>
                  <a:pt x="177" y="248"/>
                </a:cubicBezTo>
                <a:cubicBezTo>
                  <a:pt x="346" y="248"/>
                  <a:pt x="346" y="248"/>
                  <a:pt x="346" y="248"/>
                </a:cubicBezTo>
                <a:cubicBezTo>
                  <a:pt x="425" y="319"/>
                  <a:pt x="425" y="319"/>
                  <a:pt x="425" y="319"/>
                </a:cubicBezTo>
                <a:cubicBezTo>
                  <a:pt x="425" y="248"/>
                  <a:pt x="425" y="248"/>
                  <a:pt x="425" y="248"/>
                </a:cubicBezTo>
                <a:cubicBezTo>
                  <a:pt x="443" y="248"/>
                  <a:pt x="443" y="248"/>
                  <a:pt x="443" y="248"/>
                </a:cubicBezTo>
                <a:cubicBezTo>
                  <a:pt x="470" y="248"/>
                  <a:pt x="496" y="231"/>
                  <a:pt x="496" y="195"/>
                </a:cubicBezTo>
                <a:cubicBezTo>
                  <a:pt x="496" y="54"/>
                  <a:pt x="496" y="54"/>
                  <a:pt x="496" y="54"/>
                </a:cubicBezTo>
                <a:cubicBezTo>
                  <a:pt x="496" y="27"/>
                  <a:pt x="470" y="0"/>
                  <a:pt x="4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pPr>
              <a:lnSpc>
                <a:spcPts val="1500"/>
              </a:lnSpc>
            </a:pPr>
            <a:endParaRPr lang="en-US" sz="1200" dirty="0">
              <a:solidFill>
                <a:schemeClr val="bg1">
                  <a:lumMod val="50000"/>
                </a:schemeClr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17" name="Freeform 110"/>
          <p:cNvSpPr>
            <a:spLocks noChangeArrowheads="1"/>
          </p:cNvSpPr>
          <p:nvPr/>
        </p:nvSpPr>
        <p:spPr bwMode="auto">
          <a:xfrm>
            <a:off x="6309687" y="2644028"/>
            <a:ext cx="406452" cy="329035"/>
          </a:xfrm>
          <a:custGeom>
            <a:avLst/>
            <a:gdLst>
              <a:gd name="T0" fmla="*/ 444 w 462"/>
              <a:gd name="T1" fmla="*/ 9 h 373"/>
              <a:gd name="T2" fmla="*/ 444 w 462"/>
              <a:gd name="T3" fmla="*/ 9 h 373"/>
              <a:gd name="T4" fmla="*/ 9 w 462"/>
              <a:gd name="T5" fmla="*/ 160 h 373"/>
              <a:gd name="T6" fmla="*/ 9 w 462"/>
              <a:gd name="T7" fmla="*/ 169 h 373"/>
              <a:gd name="T8" fmla="*/ 98 w 462"/>
              <a:gd name="T9" fmla="*/ 213 h 373"/>
              <a:gd name="T10" fmla="*/ 98 w 462"/>
              <a:gd name="T11" fmla="*/ 213 h 373"/>
              <a:gd name="T12" fmla="*/ 160 w 462"/>
              <a:gd name="T13" fmla="*/ 230 h 373"/>
              <a:gd name="T14" fmla="*/ 434 w 462"/>
              <a:gd name="T15" fmla="*/ 35 h 373"/>
              <a:gd name="T16" fmla="*/ 434 w 462"/>
              <a:gd name="T17" fmla="*/ 35 h 373"/>
              <a:gd name="T18" fmla="*/ 240 w 462"/>
              <a:gd name="T19" fmla="*/ 248 h 373"/>
              <a:gd name="T20" fmla="*/ 240 w 462"/>
              <a:gd name="T21" fmla="*/ 248 h 373"/>
              <a:gd name="T22" fmla="*/ 231 w 462"/>
              <a:gd name="T23" fmla="*/ 257 h 373"/>
              <a:gd name="T24" fmla="*/ 240 w 462"/>
              <a:gd name="T25" fmla="*/ 266 h 373"/>
              <a:gd name="T26" fmla="*/ 240 w 462"/>
              <a:gd name="T27" fmla="*/ 266 h 373"/>
              <a:gd name="T28" fmla="*/ 363 w 462"/>
              <a:gd name="T29" fmla="*/ 337 h 373"/>
              <a:gd name="T30" fmla="*/ 390 w 462"/>
              <a:gd name="T31" fmla="*/ 328 h 373"/>
              <a:gd name="T32" fmla="*/ 461 w 462"/>
              <a:gd name="T33" fmla="*/ 18 h 373"/>
              <a:gd name="T34" fmla="*/ 444 w 462"/>
              <a:gd name="T35" fmla="*/ 9 h 373"/>
              <a:gd name="T36" fmla="*/ 160 w 462"/>
              <a:gd name="T37" fmla="*/ 363 h 373"/>
              <a:gd name="T38" fmla="*/ 160 w 462"/>
              <a:gd name="T39" fmla="*/ 363 h 373"/>
              <a:gd name="T40" fmla="*/ 169 w 462"/>
              <a:gd name="T41" fmla="*/ 372 h 373"/>
              <a:gd name="T42" fmla="*/ 240 w 462"/>
              <a:gd name="T43" fmla="*/ 310 h 373"/>
              <a:gd name="T44" fmla="*/ 160 w 462"/>
              <a:gd name="T45" fmla="*/ 266 h 373"/>
              <a:gd name="T46" fmla="*/ 160 w 462"/>
              <a:gd name="T47" fmla="*/ 363 h 3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462" h="373">
                <a:moveTo>
                  <a:pt x="444" y="9"/>
                </a:moveTo>
                <a:lnTo>
                  <a:pt x="444" y="9"/>
                </a:lnTo>
                <a:cubicBezTo>
                  <a:pt x="434" y="9"/>
                  <a:pt x="18" y="160"/>
                  <a:pt x="9" y="160"/>
                </a:cubicBezTo>
                <a:cubicBezTo>
                  <a:pt x="0" y="160"/>
                  <a:pt x="0" y="169"/>
                  <a:pt x="9" y="169"/>
                </a:cubicBezTo>
                <a:cubicBezTo>
                  <a:pt x="18" y="177"/>
                  <a:pt x="98" y="213"/>
                  <a:pt x="98" y="213"/>
                </a:cubicBezTo>
                <a:lnTo>
                  <a:pt x="98" y="213"/>
                </a:lnTo>
                <a:cubicBezTo>
                  <a:pt x="160" y="230"/>
                  <a:pt x="160" y="230"/>
                  <a:pt x="160" y="230"/>
                </a:cubicBezTo>
                <a:cubicBezTo>
                  <a:pt x="160" y="230"/>
                  <a:pt x="425" y="35"/>
                  <a:pt x="434" y="35"/>
                </a:cubicBezTo>
                <a:cubicBezTo>
                  <a:pt x="434" y="26"/>
                  <a:pt x="434" y="35"/>
                  <a:pt x="434" y="35"/>
                </a:cubicBezTo>
                <a:lnTo>
                  <a:pt x="240" y="248"/>
                </a:lnTo>
                <a:lnTo>
                  <a:pt x="240" y="248"/>
                </a:lnTo>
                <a:cubicBezTo>
                  <a:pt x="231" y="257"/>
                  <a:pt x="231" y="257"/>
                  <a:pt x="231" y="257"/>
                </a:cubicBezTo>
                <a:cubicBezTo>
                  <a:pt x="240" y="266"/>
                  <a:pt x="240" y="266"/>
                  <a:pt x="240" y="266"/>
                </a:cubicBezTo>
                <a:lnTo>
                  <a:pt x="240" y="266"/>
                </a:lnTo>
                <a:cubicBezTo>
                  <a:pt x="240" y="266"/>
                  <a:pt x="363" y="328"/>
                  <a:pt x="363" y="337"/>
                </a:cubicBezTo>
                <a:cubicBezTo>
                  <a:pt x="372" y="337"/>
                  <a:pt x="381" y="337"/>
                  <a:pt x="390" y="328"/>
                </a:cubicBezTo>
                <a:cubicBezTo>
                  <a:pt x="390" y="319"/>
                  <a:pt x="461" y="26"/>
                  <a:pt x="461" y="18"/>
                </a:cubicBezTo>
                <a:cubicBezTo>
                  <a:pt x="461" y="9"/>
                  <a:pt x="453" y="0"/>
                  <a:pt x="444" y="9"/>
                </a:cubicBezTo>
                <a:close/>
                <a:moveTo>
                  <a:pt x="160" y="363"/>
                </a:moveTo>
                <a:lnTo>
                  <a:pt x="160" y="363"/>
                </a:lnTo>
                <a:cubicBezTo>
                  <a:pt x="160" y="372"/>
                  <a:pt x="160" y="372"/>
                  <a:pt x="169" y="372"/>
                </a:cubicBezTo>
                <a:cubicBezTo>
                  <a:pt x="169" y="363"/>
                  <a:pt x="240" y="310"/>
                  <a:pt x="240" y="310"/>
                </a:cubicBezTo>
                <a:cubicBezTo>
                  <a:pt x="160" y="266"/>
                  <a:pt x="160" y="266"/>
                  <a:pt x="160" y="266"/>
                </a:cubicBezTo>
                <a:lnTo>
                  <a:pt x="160" y="36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pPr>
              <a:lnSpc>
                <a:spcPts val="1500"/>
              </a:lnSpc>
            </a:pPr>
            <a:endParaRPr lang="en-US" sz="1200" dirty="0">
              <a:solidFill>
                <a:schemeClr val="bg1">
                  <a:lumMod val="50000"/>
                </a:schemeClr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18" name="Freeform 119"/>
          <p:cNvSpPr>
            <a:spLocks noChangeArrowheads="1"/>
          </p:cNvSpPr>
          <p:nvPr/>
        </p:nvSpPr>
        <p:spPr bwMode="auto">
          <a:xfrm>
            <a:off x="5222711" y="3140257"/>
            <a:ext cx="437420" cy="390968"/>
          </a:xfrm>
          <a:custGeom>
            <a:avLst/>
            <a:gdLst>
              <a:gd name="T0" fmla="*/ 443 w 497"/>
              <a:gd name="T1" fmla="*/ 70 h 444"/>
              <a:gd name="T2" fmla="*/ 443 w 497"/>
              <a:gd name="T3" fmla="*/ 70 h 444"/>
              <a:gd name="T4" fmla="*/ 426 w 497"/>
              <a:gd name="T5" fmla="*/ 70 h 444"/>
              <a:gd name="T6" fmla="*/ 426 w 497"/>
              <a:gd name="T7" fmla="*/ 443 h 444"/>
              <a:gd name="T8" fmla="*/ 443 w 497"/>
              <a:gd name="T9" fmla="*/ 443 h 444"/>
              <a:gd name="T10" fmla="*/ 496 w 497"/>
              <a:gd name="T11" fmla="*/ 398 h 444"/>
              <a:gd name="T12" fmla="*/ 496 w 497"/>
              <a:gd name="T13" fmla="*/ 124 h 444"/>
              <a:gd name="T14" fmla="*/ 443 w 497"/>
              <a:gd name="T15" fmla="*/ 70 h 444"/>
              <a:gd name="T16" fmla="*/ 0 w 497"/>
              <a:gd name="T17" fmla="*/ 124 h 444"/>
              <a:gd name="T18" fmla="*/ 0 w 497"/>
              <a:gd name="T19" fmla="*/ 124 h 444"/>
              <a:gd name="T20" fmla="*/ 0 w 497"/>
              <a:gd name="T21" fmla="*/ 398 h 444"/>
              <a:gd name="T22" fmla="*/ 53 w 497"/>
              <a:gd name="T23" fmla="*/ 443 h 444"/>
              <a:gd name="T24" fmla="*/ 71 w 497"/>
              <a:gd name="T25" fmla="*/ 443 h 444"/>
              <a:gd name="T26" fmla="*/ 71 w 497"/>
              <a:gd name="T27" fmla="*/ 70 h 444"/>
              <a:gd name="T28" fmla="*/ 53 w 497"/>
              <a:gd name="T29" fmla="*/ 70 h 444"/>
              <a:gd name="T30" fmla="*/ 0 w 497"/>
              <a:gd name="T31" fmla="*/ 124 h 444"/>
              <a:gd name="T32" fmla="*/ 337 w 497"/>
              <a:gd name="T33" fmla="*/ 26 h 444"/>
              <a:gd name="T34" fmla="*/ 337 w 497"/>
              <a:gd name="T35" fmla="*/ 26 h 444"/>
              <a:gd name="T36" fmla="*/ 248 w 497"/>
              <a:gd name="T37" fmla="*/ 0 h 444"/>
              <a:gd name="T38" fmla="*/ 160 w 497"/>
              <a:gd name="T39" fmla="*/ 26 h 444"/>
              <a:gd name="T40" fmla="*/ 160 w 497"/>
              <a:gd name="T41" fmla="*/ 70 h 444"/>
              <a:gd name="T42" fmla="*/ 107 w 497"/>
              <a:gd name="T43" fmla="*/ 70 h 444"/>
              <a:gd name="T44" fmla="*/ 107 w 497"/>
              <a:gd name="T45" fmla="*/ 443 h 444"/>
              <a:gd name="T46" fmla="*/ 390 w 497"/>
              <a:gd name="T47" fmla="*/ 443 h 444"/>
              <a:gd name="T48" fmla="*/ 390 w 497"/>
              <a:gd name="T49" fmla="*/ 70 h 444"/>
              <a:gd name="T50" fmla="*/ 337 w 497"/>
              <a:gd name="T51" fmla="*/ 70 h 444"/>
              <a:gd name="T52" fmla="*/ 337 w 497"/>
              <a:gd name="T53" fmla="*/ 26 h 444"/>
              <a:gd name="T54" fmla="*/ 301 w 497"/>
              <a:gd name="T55" fmla="*/ 70 h 444"/>
              <a:gd name="T56" fmla="*/ 301 w 497"/>
              <a:gd name="T57" fmla="*/ 70 h 444"/>
              <a:gd name="T58" fmla="*/ 195 w 497"/>
              <a:gd name="T59" fmla="*/ 70 h 444"/>
              <a:gd name="T60" fmla="*/ 195 w 497"/>
              <a:gd name="T61" fmla="*/ 44 h 444"/>
              <a:gd name="T62" fmla="*/ 248 w 497"/>
              <a:gd name="T63" fmla="*/ 26 h 444"/>
              <a:gd name="T64" fmla="*/ 301 w 497"/>
              <a:gd name="T65" fmla="*/ 44 h 444"/>
              <a:gd name="T66" fmla="*/ 301 w 497"/>
              <a:gd name="T67" fmla="*/ 70 h 4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497" h="444">
                <a:moveTo>
                  <a:pt x="443" y="70"/>
                </a:moveTo>
                <a:lnTo>
                  <a:pt x="443" y="70"/>
                </a:lnTo>
                <a:cubicBezTo>
                  <a:pt x="426" y="70"/>
                  <a:pt x="426" y="70"/>
                  <a:pt x="426" y="70"/>
                </a:cubicBezTo>
                <a:cubicBezTo>
                  <a:pt x="426" y="443"/>
                  <a:pt x="426" y="443"/>
                  <a:pt x="426" y="443"/>
                </a:cubicBezTo>
                <a:cubicBezTo>
                  <a:pt x="443" y="443"/>
                  <a:pt x="443" y="443"/>
                  <a:pt x="443" y="443"/>
                </a:cubicBezTo>
                <a:cubicBezTo>
                  <a:pt x="479" y="443"/>
                  <a:pt x="496" y="425"/>
                  <a:pt x="496" y="398"/>
                </a:cubicBezTo>
                <a:cubicBezTo>
                  <a:pt x="496" y="124"/>
                  <a:pt x="496" y="124"/>
                  <a:pt x="496" y="124"/>
                </a:cubicBezTo>
                <a:cubicBezTo>
                  <a:pt x="496" y="97"/>
                  <a:pt x="479" y="70"/>
                  <a:pt x="443" y="70"/>
                </a:cubicBezTo>
                <a:close/>
                <a:moveTo>
                  <a:pt x="0" y="124"/>
                </a:moveTo>
                <a:lnTo>
                  <a:pt x="0" y="124"/>
                </a:lnTo>
                <a:cubicBezTo>
                  <a:pt x="0" y="398"/>
                  <a:pt x="0" y="398"/>
                  <a:pt x="0" y="398"/>
                </a:cubicBezTo>
                <a:cubicBezTo>
                  <a:pt x="0" y="425"/>
                  <a:pt x="26" y="443"/>
                  <a:pt x="53" y="443"/>
                </a:cubicBezTo>
                <a:cubicBezTo>
                  <a:pt x="71" y="443"/>
                  <a:pt x="71" y="443"/>
                  <a:pt x="71" y="443"/>
                </a:cubicBezTo>
                <a:cubicBezTo>
                  <a:pt x="71" y="70"/>
                  <a:pt x="71" y="70"/>
                  <a:pt x="71" y="70"/>
                </a:cubicBezTo>
                <a:cubicBezTo>
                  <a:pt x="53" y="70"/>
                  <a:pt x="53" y="70"/>
                  <a:pt x="53" y="70"/>
                </a:cubicBezTo>
                <a:cubicBezTo>
                  <a:pt x="26" y="70"/>
                  <a:pt x="0" y="97"/>
                  <a:pt x="0" y="124"/>
                </a:cubicBezTo>
                <a:close/>
                <a:moveTo>
                  <a:pt x="337" y="26"/>
                </a:moveTo>
                <a:lnTo>
                  <a:pt x="337" y="26"/>
                </a:lnTo>
                <a:cubicBezTo>
                  <a:pt x="319" y="17"/>
                  <a:pt x="292" y="0"/>
                  <a:pt x="248" y="0"/>
                </a:cubicBezTo>
                <a:cubicBezTo>
                  <a:pt x="204" y="0"/>
                  <a:pt x="177" y="17"/>
                  <a:pt x="160" y="26"/>
                </a:cubicBezTo>
                <a:cubicBezTo>
                  <a:pt x="160" y="70"/>
                  <a:pt x="160" y="70"/>
                  <a:pt x="160" y="70"/>
                </a:cubicBezTo>
                <a:cubicBezTo>
                  <a:pt x="107" y="70"/>
                  <a:pt x="107" y="70"/>
                  <a:pt x="107" y="70"/>
                </a:cubicBezTo>
                <a:cubicBezTo>
                  <a:pt x="107" y="443"/>
                  <a:pt x="107" y="443"/>
                  <a:pt x="107" y="443"/>
                </a:cubicBezTo>
                <a:cubicBezTo>
                  <a:pt x="390" y="443"/>
                  <a:pt x="390" y="443"/>
                  <a:pt x="390" y="443"/>
                </a:cubicBezTo>
                <a:cubicBezTo>
                  <a:pt x="390" y="70"/>
                  <a:pt x="390" y="70"/>
                  <a:pt x="390" y="70"/>
                </a:cubicBezTo>
                <a:cubicBezTo>
                  <a:pt x="337" y="70"/>
                  <a:pt x="337" y="70"/>
                  <a:pt x="337" y="70"/>
                </a:cubicBezTo>
                <a:lnTo>
                  <a:pt x="337" y="26"/>
                </a:lnTo>
                <a:close/>
                <a:moveTo>
                  <a:pt x="301" y="70"/>
                </a:moveTo>
                <a:lnTo>
                  <a:pt x="301" y="70"/>
                </a:lnTo>
                <a:cubicBezTo>
                  <a:pt x="195" y="70"/>
                  <a:pt x="195" y="70"/>
                  <a:pt x="195" y="70"/>
                </a:cubicBezTo>
                <a:cubicBezTo>
                  <a:pt x="195" y="44"/>
                  <a:pt x="195" y="44"/>
                  <a:pt x="195" y="44"/>
                </a:cubicBezTo>
                <a:cubicBezTo>
                  <a:pt x="204" y="35"/>
                  <a:pt x="222" y="26"/>
                  <a:pt x="248" y="26"/>
                </a:cubicBezTo>
                <a:cubicBezTo>
                  <a:pt x="275" y="26"/>
                  <a:pt x="292" y="35"/>
                  <a:pt x="301" y="44"/>
                </a:cubicBezTo>
                <a:lnTo>
                  <a:pt x="301" y="7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pPr>
              <a:lnSpc>
                <a:spcPts val="1500"/>
              </a:lnSpc>
            </a:pPr>
            <a:endParaRPr lang="en-US" sz="1200" dirty="0">
              <a:solidFill>
                <a:schemeClr val="bg1">
                  <a:lumMod val="50000"/>
                </a:schemeClr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19" name="Freeform 158"/>
          <p:cNvSpPr>
            <a:spLocks noChangeArrowheads="1"/>
          </p:cNvSpPr>
          <p:nvPr/>
        </p:nvSpPr>
        <p:spPr bwMode="auto">
          <a:xfrm>
            <a:off x="4707310" y="3974384"/>
            <a:ext cx="437423" cy="205161"/>
          </a:xfrm>
          <a:custGeom>
            <a:avLst/>
            <a:gdLst>
              <a:gd name="T0" fmla="*/ 380 w 497"/>
              <a:gd name="T1" fmla="*/ 0 h 232"/>
              <a:gd name="T2" fmla="*/ 380 w 497"/>
              <a:gd name="T3" fmla="*/ 0 h 232"/>
              <a:gd name="T4" fmla="*/ 266 w 497"/>
              <a:gd name="T5" fmla="*/ 115 h 232"/>
              <a:gd name="T6" fmla="*/ 283 w 497"/>
              <a:gd name="T7" fmla="*/ 186 h 232"/>
              <a:gd name="T8" fmla="*/ 203 w 497"/>
              <a:gd name="T9" fmla="*/ 186 h 232"/>
              <a:gd name="T10" fmla="*/ 230 w 497"/>
              <a:gd name="T11" fmla="*/ 115 h 232"/>
              <a:gd name="T12" fmla="*/ 114 w 497"/>
              <a:gd name="T13" fmla="*/ 0 h 232"/>
              <a:gd name="T14" fmla="*/ 0 w 497"/>
              <a:gd name="T15" fmla="*/ 115 h 232"/>
              <a:gd name="T16" fmla="*/ 114 w 497"/>
              <a:gd name="T17" fmla="*/ 231 h 232"/>
              <a:gd name="T18" fmla="*/ 380 w 497"/>
              <a:gd name="T19" fmla="*/ 231 h 232"/>
              <a:gd name="T20" fmla="*/ 496 w 497"/>
              <a:gd name="T21" fmla="*/ 115 h 232"/>
              <a:gd name="T22" fmla="*/ 380 w 497"/>
              <a:gd name="T23" fmla="*/ 0 h 232"/>
              <a:gd name="T24" fmla="*/ 53 w 497"/>
              <a:gd name="T25" fmla="*/ 115 h 232"/>
              <a:gd name="T26" fmla="*/ 53 w 497"/>
              <a:gd name="T27" fmla="*/ 115 h 232"/>
              <a:gd name="T28" fmla="*/ 114 w 497"/>
              <a:gd name="T29" fmla="*/ 53 h 232"/>
              <a:gd name="T30" fmla="*/ 177 w 497"/>
              <a:gd name="T31" fmla="*/ 115 h 232"/>
              <a:gd name="T32" fmla="*/ 114 w 497"/>
              <a:gd name="T33" fmla="*/ 186 h 232"/>
              <a:gd name="T34" fmla="*/ 53 w 497"/>
              <a:gd name="T35" fmla="*/ 115 h 232"/>
              <a:gd name="T36" fmla="*/ 380 w 497"/>
              <a:gd name="T37" fmla="*/ 186 h 232"/>
              <a:gd name="T38" fmla="*/ 380 w 497"/>
              <a:gd name="T39" fmla="*/ 186 h 232"/>
              <a:gd name="T40" fmla="*/ 319 w 497"/>
              <a:gd name="T41" fmla="*/ 115 h 232"/>
              <a:gd name="T42" fmla="*/ 380 w 497"/>
              <a:gd name="T43" fmla="*/ 53 h 232"/>
              <a:gd name="T44" fmla="*/ 442 w 497"/>
              <a:gd name="T45" fmla="*/ 115 h 232"/>
              <a:gd name="T46" fmla="*/ 380 w 497"/>
              <a:gd name="T47" fmla="*/ 186 h 2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497" h="232">
                <a:moveTo>
                  <a:pt x="380" y="0"/>
                </a:moveTo>
                <a:lnTo>
                  <a:pt x="380" y="0"/>
                </a:lnTo>
                <a:cubicBezTo>
                  <a:pt x="319" y="0"/>
                  <a:pt x="266" y="53"/>
                  <a:pt x="266" y="115"/>
                </a:cubicBezTo>
                <a:cubicBezTo>
                  <a:pt x="266" y="141"/>
                  <a:pt x="274" y="168"/>
                  <a:pt x="283" y="186"/>
                </a:cubicBezTo>
                <a:cubicBezTo>
                  <a:pt x="203" y="186"/>
                  <a:pt x="203" y="186"/>
                  <a:pt x="203" y="186"/>
                </a:cubicBezTo>
                <a:cubicBezTo>
                  <a:pt x="221" y="168"/>
                  <a:pt x="230" y="141"/>
                  <a:pt x="230" y="115"/>
                </a:cubicBezTo>
                <a:cubicBezTo>
                  <a:pt x="230" y="53"/>
                  <a:pt x="177" y="0"/>
                  <a:pt x="114" y="0"/>
                </a:cubicBezTo>
                <a:cubicBezTo>
                  <a:pt x="53" y="0"/>
                  <a:pt x="0" y="53"/>
                  <a:pt x="0" y="115"/>
                </a:cubicBezTo>
                <a:cubicBezTo>
                  <a:pt x="0" y="177"/>
                  <a:pt x="53" y="231"/>
                  <a:pt x="114" y="231"/>
                </a:cubicBezTo>
                <a:cubicBezTo>
                  <a:pt x="380" y="231"/>
                  <a:pt x="380" y="231"/>
                  <a:pt x="380" y="231"/>
                </a:cubicBezTo>
                <a:cubicBezTo>
                  <a:pt x="442" y="231"/>
                  <a:pt x="496" y="177"/>
                  <a:pt x="496" y="115"/>
                </a:cubicBezTo>
                <a:cubicBezTo>
                  <a:pt x="496" y="53"/>
                  <a:pt x="442" y="0"/>
                  <a:pt x="380" y="0"/>
                </a:cubicBezTo>
                <a:close/>
                <a:moveTo>
                  <a:pt x="53" y="115"/>
                </a:moveTo>
                <a:lnTo>
                  <a:pt x="53" y="115"/>
                </a:lnTo>
                <a:cubicBezTo>
                  <a:pt x="53" y="80"/>
                  <a:pt x="79" y="53"/>
                  <a:pt x="114" y="53"/>
                </a:cubicBezTo>
                <a:cubicBezTo>
                  <a:pt x="150" y="53"/>
                  <a:pt x="177" y="80"/>
                  <a:pt x="177" y="115"/>
                </a:cubicBezTo>
                <a:cubicBezTo>
                  <a:pt x="177" y="150"/>
                  <a:pt x="150" y="186"/>
                  <a:pt x="114" y="186"/>
                </a:cubicBezTo>
                <a:cubicBezTo>
                  <a:pt x="79" y="186"/>
                  <a:pt x="53" y="150"/>
                  <a:pt x="53" y="115"/>
                </a:cubicBezTo>
                <a:close/>
                <a:moveTo>
                  <a:pt x="380" y="186"/>
                </a:moveTo>
                <a:lnTo>
                  <a:pt x="380" y="186"/>
                </a:lnTo>
                <a:cubicBezTo>
                  <a:pt x="345" y="186"/>
                  <a:pt x="319" y="150"/>
                  <a:pt x="319" y="115"/>
                </a:cubicBezTo>
                <a:cubicBezTo>
                  <a:pt x="319" y="80"/>
                  <a:pt x="345" y="53"/>
                  <a:pt x="380" y="53"/>
                </a:cubicBezTo>
                <a:cubicBezTo>
                  <a:pt x="416" y="53"/>
                  <a:pt x="442" y="80"/>
                  <a:pt x="442" y="115"/>
                </a:cubicBezTo>
                <a:cubicBezTo>
                  <a:pt x="442" y="150"/>
                  <a:pt x="416" y="186"/>
                  <a:pt x="380" y="18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pPr>
              <a:lnSpc>
                <a:spcPts val="1500"/>
              </a:lnSpc>
            </a:pPr>
            <a:endParaRPr lang="en-US" sz="1200" dirty="0">
              <a:solidFill>
                <a:schemeClr val="bg1">
                  <a:lumMod val="50000"/>
                </a:schemeClr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390773" y="4172528"/>
            <a:ext cx="2083854" cy="23237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ts val="600"/>
              </a:spcAft>
            </a:pPr>
            <a:r>
              <a:rPr lang="zh-TW" altLang="en-US" dirty="0">
                <a:solidFill>
                  <a:schemeClr val="bg1">
                    <a:lumMod val="5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一年級</a:t>
            </a:r>
            <a:r>
              <a:rPr lang="en-US" altLang="zh-TW" sz="1200" dirty="0">
                <a:solidFill>
                  <a:srgbClr val="DF7A60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【</a:t>
            </a:r>
            <a:r>
              <a:rPr lang="zh-TW" altLang="en-US" sz="1200" dirty="0">
                <a:solidFill>
                  <a:srgbClr val="DF7A60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六選一</a:t>
            </a:r>
            <a:r>
              <a:rPr lang="en-US" altLang="zh-TW" sz="1200" dirty="0">
                <a:solidFill>
                  <a:srgbClr val="DF7A60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】</a:t>
            </a:r>
            <a:endParaRPr lang="zh-TW" altLang="en-US" sz="1200" dirty="0">
              <a:solidFill>
                <a:srgbClr val="DF7A60"/>
              </a:solidFill>
              <a:latin typeface="jf open 粉圓 2.0" panose="020B0000000000000000" pitchFamily="34" charset="-120"/>
              <a:ea typeface="jf open 粉圓 2.0" panose="020B0000000000000000" pitchFamily="34" charset="-120"/>
              <a:sym typeface="方正姚体" panose="02010601030101010101" pitchFamily="2" charset="-122"/>
            </a:endParaRPr>
          </a:p>
          <a:p>
            <a:pPr fontAlgn="base">
              <a:spcBef>
                <a:spcPct val="0"/>
              </a:spcBef>
            </a:pPr>
            <a:r>
              <a:rPr lang="zh-TW" altLang="en-US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國際禮儀</a:t>
            </a:r>
            <a:r>
              <a:rPr lang="en-US" altLang="zh-TW" sz="1000" dirty="0">
                <a:solidFill>
                  <a:schemeClr val="accent5">
                    <a:lumMod val="60000"/>
                    <a:lumOff val="4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(</a:t>
            </a:r>
            <a:r>
              <a:rPr lang="zh-TW" altLang="en-US" sz="1000" dirty="0">
                <a:solidFill>
                  <a:schemeClr val="accent5">
                    <a:lumMod val="60000"/>
                    <a:lumOff val="4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應英科</a:t>
            </a:r>
            <a:r>
              <a:rPr lang="en-US" altLang="zh-TW" sz="1000" dirty="0">
                <a:solidFill>
                  <a:schemeClr val="accent5">
                    <a:lumMod val="60000"/>
                    <a:lumOff val="4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)</a:t>
            </a:r>
            <a:endParaRPr lang="en-US" altLang="zh-TW" dirty="0">
              <a:solidFill>
                <a:schemeClr val="accent5">
                  <a:lumMod val="60000"/>
                  <a:lumOff val="40000"/>
                </a:schemeClr>
              </a:solidFill>
              <a:latin typeface="jf open 粉圓 2.0" panose="020B0000000000000000" pitchFamily="34" charset="-120"/>
              <a:ea typeface="jf open 粉圓 2.0" panose="020B0000000000000000" pitchFamily="34" charset="-120"/>
              <a:sym typeface="方正姚体" panose="02010601030101010101" pitchFamily="2" charset="-122"/>
            </a:endParaRPr>
          </a:p>
          <a:p>
            <a:pPr fontAlgn="base">
              <a:spcBef>
                <a:spcPct val="0"/>
              </a:spcBef>
            </a:pPr>
            <a:r>
              <a:rPr lang="zh-TW" altLang="en-US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日韓文化</a:t>
            </a:r>
            <a:r>
              <a:rPr lang="en-US" altLang="zh-TW" sz="1000" dirty="0">
                <a:solidFill>
                  <a:schemeClr val="accent5">
                    <a:lumMod val="60000"/>
                    <a:lumOff val="4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(</a:t>
            </a:r>
            <a:r>
              <a:rPr lang="zh-TW" altLang="en-US" sz="1000" dirty="0">
                <a:solidFill>
                  <a:schemeClr val="accent5">
                    <a:lumMod val="60000"/>
                    <a:lumOff val="4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應英科</a:t>
            </a:r>
            <a:r>
              <a:rPr lang="en-US" altLang="zh-TW" sz="1000" dirty="0">
                <a:solidFill>
                  <a:schemeClr val="accent5">
                    <a:lumMod val="60000"/>
                    <a:lumOff val="4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)</a:t>
            </a:r>
            <a:endParaRPr lang="en-US" altLang="zh-TW" sz="1000" dirty="0">
              <a:solidFill>
                <a:srgbClr val="784B23"/>
              </a:solidFill>
              <a:latin typeface="jf open 粉圓 2.0" panose="020B0000000000000000" pitchFamily="34" charset="-120"/>
              <a:ea typeface="jf open 粉圓 2.0" panose="020B0000000000000000" pitchFamily="34" charset="-120"/>
              <a:sym typeface="方正姚体" panose="02010601030101010101" pitchFamily="2" charset="-122"/>
            </a:endParaRPr>
          </a:p>
          <a:p>
            <a:pPr fontAlgn="base">
              <a:spcBef>
                <a:spcPct val="0"/>
              </a:spcBef>
            </a:pPr>
            <a:r>
              <a:rPr lang="zh-TW" altLang="en-US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觀光外語導覽</a:t>
            </a:r>
            <a:br>
              <a:rPr lang="en-US" altLang="zh-TW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</a:br>
            <a:r>
              <a:rPr lang="zh-TW" altLang="en-US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旅館英文</a:t>
            </a:r>
            <a:r>
              <a:rPr lang="en-US" altLang="zh-TW" sz="1050" dirty="0">
                <a:solidFill>
                  <a:schemeClr val="accent5">
                    <a:lumMod val="60000"/>
                    <a:lumOff val="4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(</a:t>
            </a:r>
            <a:r>
              <a:rPr lang="zh-TW" altLang="en-US" sz="1050" dirty="0">
                <a:solidFill>
                  <a:schemeClr val="accent5">
                    <a:lumMod val="60000"/>
                    <a:lumOff val="4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應英科</a:t>
            </a:r>
            <a:r>
              <a:rPr lang="en-US" altLang="zh-TW" sz="1050" dirty="0">
                <a:solidFill>
                  <a:schemeClr val="accent5">
                    <a:lumMod val="60000"/>
                    <a:lumOff val="4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)</a:t>
            </a:r>
            <a:endParaRPr lang="zh-TW" altLang="en-US" dirty="0">
              <a:solidFill>
                <a:srgbClr val="784B23"/>
              </a:solidFill>
              <a:latin typeface="jf open 粉圓 2.0" panose="020B0000000000000000" pitchFamily="34" charset="-120"/>
              <a:ea typeface="jf open 粉圓 2.0" panose="020B0000000000000000" pitchFamily="34" charset="-120"/>
              <a:sym typeface="方正姚体" panose="02010601030101010101" pitchFamily="2" charset="-122"/>
            </a:endParaRPr>
          </a:p>
          <a:p>
            <a:pPr fontAlgn="base">
              <a:spcBef>
                <a:spcPct val="0"/>
              </a:spcBef>
            </a:pPr>
            <a:r>
              <a:rPr lang="zh-TW" altLang="en-US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休閒運動概論</a:t>
            </a:r>
          </a:p>
          <a:p>
            <a:pPr fontAlgn="base">
              <a:spcBef>
                <a:spcPct val="0"/>
              </a:spcBef>
            </a:pPr>
            <a:r>
              <a:rPr lang="zh-TW" altLang="en-US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世界文化導論</a:t>
            </a:r>
            <a:endParaRPr lang="zh-TW" altLang="en-US" dirty="0">
              <a:solidFill>
                <a:schemeClr val="bg1">
                  <a:lumMod val="50000"/>
                </a:schemeClr>
              </a:solidFill>
              <a:latin typeface="jf open 粉圓 2.0" panose="020B0000000000000000" pitchFamily="34" charset="-120"/>
              <a:ea typeface="jf open 粉圓 2.0" panose="020B0000000000000000" pitchFamily="34" charset="-120"/>
              <a:sym typeface="方正姚体" panose="02010601030101010101" pitchFamily="2" charset="-122"/>
            </a:endParaRPr>
          </a:p>
          <a:p>
            <a:pPr fontAlgn="base">
              <a:spcBef>
                <a:spcPct val="0"/>
              </a:spcBef>
              <a:spcAft>
                <a:spcPts val="600"/>
              </a:spcAft>
            </a:pPr>
            <a:endParaRPr lang="zh-CN" altLang="en-US" sz="1200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方正姚体" panose="02010601030101010101" pitchFamily="2" charset="-122"/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7122DCE4-3CEE-8F6E-BDD9-29A30C80F96C}"/>
              </a:ext>
            </a:extLst>
          </p:cNvPr>
          <p:cNvSpPr/>
          <p:nvPr/>
        </p:nvSpPr>
        <p:spPr>
          <a:xfrm>
            <a:off x="2840720" y="1201007"/>
            <a:ext cx="2083854" cy="1554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ts val="600"/>
              </a:spcAft>
            </a:pPr>
            <a:r>
              <a:rPr lang="zh-TW" altLang="en-US" dirty="0">
                <a:solidFill>
                  <a:schemeClr val="bg1">
                    <a:lumMod val="5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二年級</a:t>
            </a:r>
            <a:r>
              <a:rPr lang="en-US" altLang="zh-TW" sz="1200" dirty="0">
                <a:solidFill>
                  <a:srgbClr val="DF7A60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【</a:t>
            </a:r>
            <a:r>
              <a:rPr lang="zh-TW" altLang="en-US" sz="1200" dirty="0">
                <a:solidFill>
                  <a:srgbClr val="DF7A60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三選一</a:t>
            </a:r>
            <a:r>
              <a:rPr lang="en-US" altLang="zh-TW" sz="1200" dirty="0">
                <a:solidFill>
                  <a:srgbClr val="DF7A60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】</a:t>
            </a:r>
            <a:endParaRPr lang="zh-TW" altLang="en-US" sz="1200" dirty="0">
              <a:solidFill>
                <a:srgbClr val="DF7A60"/>
              </a:solidFill>
              <a:latin typeface="jf open 粉圓 2.0" panose="020B0000000000000000" pitchFamily="34" charset="-120"/>
              <a:ea typeface="jf open 粉圓 2.0" panose="020B0000000000000000" pitchFamily="34" charset="-120"/>
              <a:sym typeface="方正姚体" panose="02010601030101010101" pitchFamily="2" charset="-122"/>
            </a:endParaRPr>
          </a:p>
          <a:p>
            <a:pPr fontAlgn="base">
              <a:spcBef>
                <a:spcPct val="0"/>
              </a:spcBef>
            </a:pPr>
            <a:r>
              <a:rPr lang="zh-TW" altLang="en-US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微型創業實務</a:t>
            </a:r>
            <a:r>
              <a:rPr lang="en-US" altLang="zh-TW" sz="1200" dirty="0">
                <a:solidFill>
                  <a:schemeClr val="accent5">
                    <a:lumMod val="60000"/>
                    <a:lumOff val="4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(</a:t>
            </a:r>
            <a:r>
              <a:rPr lang="zh-TW" altLang="en-US" sz="1200" dirty="0">
                <a:solidFill>
                  <a:schemeClr val="accent5">
                    <a:lumMod val="60000"/>
                    <a:lumOff val="4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業師</a:t>
            </a:r>
            <a:r>
              <a:rPr lang="en-US" altLang="zh-TW" sz="1200" dirty="0">
                <a:solidFill>
                  <a:schemeClr val="accent5">
                    <a:lumMod val="60000"/>
                    <a:lumOff val="4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)</a:t>
            </a:r>
            <a:endParaRPr lang="zh-TW" altLang="en-US" sz="1200" dirty="0">
              <a:solidFill>
                <a:schemeClr val="accent5">
                  <a:lumMod val="60000"/>
                  <a:lumOff val="40000"/>
                </a:schemeClr>
              </a:solidFill>
              <a:latin typeface="jf open 粉圓 2.0" panose="020B0000000000000000" pitchFamily="34" charset="-120"/>
              <a:ea typeface="jf open 粉圓 2.0" panose="020B0000000000000000" pitchFamily="34" charset="-120"/>
              <a:sym typeface="方正姚体" panose="02010601030101010101" pitchFamily="2" charset="-122"/>
            </a:endParaRPr>
          </a:p>
          <a:p>
            <a:pPr fontAlgn="base">
              <a:spcBef>
                <a:spcPct val="0"/>
              </a:spcBef>
            </a:pPr>
            <a:r>
              <a:rPr lang="zh-TW" altLang="en-US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進階日語會話</a:t>
            </a:r>
            <a:r>
              <a:rPr lang="en-US" altLang="zh-TW" sz="1200" dirty="0">
                <a:solidFill>
                  <a:schemeClr val="accent5">
                    <a:lumMod val="60000"/>
                    <a:lumOff val="4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(</a:t>
            </a:r>
            <a:r>
              <a:rPr lang="zh-TW" altLang="en-US" sz="1200" dirty="0">
                <a:solidFill>
                  <a:schemeClr val="accent5">
                    <a:lumMod val="60000"/>
                    <a:lumOff val="4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科大</a:t>
            </a:r>
            <a:r>
              <a:rPr lang="en-US" altLang="zh-TW" sz="1200" dirty="0">
                <a:solidFill>
                  <a:schemeClr val="accent5">
                    <a:lumMod val="60000"/>
                    <a:lumOff val="4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)</a:t>
            </a:r>
            <a:endParaRPr lang="zh-TW" altLang="en-US" sz="1200" dirty="0">
              <a:solidFill>
                <a:schemeClr val="accent5">
                  <a:lumMod val="60000"/>
                  <a:lumOff val="40000"/>
                </a:schemeClr>
              </a:solidFill>
              <a:latin typeface="jf open 粉圓 2.0" panose="020B0000000000000000" pitchFamily="34" charset="-120"/>
              <a:ea typeface="jf open 粉圓 2.0" panose="020B0000000000000000" pitchFamily="34" charset="-120"/>
              <a:sym typeface="方正姚体" panose="02010601030101010101" pitchFamily="2" charset="-122"/>
            </a:endParaRPr>
          </a:p>
          <a:p>
            <a:pPr fontAlgn="base">
              <a:spcBef>
                <a:spcPct val="0"/>
              </a:spcBef>
            </a:pPr>
            <a:r>
              <a:rPr lang="zh-TW" altLang="en-US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日韓料理文化</a:t>
            </a:r>
            <a:r>
              <a:rPr lang="en-US" altLang="zh-TW" sz="1200" dirty="0">
                <a:solidFill>
                  <a:schemeClr val="accent5">
                    <a:lumMod val="60000"/>
                    <a:lumOff val="4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(</a:t>
            </a:r>
            <a:r>
              <a:rPr lang="zh-TW" altLang="en-US" sz="1200" dirty="0">
                <a:solidFill>
                  <a:schemeClr val="accent5">
                    <a:lumMod val="60000"/>
                    <a:lumOff val="4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業師</a:t>
            </a:r>
            <a:r>
              <a:rPr lang="en-US" altLang="zh-TW" sz="1200" dirty="0">
                <a:solidFill>
                  <a:schemeClr val="accent5">
                    <a:lumMod val="60000"/>
                    <a:lumOff val="4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)</a:t>
            </a:r>
            <a:endParaRPr lang="zh-TW" altLang="en-US" sz="1200" dirty="0">
              <a:solidFill>
                <a:schemeClr val="accent5">
                  <a:lumMod val="60000"/>
                  <a:lumOff val="40000"/>
                </a:schemeClr>
              </a:solidFill>
              <a:latin typeface="jf open 粉圓 2.0" panose="020B0000000000000000" pitchFamily="34" charset="-120"/>
              <a:ea typeface="jf open 粉圓 2.0" panose="020B0000000000000000" pitchFamily="34" charset="-120"/>
              <a:sym typeface="方正姚体" panose="02010601030101010101" pitchFamily="2" charset="-122"/>
            </a:endParaRPr>
          </a:p>
          <a:p>
            <a:pPr fontAlgn="base">
              <a:spcBef>
                <a:spcPct val="0"/>
              </a:spcBef>
            </a:pPr>
            <a:endParaRPr lang="zh-TW" altLang="en-US" dirty="0">
              <a:solidFill>
                <a:srgbClr val="784B23"/>
              </a:solidFill>
              <a:latin typeface="jf open 粉圓 2.0" panose="020B0000000000000000" pitchFamily="34" charset="-120"/>
              <a:ea typeface="jf open 粉圓 2.0" panose="020B0000000000000000" pitchFamily="34" charset="-120"/>
              <a:sym typeface="方正姚体" panose="02010601030101010101" pitchFamily="2" charset="-122"/>
            </a:endParaRP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0AA2EAAD-9EB5-76C2-2EB5-0E099281FB50}"/>
              </a:ext>
            </a:extLst>
          </p:cNvPr>
          <p:cNvSpPr/>
          <p:nvPr/>
        </p:nvSpPr>
        <p:spPr>
          <a:xfrm>
            <a:off x="2670636" y="3879766"/>
            <a:ext cx="2083854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ts val="600"/>
              </a:spcAft>
            </a:pPr>
            <a:r>
              <a:rPr lang="zh-TW" altLang="en-US" dirty="0">
                <a:solidFill>
                  <a:schemeClr val="bg1">
                    <a:lumMod val="5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三年級</a:t>
            </a:r>
            <a:r>
              <a:rPr lang="en-US" altLang="zh-TW" sz="1200" dirty="0">
                <a:solidFill>
                  <a:srgbClr val="DF7A60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【</a:t>
            </a:r>
            <a:r>
              <a:rPr lang="zh-TW" altLang="en-US" sz="1200" dirty="0">
                <a:solidFill>
                  <a:srgbClr val="DF7A60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三選一</a:t>
            </a:r>
            <a:r>
              <a:rPr lang="en-US" altLang="zh-TW" sz="1200" dirty="0">
                <a:solidFill>
                  <a:srgbClr val="DF7A60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】</a:t>
            </a:r>
            <a:endParaRPr lang="zh-TW" altLang="en-US" sz="1200" dirty="0">
              <a:solidFill>
                <a:srgbClr val="DF7A60"/>
              </a:solidFill>
              <a:latin typeface="jf open 粉圓 2.0" panose="020B0000000000000000" pitchFamily="34" charset="-120"/>
              <a:ea typeface="jf open 粉圓 2.0" panose="020B0000000000000000" pitchFamily="34" charset="-120"/>
              <a:sym typeface="方正姚体" panose="02010601030101010101" pitchFamily="2" charset="-122"/>
            </a:endParaRPr>
          </a:p>
          <a:p>
            <a:pPr fontAlgn="base">
              <a:spcBef>
                <a:spcPct val="0"/>
              </a:spcBef>
            </a:pPr>
            <a:r>
              <a:rPr lang="zh-TW" altLang="en-US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數位旅遊攝影實務</a:t>
            </a:r>
          </a:p>
          <a:p>
            <a:pPr fontAlgn="base">
              <a:spcBef>
                <a:spcPct val="0"/>
              </a:spcBef>
            </a:pPr>
            <a:r>
              <a:rPr lang="zh-TW" altLang="en-US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觀光資訊系統實習</a:t>
            </a:r>
          </a:p>
          <a:p>
            <a:pPr fontAlgn="base">
              <a:spcBef>
                <a:spcPct val="0"/>
              </a:spcBef>
            </a:pPr>
            <a:r>
              <a:rPr lang="zh-TW" altLang="en-US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領隊英文</a:t>
            </a: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6C953AEB-B8DA-FADE-835B-EBB968B2EB3F}"/>
              </a:ext>
            </a:extLst>
          </p:cNvPr>
          <p:cNvSpPr/>
          <p:nvPr/>
        </p:nvSpPr>
        <p:spPr>
          <a:xfrm>
            <a:off x="7677710" y="1886705"/>
            <a:ext cx="2083854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ts val="600"/>
              </a:spcAft>
            </a:pPr>
            <a:r>
              <a:rPr lang="zh-TW" altLang="en-US" dirty="0">
                <a:solidFill>
                  <a:schemeClr val="bg1">
                    <a:lumMod val="5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二年級</a:t>
            </a:r>
            <a:r>
              <a:rPr lang="en-US" altLang="zh-TW" sz="1200" dirty="0">
                <a:solidFill>
                  <a:srgbClr val="DF7A60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【</a:t>
            </a:r>
            <a:r>
              <a:rPr lang="zh-TW" altLang="en-US" sz="1200" dirty="0">
                <a:solidFill>
                  <a:srgbClr val="DF7A60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二選一</a:t>
            </a:r>
            <a:r>
              <a:rPr lang="en-US" altLang="zh-TW" sz="1200" dirty="0">
                <a:solidFill>
                  <a:srgbClr val="DF7A60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】</a:t>
            </a:r>
            <a:endParaRPr lang="zh-TW" altLang="en-US" sz="1200" dirty="0">
              <a:solidFill>
                <a:srgbClr val="DF7A60"/>
              </a:solidFill>
              <a:latin typeface="jf open 粉圓 2.0" panose="020B0000000000000000" pitchFamily="34" charset="-120"/>
              <a:ea typeface="jf open 粉圓 2.0" panose="020B0000000000000000" pitchFamily="34" charset="-120"/>
              <a:sym typeface="方正姚体" panose="02010601030101010101" pitchFamily="2" charset="-122"/>
            </a:endParaRPr>
          </a:p>
          <a:p>
            <a:pPr fontAlgn="base">
              <a:spcBef>
                <a:spcPct val="0"/>
              </a:spcBef>
            </a:pPr>
            <a:r>
              <a:rPr lang="zh-TW" altLang="en-US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中式點心</a:t>
            </a:r>
          </a:p>
          <a:p>
            <a:pPr fontAlgn="base">
              <a:spcBef>
                <a:spcPct val="0"/>
              </a:spcBef>
            </a:pPr>
            <a:r>
              <a:rPr lang="zh-TW" altLang="en-US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西式點心</a:t>
            </a:r>
            <a:r>
              <a:rPr lang="en-US" altLang="zh-TW" sz="1200" dirty="0">
                <a:solidFill>
                  <a:schemeClr val="accent5">
                    <a:lumMod val="60000"/>
                    <a:lumOff val="4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(</a:t>
            </a:r>
            <a:r>
              <a:rPr lang="zh-TW" altLang="en-US" sz="1200" dirty="0">
                <a:solidFill>
                  <a:schemeClr val="accent5">
                    <a:lumMod val="60000"/>
                    <a:lumOff val="4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業師</a:t>
            </a:r>
            <a:r>
              <a:rPr lang="en-US" altLang="zh-TW" sz="1200" dirty="0">
                <a:solidFill>
                  <a:schemeClr val="accent5">
                    <a:lumMod val="60000"/>
                    <a:lumOff val="4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)</a:t>
            </a:r>
            <a:endParaRPr lang="zh-TW" altLang="en-US" sz="1200" dirty="0">
              <a:solidFill>
                <a:srgbClr val="784B23"/>
              </a:solidFill>
              <a:latin typeface="jf open 粉圓 2.0" panose="020B0000000000000000" pitchFamily="34" charset="-120"/>
              <a:ea typeface="jf open 粉圓 2.0" panose="020B0000000000000000" pitchFamily="34" charset="-120"/>
              <a:sym typeface="方正姚体" panose="02010601030101010101" pitchFamily="2" charset="-122"/>
            </a:endParaRPr>
          </a:p>
          <a:p>
            <a:pPr fontAlgn="base">
              <a:spcBef>
                <a:spcPct val="0"/>
              </a:spcBef>
            </a:pPr>
            <a:endParaRPr lang="zh-TW" altLang="en-US" dirty="0">
              <a:solidFill>
                <a:srgbClr val="784B23"/>
              </a:solidFill>
              <a:latin typeface="jf open 粉圓 2.0" panose="020B0000000000000000" pitchFamily="34" charset="-120"/>
              <a:ea typeface="jf open 粉圓 2.0" panose="020B0000000000000000" pitchFamily="34" charset="-120"/>
              <a:sym typeface="方正姚体" panose="02010601030101010101" pitchFamily="2" charset="-122"/>
            </a:endParaRP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9B19F341-5574-30B7-B3E7-700E617CB8F2}"/>
              </a:ext>
            </a:extLst>
          </p:cNvPr>
          <p:cNvSpPr/>
          <p:nvPr/>
        </p:nvSpPr>
        <p:spPr>
          <a:xfrm>
            <a:off x="7823442" y="4245598"/>
            <a:ext cx="2083854" cy="10002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ts val="600"/>
              </a:spcAft>
            </a:pPr>
            <a:r>
              <a:rPr lang="zh-TW" altLang="en-US" dirty="0">
                <a:solidFill>
                  <a:schemeClr val="bg1">
                    <a:lumMod val="5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三年級</a:t>
            </a:r>
            <a:r>
              <a:rPr lang="en-US" altLang="zh-TW" sz="1200" dirty="0">
                <a:solidFill>
                  <a:srgbClr val="DF7A60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【</a:t>
            </a:r>
            <a:r>
              <a:rPr lang="zh-TW" altLang="en-US" sz="1200" dirty="0">
                <a:solidFill>
                  <a:srgbClr val="DF7A60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二選一</a:t>
            </a:r>
            <a:r>
              <a:rPr lang="en-US" altLang="zh-TW" sz="1200" dirty="0">
                <a:solidFill>
                  <a:srgbClr val="DF7A60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】</a:t>
            </a:r>
            <a:endParaRPr lang="zh-TW" altLang="en-US" sz="1200" dirty="0">
              <a:solidFill>
                <a:srgbClr val="DF7A60"/>
              </a:solidFill>
              <a:latin typeface="jf open 粉圓 2.0" panose="020B0000000000000000" pitchFamily="34" charset="-120"/>
              <a:ea typeface="jf open 粉圓 2.0" panose="020B0000000000000000" pitchFamily="34" charset="-120"/>
              <a:sym typeface="方正姚体" panose="02010601030101010101" pitchFamily="2" charset="-122"/>
            </a:endParaRPr>
          </a:p>
          <a:p>
            <a:pPr fontAlgn="base">
              <a:spcBef>
                <a:spcPct val="0"/>
              </a:spcBef>
            </a:pPr>
            <a:r>
              <a:rPr lang="zh-TW" altLang="en-US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宴會點心製作</a:t>
            </a:r>
            <a:r>
              <a:rPr lang="en-US" altLang="zh-TW" sz="1200" dirty="0">
                <a:solidFill>
                  <a:schemeClr val="accent5">
                    <a:lumMod val="60000"/>
                    <a:lumOff val="4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(</a:t>
            </a:r>
            <a:r>
              <a:rPr lang="zh-TW" altLang="en-US" sz="1200" dirty="0">
                <a:solidFill>
                  <a:schemeClr val="accent5">
                    <a:lumMod val="60000"/>
                    <a:lumOff val="4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業師</a:t>
            </a:r>
            <a:r>
              <a:rPr lang="en-US" altLang="zh-TW" sz="1200" dirty="0">
                <a:solidFill>
                  <a:schemeClr val="accent5">
                    <a:lumMod val="60000"/>
                    <a:lumOff val="4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)</a:t>
            </a:r>
            <a:endParaRPr lang="zh-TW" altLang="en-US" sz="1200" dirty="0">
              <a:solidFill>
                <a:srgbClr val="784B23"/>
              </a:solidFill>
              <a:latin typeface="jf open 粉圓 2.0" panose="020B0000000000000000" pitchFamily="34" charset="-120"/>
              <a:ea typeface="jf open 粉圓 2.0" panose="020B0000000000000000" pitchFamily="34" charset="-120"/>
              <a:sym typeface="方正姚体" panose="02010601030101010101" pitchFamily="2" charset="-122"/>
            </a:endParaRPr>
          </a:p>
          <a:p>
            <a:pPr fontAlgn="base">
              <a:spcBef>
                <a:spcPct val="0"/>
              </a:spcBef>
            </a:pPr>
            <a:r>
              <a:rPr lang="zh-TW" altLang="en-US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團膳製作實習</a:t>
            </a: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A8536A8C-9D81-A6B0-BA21-86D637955E0C}"/>
              </a:ext>
            </a:extLst>
          </p:cNvPr>
          <p:cNvSpPr/>
          <p:nvPr/>
        </p:nvSpPr>
        <p:spPr>
          <a:xfrm>
            <a:off x="10120518" y="4518402"/>
            <a:ext cx="2083854" cy="10002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ts val="600"/>
              </a:spcAft>
            </a:pPr>
            <a:r>
              <a:rPr lang="zh-TW" altLang="en-US" dirty="0">
                <a:solidFill>
                  <a:schemeClr val="bg1">
                    <a:lumMod val="5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三年級</a:t>
            </a:r>
            <a:r>
              <a:rPr lang="en-US" altLang="zh-TW" sz="1200" dirty="0">
                <a:solidFill>
                  <a:srgbClr val="DF7A60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【</a:t>
            </a:r>
            <a:r>
              <a:rPr lang="zh-TW" altLang="en-US" sz="1200" dirty="0">
                <a:solidFill>
                  <a:srgbClr val="DF7A60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二選一</a:t>
            </a:r>
            <a:r>
              <a:rPr lang="en-US" altLang="zh-TW" sz="1200" dirty="0">
                <a:solidFill>
                  <a:srgbClr val="DF7A60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】</a:t>
            </a:r>
            <a:endParaRPr lang="zh-TW" altLang="en-US" sz="1200" dirty="0">
              <a:solidFill>
                <a:srgbClr val="DF7A60"/>
              </a:solidFill>
              <a:latin typeface="jf open 粉圓 2.0" panose="020B0000000000000000" pitchFamily="34" charset="-120"/>
              <a:ea typeface="jf open 粉圓 2.0" panose="020B0000000000000000" pitchFamily="34" charset="-120"/>
              <a:sym typeface="方正姚体" panose="02010601030101010101" pitchFamily="2" charset="-122"/>
            </a:endParaRPr>
          </a:p>
          <a:p>
            <a:pPr fontAlgn="base">
              <a:spcBef>
                <a:spcPct val="0"/>
              </a:spcBef>
            </a:pPr>
            <a:r>
              <a:rPr lang="zh-TW" altLang="en-US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飲料經營實務</a:t>
            </a:r>
          </a:p>
          <a:p>
            <a:pPr fontAlgn="base">
              <a:spcBef>
                <a:spcPct val="0"/>
              </a:spcBef>
            </a:pPr>
            <a:r>
              <a:rPr lang="zh-TW" altLang="en-US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創業經營實務</a:t>
            </a:r>
          </a:p>
        </p:txBody>
      </p:sp>
      <p:pic>
        <p:nvPicPr>
          <p:cNvPr id="37" name="Picture 4">
            <a:extLst>
              <a:ext uri="{FF2B5EF4-FFF2-40B4-BE49-F238E27FC236}">
                <a16:creationId xmlns:a16="http://schemas.microsoft.com/office/drawing/2014/main" id="{3A0100D1-1528-33E8-1417-D77072C991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8" r="7268"/>
          <a:stretch/>
        </p:blipFill>
        <p:spPr bwMode="auto">
          <a:xfrm>
            <a:off x="10443008" y="845511"/>
            <a:ext cx="1796968" cy="17128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8" name="Picture 2">
            <a:extLst>
              <a:ext uri="{FF2B5EF4-FFF2-40B4-BE49-F238E27FC236}">
                <a16:creationId xmlns:a16="http://schemas.microsoft.com/office/drawing/2014/main" id="{D6E760B6-F926-A70E-B2A6-DF0A88C99A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44" b="9931"/>
          <a:stretch/>
        </p:blipFill>
        <p:spPr bwMode="auto">
          <a:xfrm>
            <a:off x="27143" y="760810"/>
            <a:ext cx="1901332" cy="188222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9" name="Picture 4">
            <a:extLst>
              <a:ext uri="{FF2B5EF4-FFF2-40B4-BE49-F238E27FC236}">
                <a16:creationId xmlns:a16="http://schemas.microsoft.com/office/drawing/2014/main" id="{65E5D21A-F888-A9B7-BAC7-6BEFC2A91A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67" r="10667"/>
          <a:stretch/>
        </p:blipFill>
        <p:spPr bwMode="auto">
          <a:xfrm>
            <a:off x="8035470" y="5342393"/>
            <a:ext cx="1533074" cy="14612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1" name="矩形 40">
            <a:extLst>
              <a:ext uri="{FF2B5EF4-FFF2-40B4-BE49-F238E27FC236}">
                <a16:creationId xmlns:a16="http://schemas.microsoft.com/office/drawing/2014/main" id="{139438C4-E085-A98C-C86B-B4A2C1D745E5}"/>
              </a:ext>
            </a:extLst>
          </p:cNvPr>
          <p:cNvSpPr/>
          <p:nvPr/>
        </p:nvSpPr>
        <p:spPr>
          <a:xfrm>
            <a:off x="1622584" y="91881"/>
            <a:ext cx="2436271" cy="63094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TW" altLang="en-US" sz="3500" b="1" dirty="0">
                <a:ln w="18000">
                  <a:solidFill>
                    <a:schemeClr val="bg1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華康中特圓體(P)" panose="020F0800000000000000" pitchFamily="34" charset="-120"/>
                <a:ea typeface="華康中特圓體(P)" panose="020F0800000000000000" pitchFamily="34" charset="-120"/>
                <a:cs typeface="Arial" pitchFamily="34" charset="0"/>
              </a:rPr>
              <a:t>觀光事業科</a:t>
            </a:r>
            <a:endParaRPr lang="zh-CN" altLang="en-US" sz="3500" b="1" cap="none" spc="0" dirty="0">
              <a:ln w="18000">
                <a:solidFill>
                  <a:schemeClr val="bg1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華康中特圓體(P)" panose="020F0800000000000000" pitchFamily="34" charset="-120"/>
              <a:ea typeface="華康中特圓體(P)" panose="020F0800000000000000" pitchFamily="34" charset="-120"/>
            </a:endParaRPr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8933A36E-77E3-4C90-490F-064FF9671B11}"/>
              </a:ext>
            </a:extLst>
          </p:cNvPr>
          <p:cNvSpPr/>
          <p:nvPr/>
        </p:nvSpPr>
        <p:spPr>
          <a:xfrm>
            <a:off x="7439830" y="154079"/>
            <a:ext cx="3295145" cy="63094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TW" altLang="en-US" sz="3500" b="1" dirty="0">
                <a:ln w="18000">
                  <a:solidFill>
                    <a:schemeClr val="bg1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華康中特圓體(P)" panose="020F0800000000000000" pitchFamily="34" charset="-120"/>
                <a:ea typeface="華康中特圓體(P)" panose="020F0800000000000000" pitchFamily="34" charset="-120"/>
                <a:cs typeface="Arial" pitchFamily="34" charset="0"/>
              </a:rPr>
              <a:t>餐技科</a:t>
            </a:r>
            <a:r>
              <a:rPr lang="en-US" altLang="zh-TW" sz="3500" b="1" dirty="0">
                <a:ln w="18000">
                  <a:solidFill>
                    <a:schemeClr val="bg1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華康中特圓體(P)" panose="020F0800000000000000" pitchFamily="34" charset="-120"/>
                <a:ea typeface="華康中特圓體(P)" panose="020F0800000000000000" pitchFamily="34" charset="-120"/>
                <a:cs typeface="Arial" pitchFamily="34" charset="0"/>
              </a:rPr>
              <a:t>.</a:t>
            </a:r>
            <a:r>
              <a:rPr lang="zh-TW" altLang="en-US" sz="3500" b="1" dirty="0">
                <a:ln w="18000">
                  <a:solidFill>
                    <a:schemeClr val="bg1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華康中特圓體(P)" panose="020F0800000000000000" pitchFamily="34" charset="-120"/>
                <a:ea typeface="華康中特圓體(P)" panose="020F0800000000000000" pitchFamily="34" charset="-120"/>
                <a:cs typeface="Arial" pitchFamily="34" charset="0"/>
              </a:rPr>
              <a:t>餐飲科</a:t>
            </a:r>
            <a:endParaRPr lang="zh-CN" altLang="en-US" sz="3500" b="1" cap="none" spc="0" dirty="0">
              <a:ln w="18000">
                <a:solidFill>
                  <a:schemeClr val="bg1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華康中特圓體(P)" panose="020F0800000000000000" pitchFamily="34" charset="-120"/>
              <a:ea typeface="華康中特圓體(P)" panose="020F0800000000000000" pitchFamily="34" charset="-120"/>
            </a:endParaRPr>
          </a:p>
        </p:txBody>
      </p:sp>
      <p:pic>
        <p:nvPicPr>
          <p:cNvPr id="44" name="圖片 43">
            <a:extLst>
              <a:ext uri="{FF2B5EF4-FFF2-40B4-BE49-F238E27FC236}">
                <a16:creationId xmlns:a16="http://schemas.microsoft.com/office/drawing/2014/main" id="{4F3228AF-438F-C3C6-780C-21F53E732EE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85"/>
          <a:stretch/>
        </p:blipFill>
        <p:spPr>
          <a:xfrm>
            <a:off x="2812962" y="5173287"/>
            <a:ext cx="1876051" cy="16113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15676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5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30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5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7" grpId="0" animBg="1"/>
      <p:bldP spid="9" grpId="0" animBg="1"/>
      <p:bldP spid="11" grpId="0" animBg="1"/>
      <p:bldP spid="13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5" grpId="0"/>
      <p:bldP spid="26" grpId="0"/>
      <p:bldP spid="27" grpId="0"/>
      <p:bldP spid="28" grpId="0"/>
      <p:bldP spid="29" grpId="0"/>
      <p:bldP spid="3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316"/>
            <a:ext cx="12192000" cy="5715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21" t="53545" r="22272"/>
          <a:stretch/>
        </p:blipFill>
        <p:spPr>
          <a:xfrm>
            <a:off x="2056526" y="3429000"/>
            <a:ext cx="8789291" cy="3730338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3996559" y="2114266"/>
            <a:ext cx="44289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5400" b="1" dirty="0">
                <a:solidFill>
                  <a:srgbClr val="784B2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PART  </a:t>
            </a:r>
            <a:r>
              <a:rPr lang="en-US" altLang="zh-TW" sz="5400" b="1" dirty="0">
                <a:solidFill>
                  <a:srgbClr val="784B2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endParaRPr lang="zh-CN" altLang="en-US" sz="5400" b="1" dirty="0">
              <a:solidFill>
                <a:srgbClr val="784B2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218230" y="3078555"/>
            <a:ext cx="40265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5400" b="1" dirty="0">
                <a:solidFill>
                  <a:srgbClr val="784B2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證照規劃</a:t>
            </a:r>
            <a:endParaRPr lang="zh-CN" altLang="en-US" sz="5400" b="1" dirty="0">
              <a:solidFill>
                <a:srgbClr val="784B2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59858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表格 6">
            <a:extLst>
              <a:ext uri="{FF2B5EF4-FFF2-40B4-BE49-F238E27FC236}">
                <a16:creationId xmlns:a16="http://schemas.microsoft.com/office/drawing/2014/main" id="{0366646F-A7A7-B88C-008F-3C0267B63B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077536"/>
              </p:ext>
            </p:extLst>
          </p:nvPr>
        </p:nvGraphicFramePr>
        <p:xfrm>
          <a:off x="1741707" y="1422117"/>
          <a:ext cx="4152772" cy="5075493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769881">
                  <a:extLst>
                    <a:ext uri="{9D8B030D-6E8A-4147-A177-3AD203B41FA5}">
                      <a16:colId xmlns:a16="http://schemas.microsoft.com/office/drawing/2014/main" val="1849389106"/>
                    </a:ext>
                  </a:extLst>
                </a:gridCol>
                <a:gridCol w="3382891">
                  <a:extLst>
                    <a:ext uri="{9D8B030D-6E8A-4147-A177-3AD203B41FA5}">
                      <a16:colId xmlns:a16="http://schemas.microsoft.com/office/drawing/2014/main" val="3802965321"/>
                    </a:ext>
                  </a:extLst>
                </a:gridCol>
              </a:tblGrid>
              <a:tr h="513885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年級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證照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61298855"/>
                  </a:ext>
                </a:extLst>
              </a:tr>
              <a:tr h="1267114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高一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dirty="0">
                          <a:solidFill>
                            <a:srgbClr val="DF7A60"/>
                          </a:solidFill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中餐烹調</a:t>
                      </a:r>
                      <a:r>
                        <a:rPr lang="en-US" altLang="zh-TW" dirty="0">
                          <a:solidFill>
                            <a:srgbClr val="DF7A60"/>
                          </a:solidFill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(</a:t>
                      </a:r>
                      <a:r>
                        <a:rPr lang="zh-TW" altLang="en-US" dirty="0">
                          <a:solidFill>
                            <a:srgbClr val="DF7A60"/>
                          </a:solidFill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葷</a:t>
                      </a:r>
                      <a:r>
                        <a:rPr lang="en-US" altLang="zh-TW" dirty="0">
                          <a:solidFill>
                            <a:srgbClr val="DF7A60"/>
                          </a:solidFill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)-</a:t>
                      </a:r>
                      <a:r>
                        <a:rPr lang="zh-TW" altLang="en-US" dirty="0">
                          <a:solidFill>
                            <a:srgbClr val="DF7A60"/>
                          </a:solidFill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丙級</a:t>
                      </a:r>
                    </a:p>
                    <a:p>
                      <a:pPr marL="285750" indent="-285750" algn="l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餐飲服務技術</a:t>
                      </a:r>
                      <a:r>
                        <a:rPr lang="en-US" altLang="zh-TW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-</a:t>
                      </a:r>
                      <a:r>
                        <a:rPr lang="zh-TW" altLang="en-US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丙級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47330151"/>
                  </a:ext>
                </a:extLst>
              </a:tr>
              <a:tr h="1647247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高二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sz="1800" kern="1200" dirty="0">
                          <a:solidFill>
                            <a:srgbClr val="DF7A60"/>
                          </a:solidFill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  <a:cs typeface="+mn-cs"/>
                        </a:rPr>
                        <a:t>飲料調製</a:t>
                      </a:r>
                      <a:r>
                        <a:rPr lang="en-US" altLang="zh-TW" sz="1800" kern="1200" dirty="0">
                          <a:solidFill>
                            <a:srgbClr val="DF7A60"/>
                          </a:solidFill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  <a:cs typeface="+mn-cs"/>
                        </a:rPr>
                        <a:t>-</a:t>
                      </a:r>
                      <a:r>
                        <a:rPr lang="zh-TW" altLang="en-US" sz="1800" kern="1200" dirty="0">
                          <a:solidFill>
                            <a:srgbClr val="DF7A60"/>
                          </a:solidFill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  <a:cs typeface="+mn-cs"/>
                        </a:rPr>
                        <a:t>丙級</a:t>
                      </a:r>
                    </a:p>
                    <a:p>
                      <a:pPr marL="285750" indent="-285750" algn="l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sz="1800" kern="1200" dirty="0">
                          <a:solidFill>
                            <a:srgbClr val="DF7A60"/>
                          </a:solidFill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  <a:cs typeface="+mn-cs"/>
                        </a:rPr>
                        <a:t>烘焙麵包</a:t>
                      </a:r>
                      <a:r>
                        <a:rPr lang="en-US" altLang="zh-TW" sz="1800" kern="1200" dirty="0">
                          <a:solidFill>
                            <a:srgbClr val="DF7A60"/>
                          </a:solidFill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  <a:cs typeface="+mn-cs"/>
                        </a:rPr>
                        <a:t>-</a:t>
                      </a:r>
                      <a:r>
                        <a:rPr lang="zh-TW" altLang="en-US" sz="1800" kern="1200" dirty="0">
                          <a:solidFill>
                            <a:srgbClr val="DF7A60"/>
                          </a:solidFill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  <a:cs typeface="+mn-cs"/>
                        </a:rPr>
                        <a:t>丙級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zh-TW" altLang="en-US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中式點心</a:t>
                      </a:r>
                      <a:r>
                        <a:rPr lang="en-US" altLang="zh-TW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-</a:t>
                      </a:r>
                      <a:r>
                        <a:rPr lang="zh-TW" altLang="en-US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丙級</a:t>
                      </a:r>
                      <a:endParaRPr lang="en-US" altLang="zh-TW" dirty="0">
                        <a:latin typeface="jf open 粉圓 2.0" panose="020B0000000000000000" pitchFamily="34" charset="-120"/>
                        <a:ea typeface="jf open 粉圓 2.0" panose="020B0000000000000000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4196225"/>
                  </a:ext>
                </a:extLst>
              </a:tr>
              <a:tr h="1647247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高三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zh-TW" altLang="en-US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西餐烹調</a:t>
                      </a:r>
                      <a:r>
                        <a:rPr lang="en-US" altLang="zh-TW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-</a:t>
                      </a:r>
                      <a:r>
                        <a:rPr lang="zh-TW" altLang="en-US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丙級</a:t>
                      </a:r>
                      <a:r>
                        <a:rPr lang="en-US" altLang="zh-TW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(</a:t>
                      </a:r>
                      <a:r>
                        <a:rPr lang="zh-TW" altLang="en-US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自由參加</a:t>
                      </a:r>
                      <a:r>
                        <a:rPr lang="en-US" altLang="zh-TW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)</a:t>
                      </a:r>
                      <a:endParaRPr lang="zh-TW" altLang="en-US" dirty="0">
                        <a:latin typeface="jf open 粉圓 2.0" panose="020B0000000000000000" pitchFamily="34" charset="-120"/>
                        <a:ea typeface="jf open 粉圓 2.0" panose="020B0000000000000000" pitchFamily="34" charset="-120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zh-TW" altLang="en-US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飲料調製</a:t>
                      </a:r>
                      <a:r>
                        <a:rPr lang="en-US" altLang="zh-TW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-</a:t>
                      </a:r>
                      <a:r>
                        <a:rPr lang="zh-TW" altLang="en-US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乙級</a:t>
                      </a:r>
                      <a:r>
                        <a:rPr lang="en-US" altLang="zh-TW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(</a:t>
                      </a:r>
                      <a:r>
                        <a:rPr lang="zh-TW" altLang="en-US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自由參加</a:t>
                      </a:r>
                      <a:r>
                        <a:rPr lang="en-US" altLang="zh-TW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)</a:t>
                      </a:r>
                      <a:endParaRPr lang="zh-TW" altLang="en-US" dirty="0">
                        <a:latin typeface="jf open 粉圓 2.0" panose="020B0000000000000000" pitchFamily="34" charset="-120"/>
                        <a:ea typeface="jf open 粉圓 2.0" panose="020B0000000000000000" pitchFamily="34" charset="-120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zh-TW" altLang="en-US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中餐烹調</a:t>
                      </a:r>
                      <a:r>
                        <a:rPr lang="en-US" altLang="zh-TW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(</a:t>
                      </a:r>
                      <a:r>
                        <a:rPr lang="zh-TW" altLang="en-US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葷</a:t>
                      </a:r>
                      <a:r>
                        <a:rPr lang="en-US" altLang="zh-TW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)-</a:t>
                      </a:r>
                      <a:r>
                        <a:rPr lang="zh-TW" altLang="en-US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乙級</a:t>
                      </a:r>
                      <a:r>
                        <a:rPr lang="en-US" altLang="zh-TW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(</a:t>
                      </a:r>
                      <a:r>
                        <a:rPr lang="zh-TW" altLang="en-US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自由參加</a:t>
                      </a:r>
                      <a:r>
                        <a:rPr lang="en-US" altLang="zh-TW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)</a:t>
                      </a:r>
                      <a:endParaRPr lang="zh-TW" altLang="en-US" dirty="0">
                        <a:latin typeface="jf open 粉圓 2.0" panose="020B0000000000000000" pitchFamily="34" charset="-120"/>
                        <a:ea typeface="jf open 粉圓 2.0" panose="020B0000000000000000" pitchFamily="34" charset="-120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zh-TW" altLang="en-US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中式點心</a:t>
                      </a:r>
                      <a:r>
                        <a:rPr lang="en-US" altLang="zh-TW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-</a:t>
                      </a:r>
                      <a:r>
                        <a:rPr lang="zh-TW" altLang="en-US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乙級</a:t>
                      </a:r>
                      <a:r>
                        <a:rPr lang="en-US" altLang="zh-TW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(</a:t>
                      </a:r>
                      <a:r>
                        <a:rPr lang="zh-TW" altLang="en-US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自由參加</a:t>
                      </a:r>
                      <a:r>
                        <a:rPr lang="en-US" altLang="zh-TW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)</a:t>
                      </a:r>
                      <a:endParaRPr lang="zh-TW" altLang="en-US" dirty="0">
                        <a:latin typeface="jf open 粉圓 2.0" panose="020B0000000000000000" pitchFamily="34" charset="-120"/>
                        <a:ea typeface="jf open 粉圓 2.0" panose="020B0000000000000000" pitchFamily="34" charset="-120"/>
                      </a:endParaRPr>
                    </a:p>
                    <a:p>
                      <a:pPr marL="285750" indent="-285750" algn="l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altLang="zh-TW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PVQC</a:t>
                      </a:r>
                      <a:r>
                        <a:rPr lang="zh-TW" altLang="en-US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專業英文檢定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86127005"/>
                  </a:ext>
                </a:extLst>
              </a:tr>
            </a:tbl>
          </a:graphicData>
        </a:graphic>
      </p:graphicFrame>
      <p:sp>
        <p:nvSpPr>
          <p:cNvPr id="9" name="矩形 8">
            <a:extLst>
              <a:ext uri="{FF2B5EF4-FFF2-40B4-BE49-F238E27FC236}">
                <a16:creationId xmlns:a16="http://schemas.microsoft.com/office/drawing/2014/main" id="{AA848892-9FEB-8C2B-AAE4-A8809F1ED717}"/>
              </a:ext>
            </a:extLst>
          </p:cNvPr>
          <p:cNvSpPr/>
          <p:nvPr/>
        </p:nvSpPr>
        <p:spPr>
          <a:xfrm>
            <a:off x="1564039" y="494725"/>
            <a:ext cx="3145215" cy="63094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TW" altLang="en-US" sz="3500" b="1" dirty="0">
                <a:ln w="18000">
                  <a:solidFill>
                    <a:schemeClr val="bg1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華康中特圓體(P)" panose="020F0800000000000000" pitchFamily="34" charset="-120"/>
                <a:ea typeface="華康中特圓體(P)" panose="020F0800000000000000" pitchFamily="34" charset="-120"/>
                <a:cs typeface="Arial" pitchFamily="34" charset="0"/>
              </a:rPr>
              <a:t>餐技科</a:t>
            </a:r>
            <a:r>
              <a:rPr lang="en-US" altLang="zh-TW" sz="3500" b="1" dirty="0">
                <a:ln w="18000">
                  <a:solidFill>
                    <a:schemeClr val="bg1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華康中特圓體(P)" panose="020F0800000000000000" pitchFamily="34" charset="-120"/>
                <a:ea typeface="華康中特圓體(P)" panose="020F0800000000000000" pitchFamily="34" charset="-120"/>
                <a:cs typeface="Arial" pitchFamily="34" charset="0"/>
              </a:rPr>
              <a:t>.</a:t>
            </a:r>
            <a:r>
              <a:rPr lang="zh-TW" altLang="en-US" sz="3500" b="1" dirty="0">
                <a:ln w="18000">
                  <a:solidFill>
                    <a:schemeClr val="bg1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華康中特圓體(P)" panose="020F0800000000000000" pitchFamily="34" charset="-120"/>
                <a:ea typeface="華康中特圓體(P)" panose="020F0800000000000000" pitchFamily="34" charset="-120"/>
                <a:cs typeface="Arial" pitchFamily="34" charset="0"/>
              </a:rPr>
              <a:t>餐飲科</a:t>
            </a:r>
            <a:endParaRPr lang="zh-CN" altLang="en-US" sz="3500" b="1" cap="none" spc="0" dirty="0">
              <a:ln w="18000">
                <a:solidFill>
                  <a:schemeClr val="bg1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華康中特圓體(P)" panose="020F0800000000000000" pitchFamily="34" charset="-120"/>
              <a:ea typeface="華康中特圓體(P)" panose="020F0800000000000000" pitchFamily="34" charset="-120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BE1A27D4-2F97-79B1-4A12-53F190333E0A}"/>
              </a:ext>
            </a:extLst>
          </p:cNvPr>
          <p:cNvSpPr txBox="1"/>
          <p:nvPr/>
        </p:nvSpPr>
        <p:spPr>
          <a:xfrm>
            <a:off x="6297523" y="4554177"/>
            <a:ext cx="2827343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i="0" u="none" strike="noStrike" kern="1200" cap="none" spc="0" normalizeH="0" baseline="0" noProof="0" dirty="0">
                <a:ln>
                  <a:noFill/>
                </a:ln>
                <a:solidFill>
                  <a:srgbClr val="784B23"/>
                </a:solidFill>
                <a:effectLst/>
                <a:uLnTx/>
                <a:uFillTx/>
                <a:latin typeface="Times New Roman" panose="02020603050405020304" pitchFamily="18" charset="0"/>
                <a:ea typeface="jf open 粉圓 2.0" panose="020B0000000000000000" pitchFamily="34" charset="-120"/>
                <a:cs typeface="Times New Roman" panose="02020603050405020304" pitchFamily="18" charset="0"/>
              </a:rPr>
              <a:t>餐飲服務丙級 </a:t>
            </a:r>
            <a:r>
              <a:rPr kumimoji="0" lang="en-US" altLang="zh-TW" i="0" u="none" strike="noStrike" kern="1200" cap="none" spc="0" normalizeH="0" baseline="0" noProof="0" dirty="0">
                <a:ln>
                  <a:noFill/>
                </a:ln>
                <a:solidFill>
                  <a:srgbClr val="DF7A60"/>
                </a:solidFill>
                <a:effectLst/>
                <a:uLnTx/>
                <a:uFillTx/>
                <a:latin typeface="Times New Roman" panose="02020603050405020304" pitchFamily="18" charset="0"/>
                <a:ea typeface="jf open 粉圓 2.0" panose="020B0000000000000000" pitchFamily="34" charset="-120"/>
                <a:cs typeface="Times New Roman" panose="02020603050405020304" pitchFamily="18" charset="0"/>
              </a:rPr>
              <a:t>2245</a:t>
            </a:r>
            <a:r>
              <a:rPr kumimoji="0" lang="zh-TW" altLang="en-US" i="0" u="none" strike="noStrike" kern="1200" cap="none" spc="0" normalizeH="0" baseline="0" noProof="0" dirty="0">
                <a:ln>
                  <a:noFill/>
                </a:ln>
                <a:solidFill>
                  <a:srgbClr val="DF7A60"/>
                </a:solidFill>
                <a:effectLst/>
                <a:uLnTx/>
                <a:uFillTx/>
                <a:latin typeface="Times New Roman" panose="02020603050405020304" pitchFamily="18" charset="0"/>
                <a:ea typeface="jf open 粉圓 2.0" panose="020B0000000000000000" pitchFamily="34" charset="-120"/>
                <a:cs typeface="Times New Roman" panose="02020603050405020304" pitchFamily="18" charset="0"/>
              </a:rPr>
              <a:t>元</a:t>
            </a:r>
            <a:endParaRPr kumimoji="0" lang="en-US" altLang="zh-TW" i="0" u="none" strike="noStrike" kern="1200" cap="none" spc="0" normalizeH="0" baseline="0" noProof="0" dirty="0">
              <a:ln>
                <a:noFill/>
              </a:ln>
              <a:solidFill>
                <a:srgbClr val="DF7A60"/>
              </a:solidFill>
              <a:effectLst/>
              <a:uLnTx/>
              <a:uFillTx/>
              <a:latin typeface="Times New Roman" panose="02020603050405020304" pitchFamily="18" charset="0"/>
              <a:ea typeface="jf open 粉圓 2.0" panose="020B0000000000000000" pitchFamily="34" charset="-120"/>
              <a:cs typeface="Times New Roman" panose="02020603050405020304" pitchFamily="18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i="0" u="none" strike="noStrike" kern="1200" cap="none" spc="0" normalizeH="0" baseline="0" noProof="0" dirty="0">
                <a:ln>
                  <a:noFill/>
                </a:ln>
                <a:solidFill>
                  <a:srgbClr val="784B23"/>
                </a:solidFill>
                <a:effectLst/>
                <a:uLnTx/>
                <a:uFillTx/>
                <a:latin typeface="Times New Roman" panose="02020603050405020304" pitchFamily="18" charset="0"/>
                <a:ea typeface="jf open 粉圓 2.0" panose="020B0000000000000000" pitchFamily="34" charset="-120"/>
                <a:cs typeface="Times New Roman" panose="02020603050405020304" pitchFamily="18" charset="0"/>
              </a:rPr>
              <a:t>旅館客房服務丙級 </a:t>
            </a:r>
            <a:r>
              <a:rPr kumimoji="0" lang="en-US" altLang="zh-TW" i="0" u="none" strike="noStrike" kern="1200" cap="none" spc="0" normalizeH="0" baseline="0" noProof="0" dirty="0">
                <a:ln>
                  <a:noFill/>
                </a:ln>
                <a:solidFill>
                  <a:srgbClr val="DF7A60"/>
                </a:solidFill>
                <a:effectLst/>
                <a:uLnTx/>
                <a:uFillTx/>
                <a:latin typeface="Times New Roman" panose="02020603050405020304" pitchFamily="18" charset="0"/>
                <a:ea typeface="jf open 粉圓 2.0" panose="020B0000000000000000" pitchFamily="34" charset="-120"/>
                <a:cs typeface="Times New Roman" panose="02020603050405020304" pitchFamily="18" charset="0"/>
              </a:rPr>
              <a:t>2090</a:t>
            </a:r>
            <a:r>
              <a:rPr kumimoji="0" lang="zh-TW" altLang="en-US" i="0" u="none" strike="noStrike" kern="1200" cap="none" spc="0" normalizeH="0" baseline="0" noProof="0" dirty="0">
                <a:ln>
                  <a:noFill/>
                </a:ln>
                <a:solidFill>
                  <a:srgbClr val="DF7A60"/>
                </a:solidFill>
                <a:effectLst/>
                <a:uLnTx/>
                <a:uFillTx/>
                <a:latin typeface="Times New Roman" panose="02020603050405020304" pitchFamily="18" charset="0"/>
                <a:ea typeface="jf open 粉圓 2.0" panose="020B0000000000000000" pitchFamily="34" charset="-120"/>
                <a:cs typeface="Times New Roman" panose="02020603050405020304" pitchFamily="18" charset="0"/>
              </a:rPr>
              <a:t>元</a:t>
            </a:r>
            <a:endParaRPr kumimoji="0" lang="en-US" altLang="zh-TW" i="0" u="none" strike="noStrike" kern="1200" cap="none" spc="0" normalizeH="0" baseline="0" noProof="0" dirty="0">
              <a:ln>
                <a:noFill/>
              </a:ln>
              <a:solidFill>
                <a:srgbClr val="DF7A60"/>
              </a:solidFill>
              <a:effectLst/>
              <a:uLnTx/>
              <a:uFillTx/>
              <a:latin typeface="Times New Roman" panose="02020603050405020304" pitchFamily="18" charset="0"/>
              <a:ea typeface="jf open 粉圓 2.0" panose="020B0000000000000000" pitchFamily="34" charset="-120"/>
              <a:cs typeface="Times New Roman" panose="02020603050405020304" pitchFamily="18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i="0" u="none" strike="noStrike" kern="1200" cap="none" spc="0" normalizeH="0" baseline="0" noProof="0" dirty="0">
                <a:ln>
                  <a:noFill/>
                </a:ln>
                <a:solidFill>
                  <a:srgbClr val="784B23"/>
                </a:solidFill>
                <a:effectLst/>
                <a:uLnTx/>
                <a:uFillTx/>
                <a:latin typeface="Times New Roman" panose="02020603050405020304" pitchFamily="18" charset="0"/>
                <a:ea typeface="jf open 粉圓 2.0" panose="020B0000000000000000" pitchFamily="34" charset="-120"/>
                <a:cs typeface="Times New Roman" panose="02020603050405020304" pitchFamily="18" charset="0"/>
              </a:rPr>
              <a:t>飲料調製丙級 </a:t>
            </a:r>
            <a:r>
              <a:rPr kumimoji="0" lang="en-US" altLang="zh-TW" i="0" u="none" strike="noStrike" kern="1200" cap="none" spc="0" normalizeH="0" baseline="0" noProof="0" dirty="0">
                <a:ln>
                  <a:noFill/>
                </a:ln>
                <a:solidFill>
                  <a:srgbClr val="DF7A60"/>
                </a:solidFill>
                <a:effectLst/>
                <a:uLnTx/>
                <a:uFillTx/>
                <a:latin typeface="Times New Roman" panose="02020603050405020304" pitchFamily="18" charset="0"/>
                <a:ea typeface="jf open 粉圓 2.0" panose="020B0000000000000000" pitchFamily="34" charset="-120"/>
                <a:cs typeface="Times New Roman" panose="02020603050405020304" pitchFamily="18" charset="0"/>
              </a:rPr>
              <a:t>2240</a:t>
            </a:r>
            <a:r>
              <a:rPr kumimoji="0" lang="zh-TW" altLang="en-US" i="0" u="none" strike="noStrike" kern="1200" cap="none" spc="0" normalizeH="0" baseline="0" noProof="0" dirty="0">
                <a:ln>
                  <a:noFill/>
                </a:ln>
                <a:solidFill>
                  <a:srgbClr val="DF7A60"/>
                </a:solidFill>
                <a:effectLst/>
                <a:uLnTx/>
                <a:uFillTx/>
                <a:latin typeface="Times New Roman" panose="02020603050405020304" pitchFamily="18" charset="0"/>
                <a:ea typeface="jf open 粉圓 2.0" panose="020B0000000000000000" pitchFamily="34" charset="-120"/>
                <a:cs typeface="Times New Roman" panose="02020603050405020304" pitchFamily="18" charset="0"/>
              </a:rPr>
              <a:t>元</a:t>
            </a:r>
            <a:endParaRPr kumimoji="0" lang="en-US" altLang="zh-TW" i="0" u="none" strike="noStrike" kern="1200" cap="none" spc="0" normalizeH="0" baseline="0" noProof="0" dirty="0">
              <a:ln>
                <a:noFill/>
              </a:ln>
              <a:solidFill>
                <a:srgbClr val="DF7A60"/>
              </a:solidFill>
              <a:effectLst/>
              <a:uLnTx/>
              <a:uFillTx/>
              <a:latin typeface="Times New Roman" panose="02020603050405020304" pitchFamily="18" charset="0"/>
              <a:ea typeface="jf open 粉圓 2.0" panose="020B0000000000000000" pitchFamily="34" charset="-120"/>
              <a:cs typeface="Times New Roman" panose="02020603050405020304" pitchFamily="18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i="0" u="none" strike="noStrike" kern="1200" cap="none" spc="0" normalizeH="0" baseline="0" noProof="0" dirty="0">
                <a:ln>
                  <a:noFill/>
                </a:ln>
                <a:solidFill>
                  <a:srgbClr val="784B23"/>
                </a:solidFill>
                <a:effectLst/>
                <a:uLnTx/>
                <a:uFillTx/>
                <a:latin typeface="Times New Roman" panose="02020603050405020304" pitchFamily="18" charset="0"/>
                <a:ea typeface="jf open 粉圓 2.0" panose="020B0000000000000000" pitchFamily="34" charset="-120"/>
                <a:cs typeface="Times New Roman" panose="02020603050405020304" pitchFamily="18" charset="0"/>
              </a:rPr>
              <a:t>中餐烹調丙級 </a:t>
            </a:r>
            <a:r>
              <a:rPr kumimoji="0" lang="en-US" altLang="zh-TW" i="0" u="none" strike="noStrike" kern="1200" cap="none" spc="0" normalizeH="0" baseline="0" noProof="0" dirty="0">
                <a:ln>
                  <a:noFill/>
                </a:ln>
                <a:solidFill>
                  <a:srgbClr val="DF7A60"/>
                </a:solidFill>
                <a:effectLst/>
                <a:uLnTx/>
                <a:uFillTx/>
                <a:latin typeface="Times New Roman" panose="02020603050405020304" pitchFamily="18" charset="0"/>
                <a:ea typeface="jf open 粉圓 2.0" panose="020B0000000000000000" pitchFamily="34" charset="-120"/>
                <a:cs typeface="Times New Roman" panose="02020603050405020304" pitchFamily="18" charset="0"/>
              </a:rPr>
              <a:t>2060</a:t>
            </a:r>
            <a:r>
              <a:rPr kumimoji="0" lang="zh-TW" altLang="en-US" i="0" u="none" strike="noStrike" kern="1200" cap="none" spc="0" normalizeH="0" baseline="0" noProof="0" dirty="0">
                <a:ln>
                  <a:noFill/>
                </a:ln>
                <a:solidFill>
                  <a:srgbClr val="DF7A60"/>
                </a:solidFill>
                <a:effectLst/>
                <a:uLnTx/>
                <a:uFillTx/>
                <a:latin typeface="Times New Roman" panose="02020603050405020304" pitchFamily="18" charset="0"/>
                <a:ea typeface="jf open 粉圓 2.0" panose="020B0000000000000000" pitchFamily="34" charset="-120"/>
                <a:cs typeface="Times New Roman" panose="02020603050405020304" pitchFamily="18" charset="0"/>
              </a:rPr>
              <a:t>元</a:t>
            </a:r>
            <a:endParaRPr kumimoji="0" lang="en-US" altLang="zh-TW" i="0" u="none" strike="noStrike" kern="1200" cap="none" spc="0" normalizeH="0" baseline="0" noProof="0" dirty="0">
              <a:ln>
                <a:noFill/>
              </a:ln>
              <a:solidFill>
                <a:srgbClr val="DF7A60"/>
              </a:solidFill>
              <a:effectLst/>
              <a:uLnTx/>
              <a:uFillTx/>
              <a:latin typeface="Times New Roman" panose="02020603050405020304" pitchFamily="18" charset="0"/>
              <a:ea typeface="jf open 粉圓 2.0" panose="020B0000000000000000" pitchFamily="34" charset="-120"/>
              <a:cs typeface="Times New Roman" panose="02020603050405020304" pitchFamily="18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i="0" u="none" strike="noStrike" kern="1200" cap="none" spc="0" normalizeH="0" baseline="0" noProof="0" dirty="0">
                <a:ln>
                  <a:noFill/>
                </a:ln>
                <a:solidFill>
                  <a:srgbClr val="784B23"/>
                </a:solidFill>
                <a:effectLst/>
                <a:uLnTx/>
                <a:uFillTx/>
                <a:latin typeface="Times New Roman" panose="02020603050405020304" pitchFamily="18" charset="0"/>
                <a:ea typeface="jf open 粉圓 2.0" panose="020B0000000000000000" pitchFamily="34" charset="-120"/>
                <a:cs typeface="Times New Roman" panose="02020603050405020304" pitchFamily="18" charset="0"/>
              </a:rPr>
              <a:t>西餐烹調丙級 </a:t>
            </a:r>
            <a:r>
              <a:rPr kumimoji="0" lang="en-US" altLang="zh-TW" i="0" u="none" strike="noStrike" kern="1200" cap="none" spc="0" normalizeH="0" baseline="0" noProof="0" dirty="0">
                <a:ln>
                  <a:noFill/>
                </a:ln>
                <a:solidFill>
                  <a:srgbClr val="DF7A60"/>
                </a:solidFill>
                <a:effectLst/>
                <a:uLnTx/>
                <a:uFillTx/>
                <a:latin typeface="Times New Roman" panose="02020603050405020304" pitchFamily="18" charset="0"/>
                <a:ea typeface="jf open 粉圓 2.0" panose="020B0000000000000000" pitchFamily="34" charset="-120"/>
                <a:cs typeface="Times New Roman" panose="02020603050405020304" pitchFamily="18" charset="0"/>
              </a:rPr>
              <a:t>2685</a:t>
            </a:r>
            <a:r>
              <a:rPr kumimoji="0" lang="zh-TW" altLang="en-US" i="0" u="none" strike="noStrike" kern="1200" cap="none" spc="0" normalizeH="0" baseline="0" noProof="0" dirty="0">
                <a:ln>
                  <a:noFill/>
                </a:ln>
                <a:solidFill>
                  <a:srgbClr val="DF7A60"/>
                </a:solidFill>
                <a:effectLst/>
                <a:uLnTx/>
                <a:uFillTx/>
                <a:latin typeface="Times New Roman" panose="02020603050405020304" pitchFamily="18" charset="0"/>
                <a:ea typeface="jf open 粉圓 2.0" panose="020B0000000000000000" pitchFamily="34" charset="-120"/>
                <a:cs typeface="Times New Roman" panose="02020603050405020304" pitchFamily="18" charset="0"/>
              </a:rPr>
              <a:t>元</a:t>
            </a:r>
            <a:endParaRPr kumimoji="0" lang="en-US" altLang="zh-TW" i="0" u="none" strike="noStrike" kern="1200" cap="none" spc="0" normalizeH="0" baseline="0" noProof="0" dirty="0">
              <a:ln>
                <a:noFill/>
              </a:ln>
              <a:solidFill>
                <a:srgbClr val="DF7A60"/>
              </a:solidFill>
              <a:effectLst/>
              <a:uLnTx/>
              <a:uFillTx/>
              <a:latin typeface="Times New Roman" panose="02020603050405020304" pitchFamily="18" charset="0"/>
              <a:ea typeface="jf open 粉圓 2.0" panose="020B0000000000000000" pitchFamily="34" charset="-120"/>
              <a:cs typeface="Times New Roman" panose="02020603050405020304" pitchFamily="18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i="0" u="none" strike="noStrike" kern="1200" cap="none" spc="0" normalizeH="0" baseline="0" noProof="0" dirty="0">
                <a:ln>
                  <a:noFill/>
                </a:ln>
                <a:solidFill>
                  <a:srgbClr val="784B23"/>
                </a:solidFill>
                <a:effectLst/>
                <a:uLnTx/>
                <a:uFillTx/>
                <a:latin typeface="Times New Roman" panose="02020603050405020304" pitchFamily="18" charset="0"/>
                <a:ea typeface="jf open 粉圓 2.0" panose="020B0000000000000000" pitchFamily="34" charset="-120"/>
                <a:cs typeface="Times New Roman" panose="02020603050405020304" pitchFamily="18" charset="0"/>
              </a:rPr>
              <a:t>烘焙食品麵包丙級 </a:t>
            </a:r>
            <a:r>
              <a:rPr kumimoji="0" lang="en-US" altLang="zh-TW" i="0" u="none" strike="noStrike" kern="1200" cap="none" spc="0" normalizeH="0" baseline="0" noProof="0" dirty="0">
                <a:ln>
                  <a:noFill/>
                </a:ln>
                <a:solidFill>
                  <a:srgbClr val="DF7A60"/>
                </a:solidFill>
                <a:effectLst/>
                <a:uLnTx/>
                <a:uFillTx/>
                <a:latin typeface="Times New Roman" panose="02020603050405020304" pitchFamily="18" charset="0"/>
                <a:ea typeface="jf open 粉圓 2.0" panose="020B0000000000000000" pitchFamily="34" charset="-120"/>
                <a:cs typeface="Times New Roman" panose="02020603050405020304" pitchFamily="18" charset="0"/>
              </a:rPr>
              <a:t>1915</a:t>
            </a:r>
            <a:r>
              <a:rPr kumimoji="0" lang="zh-TW" altLang="en-US" i="0" u="none" strike="noStrike" kern="1200" cap="none" spc="0" normalizeH="0" baseline="0" noProof="0" dirty="0">
                <a:ln>
                  <a:noFill/>
                </a:ln>
                <a:solidFill>
                  <a:srgbClr val="DF7A60"/>
                </a:solidFill>
                <a:effectLst/>
                <a:uLnTx/>
                <a:uFillTx/>
                <a:latin typeface="Times New Roman" panose="02020603050405020304" pitchFamily="18" charset="0"/>
                <a:ea typeface="jf open 粉圓 2.0" panose="020B0000000000000000" pitchFamily="34" charset="-120"/>
                <a:cs typeface="Times New Roman" panose="02020603050405020304" pitchFamily="18" charset="0"/>
              </a:rPr>
              <a:t>元</a:t>
            </a:r>
            <a:endParaRPr kumimoji="0" lang="en-US" altLang="zh-TW" i="0" u="none" strike="noStrike" kern="1200" cap="none" spc="0" normalizeH="0" baseline="0" noProof="0" dirty="0">
              <a:ln>
                <a:noFill/>
              </a:ln>
              <a:solidFill>
                <a:srgbClr val="DF7A60"/>
              </a:solidFill>
              <a:effectLst/>
              <a:uLnTx/>
              <a:uFillTx/>
              <a:latin typeface="Times New Roman" panose="02020603050405020304" pitchFamily="18" charset="0"/>
              <a:ea typeface="jf open 粉圓 2.0" panose="020B0000000000000000" pitchFamily="34" charset="-120"/>
              <a:cs typeface="Times New Roman" panose="02020603050405020304" pitchFamily="18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i="0" u="none" strike="noStrike" kern="1200" cap="none" spc="0" normalizeH="0" baseline="0" noProof="0" dirty="0">
                <a:ln>
                  <a:noFill/>
                </a:ln>
                <a:solidFill>
                  <a:srgbClr val="784B23"/>
                </a:solidFill>
                <a:effectLst/>
                <a:uLnTx/>
                <a:uFillTx/>
                <a:latin typeface="Times New Roman" panose="02020603050405020304" pitchFamily="18" charset="0"/>
                <a:ea typeface="jf open 粉圓 2.0" panose="020B0000000000000000" pitchFamily="34" charset="-120"/>
                <a:cs typeface="Times New Roman" panose="02020603050405020304" pitchFamily="18" charset="0"/>
              </a:rPr>
              <a:t>調酒乙級 </a:t>
            </a:r>
            <a:r>
              <a:rPr kumimoji="0" lang="en-US" altLang="zh-TW" i="0" u="none" strike="noStrike" kern="1200" cap="none" spc="0" normalizeH="0" baseline="0" noProof="0" dirty="0">
                <a:ln>
                  <a:noFill/>
                </a:ln>
                <a:solidFill>
                  <a:srgbClr val="DF7A60"/>
                </a:solidFill>
                <a:effectLst/>
                <a:uLnTx/>
                <a:uFillTx/>
                <a:latin typeface="Times New Roman" panose="02020603050405020304" pitchFamily="18" charset="0"/>
                <a:ea typeface="jf open 粉圓 2.0" panose="020B0000000000000000" pitchFamily="34" charset="-120"/>
                <a:cs typeface="Times New Roman" panose="02020603050405020304" pitchFamily="18" charset="0"/>
              </a:rPr>
              <a:t>3075</a:t>
            </a:r>
            <a:r>
              <a:rPr kumimoji="0" lang="zh-TW" altLang="en-US" i="0" u="none" strike="noStrike" kern="1200" cap="none" spc="0" normalizeH="0" baseline="0" noProof="0" dirty="0">
                <a:ln>
                  <a:noFill/>
                </a:ln>
                <a:solidFill>
                  <a:srgbClr val="DF7A60"/>
                </a:solidFill>
                <a:effectLst/>
                <a:uLnTx/>
                <a:uFillTx/>
                <a:latin typeface="Times New Roman" panose="02020603050405020304" pitchFamily="18" charset="0"/>
                <a:ea typeface="jf open 粉圓 2.0" panose="020B0000000000000000" pitchFamily="34" charset="-120"/>
                <a:cs typeface="Times New Roman" panose="02020603050405020304" pitchFamily="18" charset="0"/>
              </a:rPr>
              <a:t>元</a:t>
            </a:r>
            <a:endParaRPr kumimoji="0" lang="en-US" altLang="zh-TW" i="0" u="none" strike="noStrike" kern="1200" cap="none" spc="0" normalizeH="0" baseline="0" noProof="0" dirty="0">
              <a:ln>
                <a:noFill/>
              </a:ln>
              <a:solidFill>
                <a:srgbClr val="DF7A60"/>
              </a:solidFill>
              <a:effectLst/>
              <a:uLnTx/>
              <a:uFillTx/>
              <a:latin typeface="Times New Roman" panose="02020603050405020304" pitchFamily="18" charset="0"/>
              <a:ea typeface="jf open 粉圓 2.0" panose="020B0000000000000000" pitchFamily="34" charset="-120"/>
              <a:cs typeface="Times New Roman" panose="02020603050405020304" pitchFamily="18" charset="0"/>
            </a:endParaRPr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55E22E21-E08F-9FDA-FE70-F74C002DF32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0364" y="1581586"/>
            <a:ext cx="1545289" cy="2862818"/>
          </a:xfrm>
          <a:prstGeom prst="rect">
            <a:avLst/>
          </a:prstGeom>
        </p:spPr>
      </p:pic>
      <p:sp>
        <p:nvSpPr>
          <p:cNvPr id="14" name="文字方塊 13">
            <a:extLst>
              <a:ext uri="{FF2B5EF4-FFF2-40B4-BE49-F238E27FC236}">
                <a16:creationId xmlns:a16="http://schemas.microsoft.com/office/drawing/2014/main" id="{61886A88-A469-7485-1F0F-DEA6B6DA3DE1}"/>
              </a:ext>
            </a:extLst>
          </p:cNvPr>
          <p:cNvSpPr txBox="1"/>
          <p:nvPr/>
        </p:nvSpPr>
        <p:spPr>
          <a:xfrm>
            <a:off x="4649620" y="620080"/>
            <a:ext cx="467896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000" i="0" u="none" strike="noStrike" kern="1200" cap="none" spc="0" normalizeH="0" baseline="0" noProof="0" dirty="0">
                <a:ln>
                  <a:noFill/>
                </a:ln>
                <a:solidFill>
                  <a:srgbClr val="784B23"/>
                </a:solidFill>
                <a:effectLst/>
                <a:uLnTx/>
                <a:uFillTx/>
                <a:latin typeface="Times New Roman" panose="02020603050405020304" pitchFamily="18" charset="0"/>
                <a:ea typeface="jf open 粉圓 2.0" panose="020B0000000000000000" pitchFamily="34" charset="-120"/>
                <a:cs typeface="Times New Roman" panose="02020603050405020304" pitchFamily="18" charset="0"/>
              </a:rPr>
              <a:t>檢定課程需支應相關補強課程與食材費</a:t>
            </a:r>
            <a:endParaRPr kumimoji="0" lang="en-US" altLang="zh-TW" sz="2000" i="0" u="none" strike="noStrike" kern="1200" cap="none" spc="0" normalizeH="0" baseline="0" noProof="0" dirty="0">
              <a:ln>
                <a:noFill/>
              </a:ln>
              <a:solidFill>
                <a:srgbClr val="DF7A60"/>
              </a:solidFill>
              <a:effectLst/>
              <a:uLnTx/>
              <a:uFillTx/>
              <a:latin typeface="Times New Roman" panose="02020603050405020304" pitchFamily="18" charset="0"/>
              <a:ea typeface="jf open 粉圓 2.0" panose="020B0000000000000000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322239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heme/theme1.xml><?xml version="1.0" encoding="utf-8"?>
<a:theme xmlns:a="http://schemas.openxmlformats.org/drawingml/2006/main" name="Office Theme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2712</TotalTime>
  <Words>1935</Words>
  <Application>Microsoft Office PowerPoint</Application>
  <PresentationFormat>寬螢幕</PresentationFormat>
  <Paragraphs>422</Paragraphs>
  <Slides>26</Slides>
  <Notes>6</Notes>
  <HiddenSlides>0</HiddenSlides>
  <MMClips>1</MMClips>
  <ScaleCrop>false</ScaleCrop>
  <HeadingPairs>
    <vt:vector size="6" baseType="variant">
      <vt:variant>
        <vt:lpstr>使用字型</vt:lpstr>
      </vt:variant>
      <vt:variant>
        <vt:i4>12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26</vt:i4>
      </vt:variant>
    </vt:vector>
  </HeadingPairs>
  <TitlesOfParts>
    <vt:vector size="39" baseType="lpstr">
      <vt:lpstr>jf open 粉圓 2.0</vt:lpstr>
      <vt:lpstr>Microsoft JhengHei UI</vt:lpstr>
      <vt:lpstr>微软雅黑</vt:lpstr>
      <vt:lpstr>WenQuanYi Micro Hei</vt:lpstr>
      <vt:lpstr>華康中特圓體</vt:lpstr>
      <vt:lpstr>華康中特圓體(P)</vt:lpstr>
      <vt:lpstr>華康中圓體</vt:lpstr>
      <vt:lpstr>Arial</vt:lpstr>
      <vt:lpstr>Calibri</vt:lpstr>
      <vt:lpstr>Calibri Light</vt:lpstr>
      <vt:lpstr>Times New Roman</vt:lpstr>
      <vt:lpstr>Wingdings</vt:lpstr>
      <vt:lpstr>Office Theme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优品PPT</dc:creator>
  <cp:keywords>http:/www.ypppt.com</cp:keywords>
  <cp:lastModifiedBy>USER</cp:lastModifiedBy>
  <cp:revision>148</cp:revision>
  <cp:lastPrinted>2021-09-06T04:44:28Z</cp:lastPrinted>
  <dcterms:created xsi:type="dcterms:W3CDTF">2017-08-12T10:14:32Z</dcterms:created>
  <dcterms:modified xsi:type="dcterms:W3CDTF">2026-03-12T05:42:37Z</dcterms:modified>
</cp:coreProperties>
</file>