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29"/>
  </p:notesMasterIdLst>
  <p:handoutMasterIdLst>
    <p:handoutMasterId r:id="rId30"/>
  </p:handoutMasterIdLst>
  <p:sldIdLst>
    <p:sldId id="395" r:id="rId2"/>
    <p:sldId id="352" r:id="rId3"/>
    <p:sldId id="353" r:id="rId4"/>
    <p:sldId id="354" r:id="rId5"/>
    <p:sldId id="359" r:id="rId6"/>
    <p:sldId id="360" r:id="rId7"/>
    <p:sldId id="362" r:id="rId8"/>
    <p:sldId id="363" r:id="rId9"/>
    <p:sldId id="364" r:id="rId10"/>
    <p:sldId id="366" r:id="rId11"/>
    <p:sldId id="367" r:id="rId12"/>
    <p:sldId id="383" r:id="rId13"/>
    <p:sldId id="384" r:id="rId14"/>
    <p:sldId id="302" r:id="rId15"/>
    <p:sldId id="336" r:id="rId16"/>
    <p:sldId id="308" r:id="rId17"/>
    <p:sldId id="341" r:id="rId18"/>
    <p:sldId id="340" r:id="rId19"/>
    <p:sldId id="315" r:id="rId20"/>
    <p:sldId id="318" r:id="rId21"/>
    <p:sldId id="319" r:id="rId22"/>
    <p:sldId id="338" r:id="rId23"/>
    <p:sldId id="388" r:id="rId24"/>
    <p:sldId id="339" r:id="rId25"/>
    <p:sldId id="390" r:id="rId26"/>
    <p:sldId id="392" r:id="rId27"/>
    <p:sldId id="420" r:id="rId28"/>
  </p:sldIdLst>
  <p:sldSz cx="9144000" cy="6858000" type="screen4x3"/>
  <p:notesSz cx="6805613" cy="9939338"/>
  <p:defaultTextStyle>
    <a:defPPr>
      <a:defRPr lang="en-US"/>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3366FF"/>
    <a:srgbClr val="6B0B01"/>
    <a:srgbClr val="FFCC99"/>
    <a:srgbClr val="FFCCCC"/>
    <a:srgbClr val="00CC99"/>
    <a:srgbClr val="031033"/>
    <a:srgbClr val="0602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0" autoAdjust="0"/>
    <p:restoredTop sz="94660" autoAdjust="0"/>
  </p:normalViewPr>
  <p:slideViewPr>
    <p:cSldViewPr>
      <p:cViewPr varScale="1">
        <p:scale>
          <a:sx n="113" d="100"/>
          <a:sy n="113" d="100"/>
        </p:scale>
        <p:origin x="162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9" d="100"/>
          <a:sy n="79" d="100"/>
        </p:scale>
        <p:origin x="-2046" y="-9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F94C5B-2BA3-4404-A2AF-9980FA299FC3}" type="doc">
      <dgm:prSet loTypeId="urn:microsoft.com/office/officeart/2008/layout/VerticalCurvedList" loCatId="list" qsTypeId="urn:microsoft.com/office/officeart/2005/8/quickstyle/simple3" qsCatId="simple" csTypeId="urn:microsoft.com/office/officeart/2005/8/colors/accent2_2" csCatId="accent2" phldr="1"/>
      <dgm:spPr/>
      <dgm:t>
        <a:bodyPr/>
        <a:lstStyle/>
        <a:p>
          <a:endParaRPr lang="zh-TW" altLang="en-US"/>
        </a:p>
      </dgm:t>
    </dgm:pt>
    <dgm:pt modelId="{EBF33B5D-7DE9-4B06-8843-567CC7388E25}">
      <dgm:prSet phldrT="[文字]"/>
      <dgm:spPr/>
      <dgm:t>
        <a:bodyPr/>
        <a:lstStyle/>
        <a:p>
          <a:r>
            <a:rPr lang="zh-TW" altLang="en-US" b="1" dirty="0">
              <a:solidFill>
                <a:srgbClr val="7030A0"/>
              </a:solidFill>
              <a:latin typeface="標楷體" pitchFamily="65" charset="-120"/>
              <a:ea typeface="標楷體" pitchFamily="65" charset="-120"/>
            </a:rPr>
            <a:t>實用技能學程簡介</a:t>
          </a:r>
          <a:endParaRPr lang="zh-TW" altLang="en-US" b="1" dirty="0">
            <a:solidFill>
              <a:srgbClr val="7030A0"/>
            </a:solidFill>
          </a:endParaRPr>
        </a:p>
      </dgm:t>
    </dgm:pt>
    <dgm:pt modelId="{9A84846F-AD09-4821-95A5-50657F681CA7}" type="parTrans" cxnId="{C3CB71CA-A8CF-4539-8B96-F7A43AEC473F}">
      <dgm:prSet/>
      <dgm:spPr/>
      <dgm:t>
        <a:bodyPr/>
        <a:lstStyle/>
        <a:p>
          <a:endParaRPr lang="zh-TW" altLang="en-US"/>
        </a:p>
      </dgm:t>
    </dgm:pt>
    <dgm:pt modelId="{F75366EE-F4F0-49C4-885B-25FE90FF20B7}" type="sibTrans" cxnId="{C3CB71CA-A8CF-4539-8B96-F7A43AEC473F}">
      <dgm:prSet/>
      <dgm:spPr/>
      <dgm:t>
        <a:bodyPr/>
        <a:lstStyle/>
        <a:p>
          <a:endParaRPr lang="zh-TW" altLang="en-US"/>
        </a:p>
      </dgm:t>
    </dgm:pt>
    <dgm:pt modelId="{252CB3B8-286D-4372-B31D-7716D7E619A0}">
      <dgm:prSet phldrT="[文字]"/>
      <dgm:spPr/>
      <dgm:t>
        <a:bodyPr/>
        <a:lstStyle/>
        <a:p>
          <a:r>
            <a:rPr lang="zh-TW" altLang="en-US" b="1" dirty="0">
              <a:solidFill>
                <a:srgbClr val="7030A0"/>
              </a:solidFill>
              <a:latin typeface="標楷體" pitchFamily="65" charset="-120"/>
              <a:ea typeface="標楷體" pitchFamily="65" charset="-120"/>
            </a:rPr>
            <a:t>實用技能學程輔導分發作業</a:t>
          </a:r>
          <a:endParaRPr lang="zh-TW" altLang="en-US" b="1" dirty="0">
            <a:solidFill>
              <a:srgbClr val="7030A0"/>
            </a:solidFill>
          </a:endParaRPr>
        </a:p>
      </dgm:t>
    </dgm:pt>
    <dgm:pt modelId="{B7B6BD59-5220-4007-8D47-8BB98C46233F}" type="parTrans" cxnId="{055CFCCF-1926-4D17-9171-FE9130783705}">
      <dgm:prSet/>
      <dgm:spPr/>
      <dgm:t>
        <a:bodyPr/>
        <a:lstStyle/>
        <a:p>
          <a:endParaRPr lang="zh-TW" altLang="en-US"/>
        </a:p>
      </dgm:t>
    </dgm:pt>
    <dgm:pt modelId="{98F674CE-5B72-43E9-B2D1-F89D7186B619}" type="sibTrans" cxnId="{055CFCCF-1926-4D17-9171-FE9130783705}">
      <dgm:prSet/>
      <dgm:spPr/>
      <dgm:t>
        <a:bodyPr/>
        <a:lstStyle/>
        <a:p>
          <a:endParaRPr lang="zh-TW" altLang="en-US"/>
        </a:p>
      </dgm:t>
    </dgm:pt>
    <dgm:pt modelId="{F8D61FE8-730A-461E-9AA9-7FC3CA132158}">
      <dgm:prSet phldrT="[文字]"/>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b="1" dirty="0">
              <a:solidFill>
                <a:srgbClr val="7030A0"/>
              </a:solidFill>
              <a:latin typeface="標楷體" pitchFamily="65" charset="-120"/>
              <a:ea typeface="標楷體" pitchFamily="65" charset="-120"/>
            </a:rPr>
            <a:t>未來展望</a:t>
          </a:r>
          <a:endParaRPr lang="zh-TW" altLang="en-US" b="1" dirty="0">
            <a:solidFill>
              <a:srgbClr val="7030A0"/>
            </a:solidFill>
          </a:endParaRPr>
        </a:p>
      </dgm:t>
    </dgm:pt>
    <dgm:pt modelId="{578BB967-5406-444E-B994-B482BB67A0F8}" type="parTrans" cxnId="{C1403571-AF11-4890-A3A7-3A3D837DF200}">
      <dgm:prSet/>
      <dgm:spPr/>
      <dgm:t>
        <a:bodyPr/>
        <a:lstStyle/>
        <a:p>
          <a:endParaRPr lang="zh-TW" altLang="en-US"/>
        </a:p>
      </dgm:t>
    </dgm:pt>
    <dgm:pt modelId="{E812D197-F2C6-454A-9ED6-E4064B344B35}" type="sibTrans" cxnId="{C1403571-AF11-4890-A3A7-3A3D837DF200}">
      <dgm:prSet/>
      <dgm:spPr/>
      <dgm:t>
        <a:bodyPr/>
        <a:lstStyle/>
        <a:p>
          <a:endParaRPr lang="zh-TW" altLang="en-US"/>
        </a:p>
      </dgm:t>
    </dgm:pt>
    <dgm:pt modelId="{13CBBE0E-AEB0-461B-961B-1058A3395FBE}">
      <dgm:prSet phldrT="[文字]"/>
      <dgm:spPr/>
      <dgm:t>
        <a:bodyPr/>
        <a:lstStyle/>
        <a:p>
          <a:pPr marR="0" eaLnBrk="1" fontAlgn="auto" latinLnBrk="0" hangingPunct="1">
            <a:buClrTx/>
            <a:buSzTx/>
            <a:buFontTx/>
            <a:tabLst/>
            <a:defRPr/>
          </a:pPr>
          <a:r>
            <a:rPr lang="zh-TW" altLang="en-US" b="1" dirty="0">
              <a:solidFill>
                <a:srgbClr val="7030A0"/>
              </a:solidFill>
              <a:latin typeface="標楷體" panose="03000509000000000000" pitchFamily="65" charset="-120"/>
              <a:ea typeface="標楷體" panose="03000509000000000000" pitchFamily="65" charset="-120"/>
            </a:rPr>
            <a:t>嶺東中學實用技能班特色</a:t>
          </a:r>
        </a:p>
      </dgm:t>
    </dgm:pt>
    <dgm:pt modelId="{52CE0033-F476-4600-AB7D-46EB51FD3B1D}" type="parTrans" cxnId="{19631A4D-B323-452C-8BD0-6BF22D4D7DD9}">
      <dgm:prSet/>
      <dgm:spPr/>
      <dgm:t>
        <a:bodyPr/>
        <a:lstStyle/>
        <a:p>
          <a:endParaRPr lang="zh-TW" altLang="en-US"/>
        </a:p>
      </dgm:t>
    </dgm:pt>
    <dgm:pt modelId="{EF49C7DC-AB64-4ECA-827E-AB2B8E58F964}" type="sibTrans" cxnId="{19631A4D-B323-452C-8BD0-6BF22D4D7DD9}">
      <dgm:prSet/>
      <dgm:spPr/>
      <dgm:t>
        <a:bodyPr/>
        <a:lstStyle/>
        <a:p>
          <a:endParaRPr lang="zh-TW" altLang="en-US"/>
        </a:p>
      </dgm:t>
    </dgm:pt>
    <dgm:pt modelId="{5757A88E-10D0-46C1-915F-0D7E20360938}" type="pres">
      <dgm:prSet presAssocID="{9BF94C5B-2BA3-4404-A2AF-9980FA299FC3}" presName="Name0" presStyleCnt="0">
        <dgm:presLayoutVars>
          <dgm:chMax val="7"/>
          <dgm:chPref val="7"/>
          <dgm:dir/>
        </dgm:presLayoutVars>
      </dgm:prSet>
      <dgm:spPr/>
    </dgm:pt>
    <dgm:pt modelId="{6FC74E7D-C355-4E84-8052-F34A6B138795}" type="pres">
      <dgm:prSet presAssocID="{9BF94C5B-2BA3-4404-A2AF-9980FA299FC3}" presName="Name1" presStyleCnt="0"/>
      <dgm:spPr/>
    </dgm:pt>
    <dgm:pt modelId="{FADCCE9C-4296-40AA-8D02-C8A0931E37F4}" type="pres">
      <dgm:prSet presAssocID="{9BF94C5B-2BA3-4404-A2AF-9980FA299FC3}" presName="cycle" presStyleCnt="0"/>
      <dgm:spPr/>
    </dgm:pt>
    <dgm:pt modelId="{E072943D-D4CF-44DC-BEA9-E1D4AF1B9F98}" type="pres">
      <dgm:prSet presAssocID="{9BF94C5B-2BA3-4404-A2AF-9980FA299FC3}" presName="srcNode" presStyleLbl="node1" presStyleIdx="0" presStyleCnt="4"/>
      <dgm:spPr/>
    </dgm:pt>
    <dgm:pt modelId="{C0942B9D-3A25-4483-BC3B-CF0323D25F39}" type="pres">
      <dgm:prSet presAssocID="{9BF94C5B-2BA3-4404-A2AF-9980FA299FC3}" presName="conn" presStyleLbl="parChTrans1D2" presStyleIdx="0" presStyleCnt="1"/>
      <dgm:spPr/>
    </dgm:pt>
    <dgm:pt modelId="{04FA8E89-650C-46AC-9E32-4218E6C15912}" type="pres">
      <dgm:prSet presAssocID="{9BF94C5B-2BA3-4404-A2AF-9980FA299FC3}" presName="extraNode" presStyleLbl="node1" presStyleIdx="0" presStyleCnt="4"/>
      <dgm:spPr/>
    </dgm:pt>
    <dgm:pt modelId="{E33BE164-75A0-46EF-A4D0-2DCACAF16E8C}" type="pres">
      <dgm:prSet presAssocID="{9BF94C5B-2BA3-4404-A2AF-9980FA299FC3}" presName="dstNode" presStyleLbl="node1" presStyleIdx="0" presStyleCnt="4"/>
      <dgm:spPr/>
    </dgm:pt>
    <dgm:pt modelId="{10021254-A834-4285-AC8C-7E2D7809703D}" type="pres">
      <dgm:prSet presAssocID="{EBF33B5D-7DE9-4B06-8843-567CC7388E25}" presName="text_1" presStyleLbl="node1" presStyleIdx="0" presStyleCnt="4">
        <dgm:presLayoutVars>
          <dgm:bulletEnabled val="1"/>
        </dgm:presLayoutVars>
      </dgm:prSet>
      <dgm:spPr/>
    </dgm:pt>
    <dgm:pt modelId="{AF5A07E6-FC59-4129-A03F-9695AEAFBCA3}" type="pres">
      <dgm:prSet presAssocID="{EBF33B5D-7DE9-4B06-8843-567CC7388E25}" presName="accent_1" presStyleCnt="0"/>
      <dgm:spPr/>
    </dgm:pt>
    <dgm:pt modelId="{BD696531-C30B-4046-9F57-41FA55A0001E}" type="pres">
      <dgm:prSet presAssocID="{EBF33B5D-7DE9-4B06-8843-567CC7388E25}" presName="accentRepeatNode" presStyleLbl="solidFgAcc1" presStyleIdx="0" presStyleCnt="4"/>
      <dgm:spPr/>
    </dgm:pt>
    <dgm:pt modelId="{058BAB14-8F8C-4075-967E-705E14007572}" type="pres">
      <dgm:prSet presAssocID="{252CB3B8-286D-4372-B31D-7716D7E619A0}" presName="text_2" presStyleLbl="node1" presStyleIdx="1" presStyleCnt="4">
        <dgm:presLayoutVars>
          <dgm:bulletEnabled val="1"/>
        </dgm:presLayoutVars>
      </dgm:prSet>
      <dgm:spPr/>
    </dgm:pt>
    <dgm:pt modelId="{4BEDC6E4-30AD-4B84-8191-E8F7F73DAD1F}" type="pres">
      <dgm:prSet presAssocID="{252CB3B8-286D-4372-B31D-7716D7E619A0}" presName="accent_2" presStyleCnt="0"/>
      <dgm:spPr/>
    </dgm:pt>
    <dgm:pt modelId="{8997BB95-E046-4FE1-A2C6-772D910F0E60}" type="pres">
      <dgm:prSet presAssocID="{252CB3B8-286D-4372-B31D-7716D7E619A0}" presName="accentRepeatNode" presStyleLbl="solidFgAcc1" presStyleIdx="1" presStyleCnt="4"/>
      <dgm:spPr/>
    </dgm:pt>
    <dgm:pt modelId="{A7D31866-DDD0-49F6-AB0C-E22921DD7BB1}" type="pres">
      <dgm:prSet presAssocID="{F8D61FE8-730A-461E-9AA9-7FC3CA132158}" presName="text_3" presStyleLbl="node1" presStyleIdx="2" presStyleCnt="4">
        <dgm:presLayoutVars>
          <dgm:bulletEnabled val="1"/>
        </dgm:presLayoutVars>
      </dgm:prSet>
      <dgm:spPr/>
    </dgm:pt>
    <dgm:pt modelId="{6ADDD6AC-B32A-4163-BDFB-B10A792A70D5}" type="pres">
      <dgm:prSet presAssocID="{F8D61FE8-730A-461E-9AA9-7FC3CA132158}" presName="accent_3" presStyleCnt="0"/>
      <dgm:spPr/>
    </dgm:pt>
    <dgm:pt modelId="{F521DE86-7642-4661-AFE2-C19FE26B16CB}" type="pres">
      <dgm:prSet presAssocID="{F8D61FE8-730A-461E-9AA9-7FC3CA132158}" presName="accentRepeatNode" presStyleLbl="solidFgAcc1" presStyleIdx="2" presStyleCnt="4"/>
      <dgm:spPr/>
    </dgm:pt>
    <dgm:pt modelId="{A4C2B241-1B68-4EFB-9679-A22291AC01A2}" type="pres">
      <dgm:prSet presAssocID="{13CBBE0E-AEB0-461B-961B-1058A3395FBE}" presName="text_4" presStyleLbl="node1" presStyleIdx="3" presStyleCnt="4">
        <dgm:presLayoutVars>
          <dgm:bulletEnabled val="1"/>
        </dgm:presLayoutVars>
      </dgm:prSet>
      <dgm:spPr/>
    </dgm:pt>
    <dgm:pt modelId="{DAED27B0-BE81-4468-B136-018602645884}" type="pres">
      <dgm:prSet presAssocID="{13CBBE0E-AEB0-461B-961B-1058A3395FBE}" presName="accent_4" presStyleCnt="0"/>
      <dgm:spPr/>
    </dgm:pt>
    <dgm:pt modelId="{5E4B08A5-0C2A-4FDB-A24D-AE8006AF3143}" type="pres">
      <dgm:prSet presAssocID="{13CBBE0E-AEB0-461B-961B-1058A3395FBE}" presName="accentRepeatNode" presStyleLbl="solidFgAcc1" presStyleIdx="3" presStyleCnt="4" custLinFactNeighborX="9416" custLinFactNeighborY="-2397"/>
      <dgm:spPr/>
    </dgm:pt>
  </dgm:ptLst>
  <dgm:cxnLst>
    <dgm:cxn modelId="{E711A33E-FBFB-4230-A081-39C49D006C33}" type="presOf" srcId="{13CBBE0E-AEB0-461B-961B-1058A3395FBE}" destId="{A4C2B241-1B68-4EFB-9679-A22291AC01A2}" srcOrd="0" destOrd="0" presId="urn:microsoft.com/office/officeart/2008/layout/VerticalCurvedList"/>
    <dgm:cxn modelId="{0501315F-242C-4220-A4CA-8192A8F9E3B1}" type="presOf" srcId="{F75366EE-F4F0-49C4-885B-25FE90FF20B7}" destId="{C0942B9D-3A25-4483-BC3B-CF0323D25F39}" srcOrd="0" destOrd="0" presId="urn:microsoft.com/office/officeart/2008/layout/VerticalCurvedList"/>
    <dgm:cxn modelId="{6DE99064-28AF-464C-B983-E4BE1F4DEE6B}" type="presOf" srcId="{252CB3B8-286D-4372-B31D-7716D7E619A0}" destId="{058BAB14-8F8C-4075-967E-705E14007572}" srcOrd="0" destOrd="0" presId="urn:microsoft.com/office/officeart/2008/layout/VerticalCurvedList"/>
    <dgm:cxn modelId="{19631A4D-B323-452C-8BD0-6BF22D4D7DD9}" srcId="{9BF94C5B-2BA3-4404-A2AF-9980FA299FC3}" destId="{13CBBE0E-AEB0-461B-961B-1058A3395FBE}" srcOrd="3" destOrd="0" parTransId="{52CE0033-F476-4600-AB7D-46EB51FD3B1D}" sibTransId="{EF49C7DC-AB64-4ECA-827E-AB2B8E58F964}"/>
    <dgm:cxn modelId="{C1403571-AF11-4890-A3A7-3A3D837DF200}" srcId="{9BF94C5B-2BA3-4404-A2AF-9980FA299FC3}" destId="{F8D61FE8-730A-461E-9AA9-7FC3CA132158}" srcOrd="2" destOrd="0" parTransId="{578BB967-5406-444E-B994-B482BB67A0F8}" sibTransId="{E812D197-F2C6-454A-9ED6-E4064B344B35}"/>
    <dgm:cxn modelId="{5F0FF09B-0C91-4894-BC01-839C1923A660}" type="presOf" srcId="{EBF33B5D-7DE9-4B06-8843-567CC7388E25}" destId="{10021254-A834-4285-AC8C-7E2D7809703D}" srcOrd="0" destOrd="0" presId="urn:microsoft.com/office/officeart/2008/layout/VerticalCurvedList"/>
    <dgm:cxn modelId="{C37A1FB0-1495-4B85-B662-427C4B21337D}" type="presOf" srcId="{F8D61FE8-730A-461E-9AA9-7FC3CA132158}" destId="{A7D31866-DDD0-49F6-AB0C-E22921DD7BB1}" srcOrd="0" destOrd="0" presId="urn:microsoft.com/office/officeart/2008/layout/VerticalCurvedList"/>
    <dgm:cxn modelId="{B85936C5-79A9-4F37-9EBC-C2E649318ABF}" type="presOf" srcId="{9BF94C5B-2BA3-4404-A2AF-9980FA299FC3}" destId="{5757A88E-10D0-46C1-915F-0D7E20360938}" srcOrd="0" destOrd="0" presId="urn:microsoft.com/office/officeart/2008/layout/VerticalCurvedList"/>
    <dgm:cxn modelId="{C3CB71CA-A8CF-4539-8B96-F7A43AEC473F}" srcId="{9BF94C5B-2BA3-4404-A2AF-9980FA299FC3}" destId="{EBF33B5D-7DE9-4B06-8843-567CC7388E25}" srcOrd="0" destOrd="0" parTransId="{9A84846F-AD09-4821-95A5-50657F681CA7}" sibTransId="{F75366EE-F4F0-49C4-885B-25FE90FF20B7}"/>
    <dgm:cxn modelId="{055CFCCF-1926-4D17-9171-FE9130783705}" srcId="{9BF94C5B-2BA3-4404-A2AF-9980FA299FC3}" destId="{252CB3B8-286D-4372-B31D-7716D7E619A0}" srcOrd="1" destOrd="0" parTransId="{B7B6BD59-5220-4007-8D47-8BB98C46233F}" sibTransId="{98F674CE-5B72-43E9-B2D1-F89D7186B619}"/>
    <dgm:cxn modelId="{567B589F-E5F7-45E6-8460-3E3B91674285}" type="presParOf" srcId="{5757A88E-10D0-46C1-915F-0D7E20360938}" destId="{6FC74E7D-C355-4E84-8052-F34A6B138795}" srcOrd="0" destOrd="0" presId="urn:microsoft.com/office/officeart/2008/layout/VerticalCurvedList"/>
    <dgm:cxn modelId="{7259F1B8-B478-4585-8C12-AE05A9C0440E}" type="presParOf" srcId="{6FC74E7D-C355-4E84-8052-F34A6B138795}" destId="{FADCCE9C-4296-40AA-8D02-C8A0931E37F4}" srcOrd="0" destOrd="0" presId="urn:microsoft.com/office/officeart/2008/layout/VerticalCurvedList"/>
    <dgm:cxn modelId="{E1F521E4-8786-44C3-86C8-8E55E6FA7933}" type="presParOf" srcId="{FADCCE9C-4296-40AA-8D02-C8A0931E37F4}" destId="{E072943D-D4CF-44DC-BEA9-E1D4AF1B9F98}" srcOrd="0" destOrd="0" presId="urn:microsoft.com/office/officeart/2008/layout/VerticalCurvedList"/>
    <dgm:cxn modelId="{C4026EBE-8679-4EC0-A60E-19AEA45EB026}" type="presParOf" srcId="{FADCCE9C-4296-40AA-8D02-C8A0931E37F4}" destId="{C0942B9D-3A25-4483-BC3B-CF0323D25F39}" srcOrd="1" destOrd="0" presId="urn:microsoft.com/office/officeart/2008/layout/VerticalCurvedList"/>
    <dgm:cxn modelId="{6947CFCE-1A28-4208-A968-A66DD98D0A99}" type="presParOf" srcId="{FADCCE9C-4296-40AA-8D02-C8A0931E37F4}" destId="{04FA8E89-650C-46AC-9E32-4218E6C15912}" srcOrd="2" destOrd="0" presId="urn:microsoft.com/office/officeart/2008/layout/VerticalCurvedList"/>
    <dgm:cxn modelId="{61EE2287-53EA-4030-9449-F3360E9BD7C1}" type="presParOf" srcId="{FADCCE9C-4296-40AA-8D02-C8A0931E37F4}" destId="{E33BE164-75A0-46EF-A4D0-2DCACAF16E8C}" srcOrd="3" destOrd="0" presId="urn:microsoft.com/office/officeart/2008/layout/VerticalCurvedList"/>
    <dgm:cxn modelId="{F95575E0-B351-4792-92B7-1B6E7AA0D86C}" type="presParOf" srcId="{6FC74E7D-C355-4E84-8052-F34A6B138795}" destId="{10021254-A834-4285-AC8C-7E2D7809703D}" srcOrd="1" destOrd="0" presId="urn:microsoft.com/office/officeart/2008/layout/VerticalCurvedList"/>
    <dgm:cxn modelId="{0A738E51-F99D-4E7C-A2B6-C32744FCEB50}" type="presParOf" srcId="{6FC74E7D-C355-4E84-8052-F34A6B138795}" destId="{AF5A07E6-FC59-4129-A03F-9695AEAFBCA3}" srcOrd="2" destOrd="0" presId="urn:microsoft.com/office/officeart/2008/layout/VerticalCurvedList"/>
    <dgm:cxn modelId="{368247C8-8A66-474B-A314-06B56F3049E0}" type="presParOf" srcId="{AF5A07E6-FC59-4129-A03F-9695AEAFBCA3}" destId="{BD696531-C30B-4046-9F57-41FA55A0001E}" srcOrd="0" destOrd="0" presId="urn:microsoft.com/office/officeart/2008/layout/VerticalCurvedList"/>
    <dgm:cxn modelId="{BBDEEDF4-9955-47CA-AAFF-DAB7E1D1A4C6}" type="presParOf" srcId="{6FC74E7D-C355-4E84-8052-F34A6B138795}" destId="{058BAB14-8F8C-4075-967E-705E14007572}" srcOrd="3" destOrd="0" presId="urn:microsoft.com/office/officeart/2008/layout/VerticalCurvedList"/>
    <dgm:cxn modelId="{C175E06F-10D2-4223-BF3D-5F291571406F}" type="presParOf" srcId="{6FC74E7D-C355-4E84-8052-F34A6B138795}" destId="{4BEDC6E4-30AD-4B84-8191-E8F7F73DAD1F}" srcOrd="4" destOrd="0" presId="urn:microsoft.com/office/officeart/2008/layout/VerticalCurvedList"/>
    <dgm:cxn modelId="{8D00A865-A332-4250-A5A9-32C345219FBD}" type="presParOf" srcId="{4BEDC6E4-30AD-4B84-8191-E8F7F73DAD1F}" destId="{8997BB95-E046-4FE1-A2C6-772D910F0E60}" srcOrd="0" destOrd="0" presId="urn:microsoft.com/office/officeart/2008/layout/VerticalCurvedList"/>
    <dgm:cxn modelId="{41694A38-53C5-47D2-8D13-43EEF16ABEB7}" type="presParOf" srcId="{6FC74E7D-C355-4E84-8052-F34A6B138795}" destId="{A7D31866-DDD0-49F6-AB0C-E22921DD7BB1}" srcOrd="5" destOrd="0" presId="urn:microsoft.com/office/officeart/2008/layout/VerticalCurvedList"/>
    <dgm:cxn modelId="{11C7FA54-F900-48AC-96D8-B9EE77BAEFF9}" type="presParOf" srcId="{6FC74E7D-C355-4E84-8052-F34A6B138795}" destId="{6ADDD6AC-B32A-4163-BDFB-B10A792A70D5}" srcOrd="6" destOrd="0" presId="urn:microsoft.com/office/officeart/2008/layout/VerticalCurvedList"/>
    <dgm:cxn modelId="{672514BC-18D5-4273-B8C0-D4AAFE36ABC3}" type="presParOf" srcId="{6ADDD6AC-B32A-4163-BDFB-B10A792A70D5}" destId="{F521DE86-7642-4661-AFE2-C19FE26B16CB}" srcOrd="0" destOrd="0" presId="urn:microsoft.com/office/officeart/2008/layout/VerticalCurvedList"/>
    <dgm:cxn modelId="{12D52CCC-1FBC-46D4-9067-9C8BFF757ADF}" type="presParOf" srcId="{6FC74E7D-C355-4E84-8052-F34A6B138795}" destId="{A4C2B241-1B68-4EFB-9679-A22291AC01A2}" srcOrd="7" destOrd="0" presId="urn:microsoft.com/office/officeart/2008/layout/VerticalCurvedList"/>
    <dgm:cxn modelId="{4B935A78-9B2D-41B5-A8F1-56478AB1B72E}" type="presParOf" srcId="{6FC74E7D-C355-4E84-8052-F34A6B138795}" destId="{DAED27B0-BE81-4468-B136-018602645884}" srcOrd="8" destOrd="0" presId="urn:microsoft.com/office/officeart/2008/layout/VerticalCurvedList"/>
    <dgm:cxn modelId="{63A8CCB3-58A7-43FC-B5F1-73B5A1F7A058}" type="presParOf" srcId="{DAED27B0-BE81-4468-B136-018602645884}" destId="{5E4B08A5-0C2A-4FDB-A24D-AE8006AF314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9C6D22-F694-4064-9059-07DBC2748B71}" type="doc">
      <dgm:prSet loTypeId="urn:microsoft.com/office/officeart/2005/8/layout/target3" loCatId="relationship" qsTypeId="urn:microsoft.com/office/officeart/2005/8/quickstyle/simple1#1" qsCatId="simple" csTypeId="urn:microsoft.com/office/officeart/2005/8/colors/accent1_2#1" csCatId="accent1"/>
      <dgm:spPr/>
      <dgm:t>
        <a:bodyPr/>
        <a:lstStyle/>
        <a:p>
          <a:endParaRPr lang="zh-TW" altLang="en-US"/>
        </a:p>
      </dgm:t>
    </dgm:pt>
    <dgm:pt modelId="{9828F6A8-949D-4BA3-BB09-A33932743BB4}">
      <dgm:prSet custT="1"/>
      <dgm:spPr/>
      <dgm:t>
        <a:bodyPr/>
        <a:lstStyle/>
        <a:p>
          <a:pPr algn="l" rtl="0"/>
          <a:r>
            <a:rPr lang="zh-TW" altLang="en-US" sz="2800" b="1" dirty="0">
              <a:latin typeface="標楷體" pitchFamily="65" charset="-120"/>
              <a:ea typeface="標楷體" pitchFamily="65" charset="-120"/>
            </a:rPr>
            <a:t>熟練各職群之專業基礎知能，加深對未來職涯發展之試探。</a:t>
          </a:r>
        </a:p>
      </dgm:t>
    </dgm:pt>
    <dgm:pt modelId="{AA05A448-3D8E-4D73-A0BD-CB9A9C29D6D6}" type="parTrans" cxnId="{B6BA95F0-83EE-42D5-9A35-CDBC62CAA2F3}">
      <dgm:prSet/>
      <dgm:spPr/>
      <dgm:t>
        <a:bodyPr/>
        <a:lstStyle/>
        <a:p>
          <a:endParaRPr lang="zh-TW" altLang="en-US"/>
        </a:p>
      </dgm:t>
    </dgm:pt>
    <dgm:pt modelId="{0615DADB-91DA-4C0B-9C53-1931698C7643}" type="sibTrans" cxnId="{B6BA95F0-83EE-42D5-9A35-CDBC62CAA2F3}">
      <dgm:prSet/>
      <dgm:spPr/>
      <dgm:t>
        <a:bodyPr/>
        <a:lstStyle/>
        <a:p>
          <a:endParaRPr lang="zh-TW" altLang="en-US"/>
        </a:p>
      </dgm:t>
    </dgm:pt>
    <dgm:pt modelId="{825B1FF5-EF89-4ABE-8B14-D0D083D8BBDF}">
      <dgm:prSet custT="1"/>
      <dgm:spPr/>
      <dgm:t>
        <a:bodyPr/>
        <a:lstStyle/>
        <a:p>
          <a:pPr algn="l" rtl="0"/>
          <a:r>
            <a:rPr lang="zh-TW" altLang="en-US" sz="2800" b="1" dirty="0">
              <a:solidFill>
                <a:srgbClr val="7030A0"/>
              </a:solidFill>
              <a:latin typeface="標楷體" pitchFamily="65" charset="-120"/>
              <a:ea typeface="標楷體" pitchFamily="65" charset="-120"/>
            </a:rPr>
            <a:t>習得各行職業之就業技能，培養以謀職為主，繼續進修為輔之能力。</a:t>
          </a:r>
        </a:p>
      </dgm:t>
    </dgm:pt>
    <dgm:pt modelId="{5F1E9DED-381A-455B-8DD5-48117C8228DC}" type="parTrans" cxnId="{6AF1885A-B3AE-43C7-83D3-D410196276BD}">
      <dgm:prSet/>
      <dgm:spPr/>
      <dgm:t>
        <a:bodyPr/>
        <a:lstStyle/>
        <a:p>
          <a:endParaRPr lang="zh-TW" altLang="en-US"/>
        </a:p>
      </dgm:t>
    </dgm:pt>
    <dgm:pt modelId="{2B94480F-BD81-41C0-BD30-48735FC38599}" type="sibTrans" cxnId="{6AF1885A-B3AE-43C7-83D3-D410196276BD}">
      <dgm:prSet/>
      <dgm:spPr/>
      <dgm:t>
        <a:bodyPr/>
        <a:lstStyle/>
        <a:p>
          <a:endParaRPr lang="zh-TW" altLang="en-US"/>
        </a:p>
      </dgm:t>
    </dgm:pt>
    <dgm:pt modelId="{DDD04A41-2550-4AED-8882-A721EB6CB648}">
      <dgm:prSet custT="1"/>
      <dgm:spPr/>
      <dgm:t>
        <a:bodyPr/>
        <a:lstStyle/>
        <a:p>
          <a:pPr algn="l" rtl="0"/>
          <a:r>
            <a:rPr lang="zh-TW" altLang="en-US" sz="2800" b="1" dirty="0">
              <a:latin typeface="標楷體" pitchFamily="65" charset="-120"/>
              <a:ea typeface="標楷體" pitchFamily="65" charset="-120"/>
            </a:rPr>
            <a:t>養成敬業、樂群、負責、勤奮之良好工作態度，因應職場工作需要。</a:t>
          </a:r>
        </a:p>
      </dgm:t>
    </dgm:pt>
    <dgm:pt modelId="{33FCBF9E-E145-4DF0-AB1E-3C468B8F8B6C}" type="parTrans" cxnId="{1A671108-EC01-49D7-B6B0-2F0723FDC525}">
      <dgm:prSet/>
      <dgm:spPr/>
      <dgm:t>
        <a:bodyPr/>
        <a:lstStyle/>
        <a:p>
          <a:endParaRPr lang="zh-TW" altLang="en-US"/>
        </a:p>
      </dgm:t>
    </dgm:pt>
    <dgm:pt modelId="{DACCA893-4F41-4CD1-BA67-0E328D486185}" type="sibTrans" cxnId="{1A671108-EC01-49D7-B6B0-2F0723FDC525}">
      <dgm:prSet/>
      <dgm:spPr/>
      <dgm:t>
        <a:bodyPr/>
        <a:lstStyle/>
        <a:p>
          <a:endParaRPr lang="zh-TW" altLang="en-US"/>
        </a:p>
      </dgm:t>
    </dgm:pt>
    <dgm:pt modelId="{F43EFF68-638E-4B18-9707-71CD4F3EA487}">
      <dgm:prSet custT="1"/>
      <dgm:spPr/>
      <dgm:t>
        <a:bodyPr/>
        <a:lstStyle/>
        <a:p>
          <a:pPr algn="l" rtl="0"/>
          <a:r>
            <a:rPr lang="zh-TW" altLang="en-US" sz="2800" b="1" dirty="0">
              <a:latin typeface="標楷體" pitchFamily="65" charset="-120"/>
              <a:ea typeface="標楷體" pitchFamily="65" charset="-120"/>
            </a:rPr>
            <a:t>綜合培養自我發展、創造思考及適應變遷之能力，厚實生涯發展基礎</a:t>
          </a:r>
          <a:r>
            <a:rPr lang="zh-TW" altLang="en-US" sz="2800" b="1" dirty="0"/>
            <a:t>。</a:t>
          </a:r>
        </a:p>
      </dgm:t>
    </dgm:pt>
    <dgm:pt modelId="{E7056775-5B82-48F6-AA98-84951066A1AC}" type="parTrans" cxnId="{6556B858-EE51-4891-A115-A1C96EB34F6E}">
      <dgm:prSet/>
      <dgm:spPr/>
      <dgm:t>
        <a:bodyPr/>
        <a:lstStyle/>
        <a:p>
          <a:endParaRPr lang="zh-TW" altLang="en-US"/>
        </a:p>
      </dgm:t>
    </dgm:pt>
    <dgm:pt modelId="{1AD7EF35-64F4-4335-9F36-AC27D329E1C6}" type="sibTrans" cxnId="{6556B858-EE51-4891-A115-A1C96EB34F6E}">
      <dgm:prSet/>
      <dgm:spPr/>
      <dgm:t>
        <a:bodyPr/>
        <a:lstStyle/>
        <a:p>
          <a:endParaRPr lang="zh-TW" altLang="en-US"/>
        </a:p>
      </dgm:t>
    </dgm:pt>
    <dgm:pt modelId="{6398DF2A-BE35-4ABA-950B-35A3E0862592}" type="pres">
      <dgm:prSet presAssocID="{609C6D22-F694-4064-9059-07DBC2748B71}" presName="Name0" presStyleCnt="0">
        <dgm:presLayoutVars>
          <dgm:chMax val="7"/>
          <dgm:dir/>
          <dgm:animLvl val="lvl"/>
          <dgm:resizeHandles val="exact"/>
        </dgm:presLayoutVars>
      </dgm:prSet>
      <dgm:spPr/>
    </dgm:pt>
    <dgm:pt modelId="{263A7CEE-FEFB-4E06-BF1A-5EF552098C63}" type="pres">
      <dgm:prSet presAssocID="{9828F6A8-949D-4BA3-BB09-A33932743BB4}" presName="circle1" presStyleLbl="node1" presStyleIdx="0" presStyleCnt="4"/>
      <dgm:spPr/>
    </dgm:pt>
    <dgm:pt modelId="{A32A9012-AA3E-45A7-88A6-0EC68A9428B5}" type="pres">
      <dgm:prSet presAssocID="{9828F6A8-949D-4BA3-BB09-A33932743BB4}" presName="space" presStyleCnt="0"/>
      <dgm:spPr/>
    </dgm:pt>
    <dgm:pt modelId="{ABBF5513-8AAE-4BD6-898C-715D73D3DCD7}" type="pres">
      <dgm:prSet presAssocID="{9828F6A8-949D-4BA3-BB09-A33932743BB4}" presName="rect1" presStyleLbl="alignAcc1" presStyleIdx="0" presStyleCnt="4"/>
      <dgm:spPr/>
    </dgm:pt>
    <dgm:pt modelId="{A36A14C2-78A4-435D-9AE8-00A5FED0CD7E}" type="pres">
      <dgm:prSet presAssocID="{825B1FF5-EF89-4ABE-8B14-D0D083D8BBDF}" presName="vertSpace2" presStyleLbl="node1" presStyleIdx="0" presStyleCnt="4"/>
      <dgm:spPr/>
    </dgm:pt>
    <dgm:pt modelId="{2CA20DFF-5E38-48A0-A607-2E9C1C663640}" type="pres">
      <dgm:prSet presAssocID="{825B1FF5-EF89-4ABE-8B14-D0D083D8BBDF}" presName="circle2" presStyleLbl="node1" presStyleIdx="1" presStyleCnt="4"/>
      <dgm:spPr/>
    </dgm:pt>
    <dgm:pt modelId="{665ED61C-7D1A-40FD-B1EE-C064020DEC0E}" type="pres">
      <dgm:prSet presAssocID="{825B1FF5-EF89-4ABE-8B14-D0D083D8BBDF}" presName="rect2" presStyleLbl="alignAcc1" presStyleIdx="1" presStyleCnt="4"/>
      <dgm:spPr/>
    </dgm:pt>
    <dgm:pt modelId="{0DCD300C-44CF-4106-9874-50AA524EA42F}" type="pres">
      <dgm:prSet presAssocID="{DDD04A41-2550-4AED-8882-A721EB6CB648}" presName="vertSpace3" presStyleLbl="node1" presStyleIdx="1" presStyleCnt="4"/>
      <dgm:spPr/>
    </dgm:pt>
    <dgm:pt modelId="{AA1E8158-1074-42D2-8E2B-E87162F8F773}" type="pres">
      <dgm:prSet presAssocID="{DDD04A41-2550-4AED-8882-A721EB6CB648}" presName="circle3" presStyleLbl="node1" presStyleIdx="2" presStyleCnt="4"/>
      <dgm:spPr/>
    </dgm:pt>
    <dgm:pt modelId="{0362B31E-DD7F-4671-A804-FCB4B5E1447B}" type="pres">
      <dgm:prSet presAssocID="{DDD04A41-2550-4AED-8882-A721EB6CB648}" presName="rect3" presStyleLbl="alignAcc1" presStyleIdx="2" presStyleCnt="4"/>
      <dgm:spPr/>
    </dgm:pt>
    <dgm:pt modelId="{1BFC1E27-B412-4095-8741-8B7F39B66B1B}" type="pres">
      <dgm:prSet presAssocID="{F43EFF68-638E-4B18-9707-71CD4F3EA487}" presName="vertSpace4" presStyleLbl="node1" presStyleIdx="2" presStyleCnt="4"/>
      <dgm:spPr/>
    </dgm:pt>
    <dgm:pt modelId="{8E988ED6-F763-44D8-BF4C-90BB5EE38BF3}" type="pres">
      <dgm:prSet presAssocID="{F43EFF68-638E-4B18-9707-71CD4F3EA487}" presName="circle4" presStyleLbl="node1" presStyleIdx="3" presStyleCnt="4"/>
      <dgm:spPr/>
    </dgm:pt>
    <dgm:pt modelId="{22E65CE2-A8A9-47B4-A31A-1A3D3C7323A2}" type="pres">
      <dgm:prSet presAssocID="{F43EFF68-638E-4B18-9707-71CD4F3EA487}" presName="rect4" presStyleLbl="alignAcc1" presStyleIdx="3" presStyleCnt="4"/>
      <dgm:spPr/>
    </dgm:pt>
    <dgm:pt modelId="{91EBE108-DE0F-4166-B867-1D4BB98353ED}" type="pres">
      <dgm:prSet presAssocID="{9828F6A8-949D-4BA3-BB09-A33932743BB4}" presName="rect1ParTxNoCh" presStyleLbl="alignAcc1" presStyleIdx="3" presStyleCnt="4">
        <dgm:presLayoutVars>
          <dgm:chMax val="1"/>
          <dgm:bulletEnabled val="1"/>
        </dgm:presLayoutVars>
      </dgm:prSet>
      <dgm:spPr/>
    </dgm:pt>
    <dgm:pt modelId="{8A8AF9F6-492A-4CF4-BAA7-E8094E0C1619}" type="pres">
      <dgm:prSet presAssocID="{825B1FF5-EF89-4ABE-8B14-D0D083D8BBDF}" presName="rect2ParTxNoCh" presStyleLbl="alignAcc1" presStyleIdx="3" presStyleCnt="4">
        <dgm:presLayoutVars>
          <dgm:chMax val="1"/>
          <dgm:bulletEnabled val="1"/>
        </dgm:presLayoutVars>
      </dgm:prSet>
      <dgm:spPr/>
    </dgm:pt>
    <dgm:pt modelId="{BCC07529-6209-4E43-ABE4-E7A649EC0B26}" type="pres">
      <dgm:prSet presAssocID="{DDD04A41-2550-4AED-8882-A721EB6CB648}" presName="rect3ParTxNoCh" presStyleLbl="alignAcc1" presStyleIdx="3" presStyleCnt="4">
        <dgm:presLayoutVars>
          <dgm:chMax val="1"/>
          <dgm:bulletEnabled val="1"/>
        </dgm:presLayoutVars>
      </dgm:prSet>
      <dgm:spPr/>
    </dgm:pt>
    <dgm:pt modelId="{7B22C919-F94B-4E7D-B2A4-AC928FA34AAA}" type="pres">
      <dgm:prSet presAssocID="{F43EFF68-638E-4B18-9707-71CD4F3EA487}" presName="rect4ParTxNoCh" presStyleLbl="alignAcc1" presStyleIdx="3" presStyleCnt="4">
        <dgm:presLayoutVars>
          <dgm:chMax val="1"/>
          <dgm:bulletEnabled val="1"/>
        </dgm:presLayoutVars>
      </dgm:prSet>
      <dgm:spPr/>
    </dgm:pt>
  </dgm:ptLst>
  <dgm:cxnLst>
    <dgm:cxn modelId="{1A671108-EC01-49D7-B6B0-2F0723FDC525}" srcId="{609C6D22-F694-4064-9059-07DBC2748B71}" destId="{DDD04A41-2550-4AED-8882-A721EB6CB648}" srcOrd="2" destOrd="0" parTransId="{33FCBF9E-E145-4DF0-AB1E-3C468B8F8B6C}" sibTransId="{DACCA893-4F41-4CD1-BA67-0E328D486185}"/>
    <dgm:cxn modelId="{CF9D1723-C3ED-4E91-A0D9-44FCB927BC6D}" type="presOf" srcId="{825B1FF5-EF89-4ABE-8B14-D0D083D8BBDF}" destId="{8A8AF9F6-492A-4CF4-BAA7-E8094E0C1619}" srcOrd="1" destOrd="0" presId="urn:microsoft.com/office/officeart/2005/8/layout/target3"/>
    <dgm:cxn modelId="{73FB7C26-ED52-4C56-9D3F-EFBE4A12EC3F}" type="presOf" srcId="{DDD04A41-2550-4AED-8882-A721EB6CB648}" destId="{0362B31E-DD7F-4671-A804-FCB4B5E1447B}" srcOrd="0" destOrd="0" presId="urn:microsoft.com/office/officeart/2005/8/layout/target3"/>
    <dgm:cxn modelId="{B2F53945-B2EC-4CC4-B501-87958E073923}" type="presOf" srcId="{9828F6A8-949D-4BA3-BB09-A33932743BB4}" destId="{ABBF5513-8AAE-4BD6-898C-715D73D3DCD7}" srcOrd="0" destOrd="0" presId="urn:microsoft.com/office/officeart/2005/8/layout/target3"/>
    <dgm:cxn modelId="{6556B858-EE51-4891-A115-A1C96EB34F6E}" srcId="{609C6D22-F694-4064-9059-07DBC2748B71}" destId="{F43EFF68-638E-4B18-9707-71CD4F3EA487}" srcOrd="3" destOrd="0" parTransId="{E7056775-5B82-48F6-AA98-84951066A1AC}" sibTransId="{1AD7EF35-64F4-4335-9F36-AC27D329E1C6}"/>
    <dgm:cxn modelId="{6AF1885A-B3AE-43C7-83D3-D410196276BD}" srcId="{609C6D22-F694-4064-9059-07DBC2748B71}" destId="{825B1FF5-EF89-4ABE-8B14-D0D083D8BBDF}" srcOrd="1" destOrd="0" parTransId="{5F1E9DED-381A-455B-8DD5-48117C8228DC}" sibTransId="{2B94480F-BD81-41C0-BD30-48735FC38599}"/>
    <dgm:cxn modelId="{70CC927D-1DE0-4D3B-85DA-B8DAC04BCCDF}" type="presOf" srcId="{609C6D22-F694-4064-9059-07DBC2748B71}" destId="{6398DF2A-BE35-4ABA-950B-35A3E0862592}" srcOrd="0" destOrd="0" presId="urn:microsoft.com/office/officeart/2005/8/layout/target3"/>
    <dgm:cxn modelId="{613AC07F-73A5-42A8-9A95-2FFCE0396C72}" type="presOf" srcId="{F43EFF68-638E-4B18-9707-71CD4F3EA487}" destId="{22E65CE2-A8A9-47B4-A31A-1A3D3C7323A2}" srcOrd="0" destOrd="0" presId="urn:microsoft.com/office/officeart/2005/8/layout/target3"/>
    <dgm:cxn modelId="{96F4A789-29D0-4FCA-B20B-2D0789B0FC3C}" type="presOf" srcId="{F43EFF68-638E-4B18-9707-71CD4F3EA487}" destId="{7B22C919-F94B-4E7D-B2A4-AC928FA34AAA}" srcOrd="1" destOrd="0" presId="urn:microsoft.com/office/officeart/2005/8/layout/target3"/>
    <dgm:cxn modelId="{D5662DD3-14CE-4D85-AB83-8BF482A8B583}" type="presOf" srcId="{825B1FF5-EF89-4ABE-8B14-D0D083D8BBDF}" destId="{665ED61C-7D1A-40FD-B1EE-C064020DEC0E}" srcOrd="0" destOrd="0" presId="urn:microsoft.com/office/officeart/2005/8/layout/target3"/>
    <dgm:cxn modelId="{B6BA95F0-83EE-42D5-9A35-CDBC62CAA2F3}" srcId="{609C6D22-F694-4064-9059-07DBC2748B71}" destId="{9828F6A8-949D-4BA3-BB09-A33932743BB4}" srcOrd="0" destOrd="0" parTransId="{AA05A448-3D8E-4D73-A0BD-CB9A9C29D6D6}" sibTransId="{0615DADB-91DA-4C0B-9C53-1931698C7643}"/>
    <dgm:cxn modelId="{08D5F7F1-D875-4A1D-A4D1-AAA15394CE80}" type="presOf" srcId="{9828F6A8-949D-4BA3-BB09-A33932743BB4}" destId="{91EBE108-DE0F-4166-B867-1D4BB98353ED}" srcOrd="1" destOrd="0" presId="urn:microsoft.com/office/officeart/2005/8/layout/target3"/>
    <dgm:cxn modelId="{39CC2EF3-92C8-4729-B6CA-7D12D7FF8C2A}" type="presOf" srcId="{DDD04A41-2550-4AED-8882-A721EB6CB648}" destId="{BCC07529-6209-4E43-ABE4-E7A649EC0B26}" srcOrd="1" destOrd="0" presId="urn:microsoft.com/office/officeart/2005/8/layout/target3"/>
    <dgm:cxn modelId="{B6A19670-2CEF-4EEE-B263-4B50E2297653}" type="presParOf" srcId="{6398DF2A-BE35-4ABA-950B-35A3E0862592}" destId="{263A7CEE-FEFB-4E06-BF1A-5EF552098C63}" srcOrd="0" destOrd="0" presId="urn:microsoft.com/office/officeart/2005/8/layout/target3"/>
    <dgm:cxn modelId="{5E820666-23D3-48AE-9E81-61CCF05ECAF1}" type="presParOf" srcId="{6398DF2A-BE35-4ABA-950B-35A3E0862592}" destId="{A32A9012-AA3E-45A7-88A6-0EC68A9428B5}" srcOrd="1" destOrd="0" presId="urn:microsoft.com/office/officeart/2005/8/layout/target3"/>
    <dgm:cxn modelId="{40B08C36-8436-4776-BD81-0B4ADF2BFDAE}" type="presParOf" srcId="{6398DF2A-BE35-4ABA-950B-35A3E0862592}" destId="{ABBF5513-8AAE-4BD6-898C-715D73D3DCD7}" srcOrd="2" destOrd="0" presId="urn:microsoft.com/office/officeart/2005/8/layout/target3"/>
    <dgm:cxn modelId="{109BE9B8-EBE8-4AEF-A566-945FD073A682}" type="presParOf" srcId="{6398DF2A-BE35-4ABA-950B-35A3E0862592}" destId="{A36A14C2-78A4-435D-9AE8-00A5FED0CD7E}" srcOrd="3" destOrd="0" presId="urn:microsoft.com/office/officeart/2005/8/layout/target3"/>
    <dgm:cxn modelId="{1D53FD46-86AE-4476-AE6F-D9269774FF10}" type="presParOf" srcId="{6398DF2A-BE35-4ABA-950B-35A3E0862592}" destId="{2CA20DFF-5E38-48A0-A607-2E9C1C663640}" srcOrd="4" destOrd="0" presId="urn:microsoft.com/office/officeart/2005/8/layout/target3"/>
    <dgm:cxn modelId="{262C4E8C-21CD-4A4C-8CDA-152DC846FE68}" type="presParOf" srcId="{6398DF2A-BE35-4ABA-950B-35A3E0862592}" destId="{665ED61C-7D1A-40FD-B1EE-C064020DEC0E}" srcOrd="5" destOrd="0" presId="urn:microsoft.com/office/officeart/2005/8/layout/target3"/>
    <dgm:cxn modelId="{7D013A38-7E3D-4A12-AB7A-914A40457F0B}" type="presParOf" srcId="{6398DF2A-BE35-4ABA-950B-35A3E0862592}" destId="{0DCD300C-44CF-4106-9874-50AA524EA42F}" srcOrd="6" destOrd="0" presId="urn:microsoft.com/office/officeart/2005/8/layout/target3"/>
    <dgm:cxn modelId="{D27F348A-A293-4042-B631-78F1153B340A}" type="presParOf" srcId="{6398DF2A-BE35-4ABA-950B-35A3E0862592}" destId="{AA1E8158-1074-42D2-8E2B-E87162F8F773}" srcOrd="7" destOrd="0" presId="urn:microsoft.com/office/officeart/2005/8/layout/target3"/>
    <dgm:cxn modelId="{02C7BD5D-6DA0-49C7-98BB-49E8BC662B24}" type="presParOf" srcId="{6398DF2A-BE35-4ABA-950B-35A3E0862592}" destId="{0362B31E-DD7F-4671-A804-FCB4B5E1447B}" srcOrd="8" destOrd="0" presId="urn:microsoft.com/office/officeart/2005/8/layout/target3"/>
    <dgm:cxn modelId="{7B69CB74-A482-4EF9-9147-619A836FC7B7}" type="presParOf" srcId="{6398DF2A-BE35-4ABA-950B-35A3E0862592}" destId="{1BFC1E27-B412-4095-8741-8B7F39B66B1B}" srcOrd="9" destOrd="0" presId="urn:microsoft.com/office/officeart/2005/8/layout/target3"/>
    <dgm:cxn modelId="{3ED75826-2267-43CE-9E1B-76BA2B7E83E1}" type="presParOf" srcId="{6398DF2A-BE35-4ABA-950B-35A3E0862592}" destId="{8E988ED6-F763-44D8-BF4C-90BB5EE38BF3}" srcOrd="10" destOrd="0" presId="urn:microsoft.com/office/officeart/2005/8/layout/target3"/>
    <dgm:cxn modelId="{DF7734C8-ED6A-4668-BE4B-8B2FB7DF1ABE}" type="presParOf" srcId="{6398DF2A-BE35-4ABA-950B-35A3E0862592}" destId="{22E65CE2-A8A9-47B4-A31A-1A3D3C7323A2}" srcOrd="11" destOrd="0" presId="urn:microsoft.com/office/officeart/2005/8/layout/target3"/>
    <dgm:cxn modelId="{1D64313D-0BD1-40A2-B8F1-46DC398938FB}" type="presParOf" srcId="{6398DF2A-BE35-4ABA-950B-35A3E0862592}" destId="{91EBE108-DE0F-4166-B867-1D4BB98353ED}" srcOrd="12" destOrd="0" presId="urn:microsoft.com/office/officeart/2005/8/layout/target3"/>
    <dgm:cxn modelId="{9904802A-18DF-4511-B59F-0F570DD50BFC}" type="presParOf" srcId="{6398DF2A-BE35-4ABA-950B-35A3E0862592}" destId="{8A8AF9F6-492A-4CF4-BAA7-E8094E0C1619}" srcOrd="13" destOrd="0" presId="urn:microsoft.com/office/officeart/2005/8/layout/target3"/>
    <dgm:cxn modelId="{F825DC45-8FE4-4BF7-8A01-CBD703E136DF}" type="presParOf" srcId="{6398DF2A-BE35-4ABA-950B-35A3E0862592}" destId="{BCC07529-6209-4E43-ABE4-E7A649EC0B26}" srcOrd="14" destOrd="0" presId="urn:microsoft.com/office/officeart/2005/8/layout/target3"/>
    <dgm:cxn modelId="{A3483E6C-737C-4203-98C4-0DE781A19871}" type="presParOf" srcId="{6398DF2A-BE35-4ABA-950B-35A3E0862592}" destId="{7B22C919-F94B-4E7D-B2A4-AC928FA34AAA}"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17B3F7-D3AF-45FC-A89D-CA3DC9694040}" type="doc">
      <dgm:prSet loTypeId="urn:microsoft.com/office/officeart/2005/8/layout/list1" loCatId="list" qsTypeId="urn:microsoft.com/office/officeart/2005/8/quickstyle/simple1#2" qsCatId="simple" csTypeId="urn:microsoft.com/office/officeart/2005/8/colors/colorful1" csCatId="colorful" phldr="1"/>
      <dgm:spPr/>
      <dgm:t>
        <a:bodyPr/>
        <a:lstStyle/>
        <a:p>
          <a:endParaRPr lang="zh-TW" altLang="en-US"/>
        </a:p>
      </dgm:t>
    </dgm:pt>
    <dgm:pt modelId="{6D70DC9F-34E1-4D0A-8184-70CF57757037}">
      <dgm:prSet phldrT="[文字]" custT="1"/>
      <dgm:spPr/>
      <dgm:t>
        <a:bodyPr/>
        <a:lstStyle/>
        <a:p>
          <a:r>
            <a:rPr lang="en-US" altLang="zh-TW" sz="2000" b="1" dirty="0"/>
            <a:t>1</a:t>
          </a:r>
          <a:endParaRPr lang="zh-TW" altLang="en-US" sz="2000" b="1" dirty="0"/>
        </a:p>
      </dgm:t>
    </dgm:pt>
    <dgm:pt modelId="{AE90962C-BC17-4A78-A86C-C204F05BEE05}" type="parTrans" cxnId="{D45E31DF-04F3-4A68-B1F2-D8BE1B7FDA15}">
      <dgm:prSet/>
      <dgm:spPr/>
      <dgm:t>
        <a:bodyPr/>
        <a:lstStyle/>
        <a:p>
          <a:endParaRPr lang="zh-TW" altLang="en-US" sz="2000" b="1"/>
        </a:p>
      </dgm:t>
    </dgm:pt>
    <dgm:pt modelId="{73B8A04D-A8BE-4BC9-8F3D-DFC6210D4213}" type="sibTrans" cxnId="{D45E31DF-04F3-4A68-B1F2-D8BE1B7FDA15}">
      <dgm:prSet/>
      <dgm:spPr/>
      <dgm:t>
        <a:bodyPr/>
        <a:lstStyle/>
        <a:p>
          <a:endParaRPr lang="zh-TW" altLang="en-US" sz="2000" b="1"/>
        </a:p>
      </dgm:t>
    </dgm:pt>
    <dgm:pt modelId="{BE8FBD03-CF42-4F67-933F-F5026DDDE339}">
      <dgm:prSet phldrT="[文字]" custT="1"/>
      <dgm:spPr/>
      <dgm:t>
        <a:bodyPr/>
        <a:lstStyle/>
        <a:p>
          <a:r>
            <a:rPr lang="en-US" altLang="zh-TW" sz="2000" b="1" dirty="0"/>
            <a:t>2</a:t>
          </a:r>
          <a:endParaRPr lang="zh-TW" altLang="en-US" sz="2000" b="1" dirty="0"/>
        </a:p>
      </dgm:t>
    </dgm:pt>
    <dgm:pt modelId="{F79CA491-F81A-40A3-B527-E7E630E91A7C}" type="parTrans" cxnId="{6295B46F-BD23-482C-975C-EDAB80468CC4}">
      <dgm:prSet/>
      <dgm:spPr/>
      <dgm:t>
        <a:bodyPr/>
        <a:lstStyle/>
        <a:p>
          <a:endParaRPr lang="zh-TW" altLang="en-US" sz="2000" b="1"/>
        </a:p>
      </dgm:t>
    </dgm:pt>
    <dgm:pt modelId="{E26EA321-0C40-4F3B-AA33-41C517E8FD02}" type="sibTrans" cxnId="{6295B46F-BD23-482C-975C-EDAB80468CC4}">
      <dgm:prSet/>
      <dgm:spPr/>
      <dgm:t>
        <a:bodyPr/>
        <a:lstStyle/>
        <a:p>
          <a:endParaRPr lang="zh-TW" altLang="en-US" sz="2000" b="1"/>
        </a:p>
      </dgm:t>
    </dgm:pt>
    <dgm:pt modelId="{5519FEA5-3AA7-4280-96AE-2C56E541D0BF}">
      <dgm:prSet custT="1"/>
      <dgm:spPr/>
      <dgm:t>
        <a:bodyPr/>
        <a:lstStyle/>
        <a:p>
          <a:r>
            <a:rPr lang="zh-TW" altLang="en-US" sz="2000" b="1">
              <a:ea typeface="標楷體" pitchFamily="65" charset="-120"/>
            </a:rPr>
            <a:t>實用技能學程以就業為導向，可學得一技之長</a:t>
          </a:r>
          <a:endParaRPr lang="zh-TW" altLang="en-US" sz="2000" b="1" dirty="0"/>
        </a:p>
      </dgm:t>
    </dgm:pt>
    <dgm:pt modelId="{27705526-FD98-4940-8627-337A46329A52}" type="parTrans" cxnId="{1622D775-A2DF-4128-928A-6C14978F0ECE}">
      <dgm:prSet/>
      <dgm:spPr/>
      <dgm:t>
        <a:bodyPr/>
        <a:lstStyle/>
        <a:p>
          <a:endParaRPr lang="zh-TW" altLang="en-US" sz="2000" b="1"/>
        </a:p>
      </dgm:t>
    </dgm:pt>
    <dgm:pt modelId="{C57D0BDE-BBBC-4CDB-9451-5AB9783B62C1}" type="sibTrans" cxnId="{1622D775-A2DF-4128-928A-6C14978F0ECE}">
      <dgm:prSet/>
      <dgm:spPr/>
      <dgm:t>
        <a:bodyPr/>
        <a:lstStyle/>
        <a:p>
          <a:endParaRPr lang="zh-TW" altLang="en-US" sz="2000" b="1"/>
        </a:p>
      </dgm:t>
    </dgm:pt>
    <dgm:pt modelId="{45BC2F63-EAFE-4BC7-B292-5712ADDA3C3B}">
      <dgm:prSet custT="1"/>
      <dgm:spPr/>
      <dgm:t>
        <a:bodyPr/>
        <a:lstStyle/>
        <a:p>
          <a:r>
            <a:rPr lang="zh-TW" altLang="en-US" sz="2000" b="1">
              <a:ea typeface="標楷體" pitchFamily="65" charset="-120"/>
            </a:rPr>
            <a:t>免費提供學生國文、英文、數學三科目圖文並茂之教材</a:t>
          </a:r>
          <a:endParaRPr lang="zh-TW" altLang="en-US" sz="2000" b="1" dirty="0"/>
        </a:p>
      </dgm:t>
    </dgm:pt>
    <dgm:pt modelId="{DBB8FD87-9831-4C4D-A172-FAE2812BC80A}" type="parTrans" cxnId="{18DC42E5-A755-4560-9982-9BDEA28CAB21}">
      <dgm:prSet/>
      <dgm:spPr/>
      <dgm:t>
        <a:bodyPr/>
        <a:lstStyle/>
        <a:p>
          <a:endParaRPr lang="zh-TW" altLang="en-US" sz="2000" b="1"/>
        </a:p>
      </dgm:t>
    </dgm:pt>
    <dgm:pt modelId="{E5A0B4DF-6D18-40CA-A259-ADBAEC1656ED}" type="sibTrans" cxnId="{18DC42E5-A755-4560-9982-9BDEA28CAB21}">
      <dgm:prSet/>
      <dgm:spPr/>
      <dgm:t>
        <a:bodyPr/>
        <a:lstStyle/>
        <a:p>
          <a:endParaRPr lang="zh-TW" altLang="en-US" sz="2000" b="1"/>
        </a:p>
      </dgm:t>
    </dgm:pt>
    <dgm:pt modelId="{12598DC0-1D64-4255-82C9-32000E9C6A2D}">
      <dgm:prSet custT="1"/>
      <dgm:spPr/>
      <dgm:t>
        <a:bodyPr/>
        <a:lstStyle/>
        <a:p>
          <a:r>
            <a:rPr lang="zh-TW" altLang="en-US" sz="2000" b="1">
              <a:ea typeface="標楷體" pitchFamily="65" charset="-120"/>
            </a:rPr>
            <a:t>規劃職涯體驗課程，增強與業界連結，強化實務能力</a:t>
          </a:r>
          <a:endParaRPr lang="zh-TW" altLang="en-US" sz="2000" b="1" dirty="0"/>
        </a:p>
      </dgm:t>
    </dgm:pt>
    <dgm:pt modelId="{B9AC17C4-5748-4F10-8DC3-F294199EB56A}" type="parTrans" cxnId="{ECFE86F1-948F-49F6-9CD2-5C40B2264B53}">
      <dgm:prSet/>
      <dgm:spPr/>
      <dgm:t>
        <a:bodyPr/>
        <a:lstStyle/>
        <a:p>
          <a:endParaRPr lang="zh-TW" altLang="en-US" sz="2000" b="1"/>
        </a:p>
      </dgm:t>
    </dgm:pt>
    <dgm:pt modelId="{BA441EC1-0F6C-4687-A1D5-DB90A82A3621}" type="sibTrans" cxnId="{ECFE86F1-948F-49F6-9CD2-5C40B2264B53}">
      <dgm:prSet/>
      <dgm:spPr/>
      <dgm:t>
        <a:bodyPr/>
        <a:lstStyle/>
        <a:p>
          <a:endParaRPr lang="zh-TW" altLang="en-US" sz="2000" b="1"/>
        </a:p>
      </dgm:t>
    </dgm:pt>
    <dgm:pt modelId="{9A58D133-4D0E-435C-9D30-A632D489FAF1}">
      <dgm:prSet phldrT="[文字]" custT="1"/>
      <dgm:spPr/>
      <dgm:t>
        <a:bodyPr/>
        <a:lstStyle/>
        <a:p>
          <a:r>
            <a:rPr lang="en-US" altLang="zh-TW" sz="2000" b="1" dirty="0"/>
            <a:t>3</a:t>
          </a:r>
          <a:endParaRPr lang="zh-TW" altLang="en-US" sz="2000" b="1" dirty="0"/>
        </a:p>
      </dgm:t>
    </dgm:pt>
    <dgm:pt modelId="{8980F499-8648-4935-831B-167CDE34C22F}" type="sibTrans" cxnId="{8ACA23C6-C738-43FE-A76F-8153389C912A}">
      <dgm:prSet/>
      <dgm:spPr/>
      <dgm:t>
        <a:bodyPr/>
        <a:lstStyle/>
        <a:p>
          <a:endParaRPr lang="zh-TW" altLang="en-US" sz="2000" b="1"/>
        </a:p>
      </dgm:t>
    </dgm:pt>
    <dgm:pt modelId="{2F12128C-B55F-4DAC-A12B-1345F61A0FCC}" type="parTrans" cxnId="{8ACA23C6-C738-43FE-A76F-8153389C912A}">
      <dgm:prSet/>
      <dgm:spPr/>
      <dgm:t>
        <a:bodyPr/>
        <a:lstStyle/>
        <a:p>
          <a:endParaRPr lang="zh-TW" altLang="en-US" sz="2000" b="1"/>
        </a:p>
      </dgm:t>
    </dgm:pt>
    <dgm:pt modelId="{CB90737B-1913-416A-A703-21B5672DB5DA}">
      <dgm:prSet custT="1"/>
      <dgm:spPr/>
      <dgm:t>
        <a:bodyPr/>
        <a:lstStyle/>
        <a:p>
          <a:r>
            <a:rPr lang="en-US" altLang="zh-TW" sz="2000" b="1" dirty="0"/>
            <a:t>4</a:t>
          </a:r>
          <a:endParaRPr lang="zh-TW" altLang="en-US" sz="2000" b="1" dirty="0"/>
        </a:p>
      </dgm:t>
    </dgm:pt>
    <dgm:pt modelId="{B9D068C8-052D-4A85-9B7B-29FBD17BB784}" type="parTrans" cxnId="{6C77D227-A8A8-4D41-982A-5522E16FDB12}">
      <dgm:prSet/>
      <dgm:spPr/>
      <dgm:t>
        <a:bodyPr/>
        <a:lstStyle/>
        <a:p>
          <a:endParaRPr lang="zh-TW" altLang="en-US" sz="2000" b="1"/>
        </a:p>
      </dgm:t>
    </dgm:pt>
    <dgm:pt modelId="{50213596-A499-4328-9B31-787289E1E1C9}" type="sibTrans" cxnId="{6C77D227-A8A8-4D41-982A-5522E16FDB12}">
      <dgm:prSet/>
      <dgm:spPr/>
      <dgm:t>
        <a:bodyPr/>
        <a:lstStyle/>
        <a:p>
          <a:endParaRPr lang="zh-TW" altLang="en-US" sz="2000" b="1"/>
        </a:p>
      </dgm:t>
    </dgm:pt>
    <dgm:pt modelId="{5863DFD3-23DC-4D2B-9D17-E1F268B70B51}">
      <dgm:prSet custT="1"/>
      <dgm:spPr/>
      <dgm:t>
        <a:bodyPr/>
        <a:lstStyle/>
        <a:p>
          <a:r>
            <a:rPr lang="zh-TW" altLang="en-US" sz="2000" b="1">
              <a:ea typeface="標楷體" pitchFamily="65" charset="-120"/>
            </a:rPr>
            <a:t>採年段式課程設計，輔導同學參加技能檢定，取得技術士證照</a:t>
          </a:r>
          <a:endParaRPr lang="zh-TW" altLang="en-US" sz="2000" b="1" dirty="0"/>
        </a:p>
      </dgm:t>
    </dgm:pt>
    <dgm:pt modelId="{0E6A29DC-A24B-4216-BE4E-3BA480AD4FDC}" type="parTrans" cxnId="{347DE0D3-74B4-4A0E-B761-13F39DBD42CE}">
      <dgm:prSet/>
      <dgm:spPr/>
      <dgm:t>
        <a:bodyPr/>
        <a:lstStyle/>
        <a:p>
          <a:endParaRPr lang="zh-TW" altLang="en-US" sz="2000" b="1"/>
        </a:p>
      </dgm:t>
    </dgm:pt>
    <dgm:pt modelId="{CA231CAD-0E48-4642-BF61-B0BB1AEB58A9}" type="sibTrans" cxnId="{347DE0D3-74B4-4A0E-B761-13F39DBD42CE}">
      <dgm:prSet/>
      <dgm:spPr/>
      <dgm:t>
        <a:bodyPr/>
        <a:lstStyle/>
        <a:p>
          <a:endParaRPr lang="zh-TW" altLang="en-US" sz="2000" b="1"/>
        </a:p>
      </dgm:t>
    </dgm:pt>
    <dgm:pt modelId="{0EDF4DDD-4E22-4300-8628-5C12FBB811FF}" type="pres">
      <dgm:prSet presAssocID="{5917B3F7-D3AF-45FC-A89D-CA3DC9694040}" presName="linear" presStyleCnt="0">
        <dgm:presLayoutVars>
          <dgm:dir/>
          <dgm:animLvl val="lvl"/>
          <dgm:resizeHandles val="exact"/>
        </dgm:presLayoutVars>
      </dgm:prSet>
      <dgm:spPr/>
    </dgm:pt>
    <dgm:pt modelId="{FA301799-6718-43E5-ABDE-0F8EAD3A8A87}" type="pres">
      <dgm:prSet presAssocID="{6D70DC9F-34E1-4D0A-8184-70CF57757037}" presName="parentLin" presStyleCnt="0"/>
      <dgm:spPr/>
    </dgm:pt>
    <dgm:pt modelId="{352CDF80-94B1-4FC9-A07F-8CA660C468C0}" type="pres">
      <dgm:prSet presAssocID="{6D70DC9F-34E1-4D0A-8184-70CF57757037}" presName="parentLeftMargin" presStyleLbl="node1" presStyleIdx="0" presStyleCnt="4"/>
      <dgm:spPr/>
    </dgm:pt>
    <dgm:pt modelId="{2820FD1C-4F24-4525-9C42-1F9728C91175}" type="pres">
      <dgm:prSet presAssocID="{6D70DC9F-34E1-4D0A-8184-70CF57757037}" presName="parentText" presStyleLbl="node1" presStyleIdx="0" presStyleCnt="4" custFlipHor="1" custScaleX="11648" custScaleY="110648">
        <dgm:presLayoutVars>
          <dgm:chMax val="0"/>
          <dgm:bulletEnabled val="1"/>
        </dgm:presLayoutVars>
      </dgm:prSet>
      <dgm:spPr/>
    </dgm:pt>
    <dgm:pt modelId="{710FFA26-F06A-4CA2-A6FB-498A87ED422E}" type="pres">
      <dgm:prSet presAssocID="{6D70DC9F-34E1-4D0A-8184-70CF57757037}" presName="negativeSpace" presStyleCnt="0"/>
      <dgm:spPr/>
    </dgm:pt>
    <dgm:pt modelId="{B3146991-041F-4C82-8F22-CAA90CF5EDA5}" type="pres">
      <dgm:prSet presAssocID="{6D70DC9F-34E1-4D0A-8184-70CF57757037}" presName="childText" presStyleLbl="conFgAcc1" presStyleIdx="0" presStyleCnt="4">
        <dgm:presLayoutVars>
          <dgm:bulletEnabled val="1"/>
        </dgm:presLayoutVars>
      </dgm:prSet>
      <dgm:spPr/>
    </dgm:pt>
    <dgm:pt modelId="{169A9FBA-126C-48D8-BE9A-4A40EBD7D949}" type="pres">
      <dgm:prSet presAssocID="{73B8A04D-A8BE-4BC9-8F3D-DFC6210D4213}" presName="spaceBetweenRectangles" presStyleCnt="0"/>
      <dgm:spPr/>
    </dgm:pt>
    <dgm:pt modelId="{4BA42582-B0B7-4D57-9D3C-E792B89D0898}" type="pres">
      <dgm:prSet presAssocID="{BE8FBD03-CF42-4F67-933F-F5026DDDE339}" presName="parentLin" presStyleCnt="0"/>
      <dgm:spPr/>
    </dgm:pt>
    <dgm:pt modelId="{D587FFF9-29FA-4615-9CDA-4EB0F6A73BD6}" type="pres">
      <dgm:prSet presAssocID="{BE8FBD03-CF42-4F67-933F-F5026DDDE339}" presName="parentLeftMargin" presStyleLbl="node1" presStyleIdx="0" presStyleCnt="4"/>
      <dgm:spPr/>
    </dgm:pt>
    <dgm:pt modelId="{656B2768-5460-4A22-BC68-9BB30385996D}" type="pres">
      <dgm:prSet presAssocID="{BE8FBD03-CF42-4F67-933F-F5026DDDE339}" presName="parentText" presStyleLbl="node1" presStyleIdx="1" presStyleCnt="4" custFlipHor="1" custScaleX="11631" custScaleY="110473" custLinFactNeighborX="3093" custLinFactNeighborY="10588">
        <dgm:presLayoutVars>
          <dgm:chMax val="0"/>
          <dgm:bulletEnabled val="1"/>
        </dgm:presLayoutVars>
      </dgm:prSet>
      <dgm:spPr/>
    </dgm:pt>
    <dgm:pt modelId="{5D103CE7-60AE-4D9C-95EB-94833F0F736C}" type="pres">
      <dgm:prSet presAssocID="{BE8FBD03-CF42-4F67-933F-F5026DDDE339}" presName="negativeSpace" presStyleCnt="0"/>
      <dgm:spPr/>
    </dgm:pt>
    <dgm:pt modelId="{762D0460-B200-4912-8EDA-A2394E294220}" type="pres">
      <dgm:prSet presAssocID="{BE8FBD03-CF42-4F67-933F-F5026DDDE339}" presName="childText" presStyleLbl="conFgAcc1" presStyleIdx="1" presStyleCnt="4">
        <dgm:presLayoutVars>
          <dgm:bulletEnabled val="1"/>
        </dgm:presLayoutVars>
      </dgm:prSet>
      <dgm:spPr/>
    </dgm:pt>
    <dgm:pt modelId="{17E86578-2A94-4A86-A605-D9A3E12B1D14}" type="pres">
      <dgm:prSet presAssocID="{E26EA321-0C40-4F3B-AA33-41C517E8FD02}" presName="spaceBetweenRectangles" presStyleCnt="0"/>
      <dgm:spPr/>
    </dgm:pt>
    <dgm:pt modelId="{B3981999-177F-4EDD-88ED-EB4F7FDB8190}" type="pres">
      <dgm:prSet presAssocID="{9A58D133-4D0E-435C-9D30-A632D489FAF1}" presName="parentLin" presStyleCnt="0"/>
      <dgm:spPr/>
    </dgm:pt>
    <dgm:pt modelId="{EF9F9335-D971-4F88-9F71-DE006FB70599}" type="pres">
      <dgm:prSet presAssocID="{9A58D133-4D0E-435C-9D30-A632D489FAF1}" presName="parentLeftMargin" presStyleLbl="node1" presStyleIdx="1" presStyleCnt="4"/>
      <dgm:spPr/>
    </dgm:pt>
    <dgm:pt modelId="{9D6598FC-C22E-4FE9-B6C9-85B762FDA722}" type="pres">
      <dgm:prSet presAssocID="{9A58D133-4D0E-435C-9D30-A632D489FAF1}" presName="parentText" presStyleLbl="node1" presStyleIdx="2" presStyleCnt="4" custScaleX="11631" custScaleY="110473">
        <dgm:presLayoutVars>
          <dgm:chMax val="0"/>
          <dgm:bulletEnabled val="1"/>
        </dgm:presLayoutVars>
      </dgm:prSet>
      <dgm:spPr/>
    </dgm:pt>
    <dgm:pt modelId="{C8E574BC-5E53-4290-9329-B66D06F583B8}" type="pres">
      <dgm:prSet presAssocID="{9A58D133-4D0E-435C-9D30-A632D489FAF1}" presName="negativeSpace" presStyleCnt="0"/>
      <dgm:spPr/>
    </dgm:pt>
    <dgm:pt modelId="{85A3C60A-A98C-4EB0-86E4-1E7591A781CE}" type="pres">
      <dgm:prSet presAssocID="{9A58D133-4D0E-435C-9D30-A632D489FAF1}" presName="childText" presStyleLbl="conFgAcc1" presStyleIdx="2" presStyleCnt="4">
        <dgm:presLayoutVars>
          <dgm:bulletEnabled val="1"/>
        </dgm:presLayoutVars>
      </dgm:prSet>
      <dgm:spPr/>
    </dgm:pt>
    <dgm:pt modelId="{2647AEE9-A204-42B6-94C3-C49F636DE6C4}" type="pres">
      <dgm:prSet presAssocID="{8980F499-8648-4935-831B-167CDE34C22F}" presName="spaceBetweenRectangles" presStyleCnt="0"/>
      <dgm:spPr/>
    </dgm:pt>
    <dgm:pt modelId="{9CDDEA0E-B846-413E-9924-60717B29C7E8}" type="pres">
      <dgm:prSet presAssocID="{CB90737B-1913-416A-A703-21B5672DB5DA}" presName="parentLin" presStyleCnt="0"/>
      <dgm:spPr/>
    </dgm:pt>
    <dgm:pt modelId="{A24CF2AC-E5FB-427C-A9B4-97A75051E84B}" type="pres">
      <dgm:prSet presAssocID="{CB90737B-1913-416A-A703-21B5672DB5DA}" presName="parentLeftMargin" presStyleLbl="node1" presStyleIdx="2" presStyleCnt="4"/>
      <dgm:spPr/>
    </dgm:pt>
    <dgm:pt modelId="{5AD794A3-62CB-4370-B42B-175DFB0102BB}" type="pres">
      <dgm:prSet presAssocID="{CB90737B-1913-416A-A703-21B5672DB5DA}" presName="parentText" presStyleLbl="node1" presStyleIdx="3" presStyleCnt="4" custScaleX="11631" custScaleY="110473">
        <dgm:presLayoutVars>
          <dgm:chMax val="0"/>
          <dgm:bulletEnabled val="1"/>
        </dgm:presLayoutVars>
      </dgm:prSet>
      <dgm:spPr/>
    </dgm:pt>
    <dgm:pt modelId="{372DF35D-3C4D-4DFB-8D1B-43D88D988475}" type="pres">
      <dgm:prSet presAssocID="{CB90737B-1913-416A-A703-21B5672DB5DA}" presName="negativeSpace" presStyleCnt="0"/>
      <dgm:spPr/>
    </dgm:pt>
    <dgm:pt modelId="{1051E631-4837-4755-ACC9-E46F152723CF}" type="pres">
      <dgm:prSet presAssocID="{CB90737B-1913-416A-A703-21B5672DB5DA}" presName="childText" presStyleLbl="conFgAcc1" presStyleIdx="3" presStyleCnt="4" custLinFactNeighborY="-1169">
        <dgm:presLayoutVars>
          <dgm:bulletEnabled val="1"/>
        </dgm:presLayoutVars>
      </dgm:prSet>
      <dgm:spPr/>
    </dgm:pt>
  </dgm:ptLst>
  <dgm:cxnLst>
    <dgm:cxn modelId="{CED91803-90A8-48E3-8E01-FE85D03EC8F1}" type="presOf" srcId="{CB90737B-1913-416A-A703-21B5672DB5DA}" destId="{A24CF2AC-E5FB-427C-A9B4-97A75051E84B}" srcOrd="0" destOrd="0" presId="urn:microsoft.com/office/officeart/2005/8/layout/list1"/>
    <dgm:cxn modelId="{87A15C10-92BF-4463-965D-1DE43624B2F1}" type="presOf" srcId="{9A58D133-4D0E-435C-9D30-A632D489FAF1}" destId="{9D6598FC-C22E-4FE9-B6C9-85B762FDA722}" srcOrd="1" destOrd="0" presId="urn:microsoft.com/office/officeart/2005/8/layout/list1"/>
    <dgm:cxn modelId="{6C77D227-A8A8-4D41-982A-5522E16FDB12}" srcId="{5917B3F7-D3AF-45FC-A89D-CA3DC9694040}" destId="{CB90737B-1913-416A-A703-21B5672DB5DA}" srcOrd="3" destOrd="0" parTransId="{B9D068C8-052D-4A85-9B7B-29FBD17BB784}" sibTransId="{50213596-A499-4328-9B31-787289E1E1C9}"/>
    <dgm:cxn modelId="{ABC64028-C421-4580-883C-A98217AD0A11}" type="presOf" srcId="{BE8FBD03-CF42-4F67-933F-F5026DDDE339}" destId="{D587FFF9-29FA-4615-9CDA-4EB0F6A73BD6}" srcOrd="0" destOrd="0" presId="urn:microsoft.com/office/officeart/2005/8/layout/list1"/>
    <dgm:cxn modelId="{9DC16928-E0A1-426F-A55C-F09C5C282C5F}" type="presOf" srcId="{5917B3F7-D3AF-45FC-A89D-CA3DC9694040}" destId="{0EDF4DDD-4E22-4300-8628-5C12FBB811FF}" srcOrd="0" destOrd="0" presId="urn:microsoft.com/office/officeart/2005/8/layout/list1"/>
    <dgm:cxn modelId="{5702EB60-459F-4263-83BF-1C1A7067FC23}" type="presOf" srcId="{9A58D133-4D0E-435C-9D30-A632D489FAF1}" destId="{EF9F9335-D971-4F88-9F71-DE006FB70599}" srcOrd="0" destOrd="0" presId="urn:microsoft.com/office/officeart/2005/8/layout/list1"/>
    <dgm:cxn modelId="{6295B46F-BD23-482C-975C-EDAB80468CC4}" srcId="{5917B3F7-D3AF-45FC-A89D-CA3DC9694040}" destId="{BE8FBD03-CF42-4F67-933F-F5026DDDE339}" srcOrd="1" destOrd="0" parTransId="{F79CA491-F81A-40A3-B527-E7E630E91A7C}" sibTransId="{E26EA321-0C40-4F3B-AA33-41C517E8FD02}"/>
    <dgm:cxn modelId="{1622D775-A2DF-4128-928A-6C14978F0ECE}" srcId="{6D70DC9F-34E1-4D0A-8184-70CF57757037}" destId="{5519FEA5-3AA7-4280-96AE-2C56E541D0BF}" srcOrd="0" destOrd="0" parTransId="{27705526-FD98-4940-8627-337A46329A52}" sibTransId="{C57D0BDE-BBBC-4CDB-9451-5AB9783B62C1}"/>
    <dgm:cxn modelId="{45603581-4DA4-4AEB-8543-BEB298DE65D2}" type="presOf" srcId="{6D70DC9F-34E1-4D0A-8184-70CF57757037}" destId="{352CDF80-94B1-4FC9-A07F-8CA660C468C0}" srcOrd="0" destOrd="0" presId="urn:microsoft.com/office/officeart/2005/8/layout/list1"/>
    <dgm:cxn modelId="{24F6A497-029F-4734-8245-CC950DCF9C28}" type="presOf" srcId="{CB90737B-1913-416A-A703-21B5672DB5DA}" destId="{5AD794A3-62CB-4370-B42B-175DFB0102BB}" srcOrd="1" destOrd="0" presId="urn:microsoft.com/office/officeart/2005/8/layout/list1"/>
    <dgm:cxn modelId="{13D5EBAA-4BB1-4C44-A700-0299579897C0}" type="presOf" srcId="{45BC2F63-EAFE-4BC7-B292-5712ADDA3C3B}" destId="{762D0460-B200-4912-8EDA-A2394E294220}" srcOrd="0" destOrd="0" presId="urn:microsoft.com/office/officeart/2005/8/layout/list1"/>
    <dgm:cxn modelId="{8ACA23C6-C738-43FE-A76F-8153389C912A}" srcId="{5917B3F7-D3AF-45FC-A89D-CA3DC9694040}" destId="{9A58D133-4D0E-435C-9D30-A632D489FAF1}" srcOrd="2" destOrd="0" parTransId="{2F12128C-B55F-4DAC-A12B-1345F61A0FCC}" sibTransId="{8980F499-8648-4935-831B-167CDE34C22F}"/>
    <dgm:cxn modelId="{429F26D1-E1AE-4BF6-A5E1-3B912A7B78D1}" type="presOf" srcId="{BE8FBD03-CF42-4F67-933F-F5026DDDE339}" destId="{656B2768-5460-4A22-BC68-9BB30385996D}" srcOrd="1" destOrd="0" presId="urn:microsoft.com/office/officeart/2005/8/layout/list1"/>
    <dgm:cxn modelId="{347DE0D3-74B4-4A0E-B761-13F39DBD42CE}" srcId="{CB90737B-1913-416A-A703-21B5672DB5DA}" destId="{5863DFD3-23DC-4D2B-9D17-E1F268B70B51}" srcOrd="0" destOrd="0" parTransId="{0E6A29DC-A24B-4216-BE4E-3BA480AD4FDC}" sibTransId="{CA231CAD-0E48-4642-BF61-B0BB1AEB58A9}"/>
    <dgm:cxn modelId="{76519CD9-3A9E-4D8F-915E-116A1FB57564}" type="presOf" srcId="{5519FEA5-3AA7-4280-96AE-2C56E541D0BF}" destId="{B3146991-041F-4C82-8F22-CAA90CF5EDA5}" srcOrd="0" destOrd="0" presId="urn:microsoft.com/office/officeart/2005/8/layout/list1"/>
    <dgm:cxn modelId="{2CB8E0DC-D238-432E-A393-43294F568D59}" type="presOf" srcId="{12598DC0-1D64-4255-82C9-32000E9C6A2D}" destId="{85A3C60A-A98C-4EB0-86E4-1E7591A781CE}" srcOrd="0" destOrd="0" presId="urn:microsoft.com/office/officeart/2005/8/layout/list1"/>
    <dgm:cxn modelId="{D45E31DF-04F3-4A68-B1F2-D8BE1B7FDA15}" srcId="{5917B3F7-D3AF-45FC-A89D-CA3DC9694040}" destId="{6D70DC9F-34E1-4D0A-8184-70CF57757037}" srcOrd="0" destOrd="0" parTransId="{AE90962C-BC17-4A78-A86C-C204F05BEE05}" sibTransId="{73B8A04D-A8BE-4BC9-8F3D-DFC6210D4213}"/>
    <dgm:cxn modelId="{18DC42E5-A755-4560-9982-9BDEA28CAB21}" srcId="{BE8FBD03-CF42-4F67-933F-F5026DDDE339}" destId="{45BC2F63-EAFE-4BC7-B292-5712ADDA3C3B}" srcOrd="0" destOrd="0" parTransId="{DBB8FD87-9831-4C4D-A172-FAE2812BC80A}" sibTransId="{E5A0B4DF-6D18-40CA-A259-ADBAEC1656ED}"/>
    <dgm:cxn modelId="{570CCAEC-2699-40F6-90EE-48A1CB60117D}" type="presOf" srcId="{5863DFD3-23DC-4D2B-9D17-E1F268B70B51}" destId="{1051E631-4837-4755-ACC9-E46F152723CF}" srcOrd="0" destOrd="0" presId="urn:microsoft.com/office/officeart/2005/8/layout/list1"/>
    <dgm:cxn modelId="{ECFE86F1-948F-49F6-9CD2-5C40B2264B53}" srcId="{9A58D133-4D0E-435C-9D30-A632D489FAF1}" destId="{12598DC0-1D64-4255-82C9-32000E9C6A2D}" srcOrd="0" destOrd="0" parTransId="{B9AC17C4-5748-4F10-8DC3-F294199EB56A}" sibTransId="{BA441EC1-0F6C-4687-A1D5-DB90A82A3621}"/>
    <dgm:cxn modelId="{E5B8E8FE-70F2-49B4-86E7-D7FCAA448FA4}" type="presOf" srcId="{6D70DC9F-34E1-4D0A-8184-70CF57757037}" destId="{2820FD1C-4F24-4525-9C42-1F9728C91175}" srcOrd="1" destOrd="0" presId="urn:microsoft.com/office/officeart/2005/8/layout/list1"/>
    <dgm:cxn modelId="{C3C5EFD7-6558-483C-8309-89FFA9801910}" type="presParOf" srcId="{0EDF4DDD-4E22-4300-8628-5C12FBB811FF}" destId="{FA301799-6718-43E5-ABDE-0F8EAD3A8A87}" srcOrd="0" destOrd="0" presId="urn:microsoft.com/office/officeart/2005/8/layout/list1"/>
    <dgm:cxn modelId="{D7166DC1-FCE6-4B19-A1FC-43C495118A73}" type="presParOf" srcId="{FA301799-6718-43E5-ABDE-0F8EAD3A8A87}" destId="{352CDF80-94B1-4FC9-A07F-8CA660C468C0}" srcOrd="0" destOrd="0" presId="urn:microsoft.com/office/officeart/2005/8/layout/list1"/>
    <dgm:cxn modelId="{97D508E4-C358-4533-A957-A5CF2AB61260}" type="presParOf" srcId="{FA301799-6718-43E5-ABDE-0F8EAD3A8A87}" destId="{2820FD1C-4F24-4525-9C42-1F9728C91175}" srcOrd="1" destOrd="0" presId="urn:microsoft.com/office/officeart/2005/8/layout/list1"/>
    <dgm:cxn modelId="{8C48406C-5683-46B1-A10B-99A2C4217955}" type="presParOf" srcId="{0EDF4DDD-4E22-4300-8628-5C12FBB811FF}" destId="{710FFA26-F06A-4CA2-A6FB-498A87ED422E}" srcOrd="1" destOrd="0" presId="urn:microsoft.com/office/officeart/2005/8/layout/list1"/>
    <dgm:cxn modelId="{3EF4583E-E684-42AE-9111-1CA9AE1B30D3}" type="presParOf" srcId="{0EDF4DDD-4E22-4300-8628-5C12FBB811FF}" destId="{B3146991-041F-4C82-8F22-CAA90CF5EDA5}" srcOrd="2" destOrd="0" presId="urn:microsoft.com/office/officeart/2005/8/layout/list1"/>
    <dgm:cxn modelId="{5EF8E26B-3F72-486D-B353-7175E09F1A63}" type="presParOf" srcId="{0EDF4DDD-4E22-4300-8628-5C12FBB811FF}" destId="{169A9FBA-126C-48D8-BE9A-4A40EBD7D949}" srcOrd="3" destOrd="0" presId="urn:microsoft.com/office/officeart/2005/8/layout/list1"/>
    <dgm:cxn modelId="{C02BEBA9-EF75-443A-81F9-2EDFE13531A4}" type="presParOf" srcId="{0EDF4DDD-4E22-4300-8628-5C12FBB811FF}" destId="{4BA42582-B0B7-4D57-9D3C-E792B89D0898}" srcOrd="4" destOrd="0" presId="urn:microsoft.com/office/officeart/2005/8/layout/list1"/>
    <dgm:cxn modelId="{B5753EA8-45F3-44D5-AB87-59130A6863D9}" type="presParOf" srcId="{4BA42582-B0B7-4D57-9D3C-E792B89D0898}" destId="{D587FFF9-29FA-4615-9CDA-4EB0F6A73BD6}" srcOrd="0" destOrd="0" presId="urn:microsoft.com/office/officeart/2005/8/layout/list1"/>
    <dgm:cxn modelId="{80146952-0BB9-40AF-9D78-AE88A079EDD8}" type="presParOf" srcId="{4BA42582-B0B7-4D57-9D3C-E792B89D0898}" destId="{656B2768-5460-4A22-BC68-9BB30385996D}" srcOrd="1" destOrd="0" presId="urn:microsoft.com/office/officeart/2005/8/layout/list1"/>
    <dgm:cxn modelId="{756E39CB-D67E-47BC-877A-BCDE03202C42}" type="presParOf" srcId="{0EDF4DDD-4E22-4300-8628-5C12FBB811FF}" destId="{5D103CE7-60AE-4D9C-95EB-94833F0F736C}" srcOrd="5" destOrd="0" presId="urn:microsoft.com/office/officeart/2005/8/layout/list1"/>
    <dgm:cxn modelId="{E1F89CFF-81BD-4E4F-BE5B-0922FDC9A0FD}" type="presParOf" srcId="{0EDF4DDD-4E22-4300-8628-5C12FBB811FF}" destId="{762D0460-B200-4912-8EDA-A2394E294220}" srcOrd="6" destOrd="0" presId="urn:microsoft.com/office/officeart/2005/8/layout/list1"/>
    <dgm:cxn modelId="{18A156B2-C41C-44A1-B6BB-0EC0D5DD78E2}" type="presParOf" srcId="{0EDF4DDD-4E22-4300-8628-5C12FBB811FF}" destId="{17E86578-2A94-4A86-A605-D9A3E12B1D14}" srcOrd="7" destOrd="0" presId="urn:microsoft.com/office/officeart/2005/8/layout/list1"/>
    <dgm:cxn modelId="{2656D3A7-20F5-40D7-B905-B5F5BD895B70}" type="presParOf" srcId="{0EDF4DDD-4E22-4300-8628-5C12FBB811FF}" destId="{B3981999-177F-4EDD-88ED-EB4F7FDB8190}" srcOrd="8" destOrd="0" presId="urn:microsoft.com/office/officeart/2005/8/layout/list1"/>
    <dgm:cxn modelId="{B8B6F9FF-F741-4E9C-9DFD-DB941B6C0091}" type="presParOf" srcId="{B3981999-177F-4EDD-88ED-EB4F7FDB8190}" destId="{EF9F9335-D971-4F88-9F71-DE006FB70599}" srcOrd="0" destOrd="0" presId="urn:microsoft.com/office/officeart/2005/8/layout/list1"/>
    <dgm:cxn modelId="{7F11B1C7-F9C2-4CAF-8B87-D08973A34791}" type="presParOf" srcId="{B3981999-177F-4EDD-88ED-EB4F7FDB8190}" destId="{9D6598FC-C22E-4FE9-B6C9-85B762FDA722}" srcOrd="1" destOrd="0" presId="urn:microsoft.com/office/officeart/2005/8/layout/list1"/>
    <dgm:cxn modelId="{8A6EF4DA-6AD2-48E7-A360-0E198E6875DB}" type="presParOf" srcId="{0EDF4DDD-4E22-4300-8628-5C12FBB811FF}" destId="{C8E574BC-5E53-4290-9329-B66D06F583B8}" srcOrd="9" destOrd="0" presId="urn:microsoft.com/office/officeart/2005/8/layout/list1"/>
    <dgm:cxn modelId="{7CF36FD9-9E9C-46E1-8934-E6F51B80F1B7}" type="presParOf" srcId="{0EDF4DDD-4E22-4300-8628-5C12FBB811FF}" destId="{85A3C60A-A98C-4EB0-86E4-1E7591A781CE}" srcOrd="10" destOrd="0" presId="urn:microsoft.com/office/officeart/2005/8/layout/list1"/>
    <dgm:cxn modelId="{972E8EAC-3A4F-4837-861B-AB840B49EC7C}" type="presParOf" srcId="{0EDF4DDD-4E22-4300-8628-5C12FBB811FF}" destId="{2647AEE9-A204-42B6-94C3-C49F636DE6C4}" srcOrd="11" destOrd="0" presId="urn:microsoft.com/office/officeart/2005/8/layout/list1"/>
    <dgm:cxn modelId="{DD9E1A6B-949F-442B-AE5A-44E39D872F7E}" type="presParOf" srcId="{0EDF4DDD-4E22-4300-8628-5C12FBB811FF}" destId="{9CDDEA0E-B846-413E-9924-60717B29C7E8}" srcOrd="12" destOrd="0" presId="urn:microsoft.com/office/officeart/2005/8/layout/list1"/>
    <dgm:cxn modelId="{1A60718F-BE45-4A57-88A9-56B66E769137}" type="presParOf" srcId="{9CDDEA0E-B846-413E-9924-60717B29C7E8}" destId="{A24CF2AC-E5FB-427C-A9B4-97A75051E84B}" srcOrd="0" destOrd="0" presId="urn:microsoft.com/office/officeart/2005/8/layout/list1"/>
    <dgm:cxn modelId="{B2C7446E-4820-4268-A495-2987F0449437}" type="presParOf" srcId="{9CDDEA0E-B846-413E-9924-60717B29C7E8}" destId="{5AD794A3-62CB-4370-B42B-175DFB0102BB}" srcOrd="1" destOrd="0" presId="urn:microsoft.com/office/officeart/2005/8/layout/list1"/>
    <dgm:cxn modelId="{218699D8-36E1-43D9-BF70-976FEADEBC6C}" type="presParOf" srcId="{0EDF4DDD-4E22-4300-8628-5C12FBB811FF}" destId="{372DF35D-3C4D-4DFB-8D1B-43D88D988475}" srcOrd="13" destOrd="0" presId="urn:microsoft.com/office/officeart/2005/8/layout/list1"/>
    <dgm:cxn modelId="{0A70DD28-0BCC-46DF-AEB4-36DB65A25BAB}" type="presParOf" srcId="{0EDF4DDD-4E22-4300-8628-5C12FBB811FF}" destId="{1051E631-4837-4755-ACC9-E46F152723C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42B9D-3A25-4483-BC3B-CF0323D25F39}">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021254-A834-4285-AC8C-7E2D7809703D}">
      <dsp:nvSpPr>
        <dsp:cNvPr id="0" name=""/>
        <dsp:cNvSpPr/>
      </dsp:nvSpPr>
      <dsp:spPr>
        <a:xfrm>
          <a:off x="511409" y="347956"/>
          <a:ext cx="6421227" cy="696274"/>
        </a:xfrm>
        <a:prstGeom prst="rect">
          <a:avLst/>
        </a:prstGeom>
        <a:gradFill rotWithShape="0">
          <a:gsLst>
            <a:gs pos="0">
              <a:schemeClr val="accent2">
                <a:hueOff val="0"/>
                <a:satOff val="0"/>
                <a:lumOff val="0"/>
                <a:alphaOff val="0"/>
                <a:tint val="35000"/>
                <a:satMod val="253000"/>
              </a:schemeClr>
            </a:gs>
            <a:gs pos="50000">
              <a:schemeClr val="accent2">
                <a:hueOff val="0"/>
                <a:satOff val="0"/>
                <a:lumOff val="0"/>
                <a:alphaOff val="0"/>
                <a:tint val="42000"/>
                <a:satMod val="255000"/>
              </a:schemeClr>
            </a:gs>
            <a:gs pos="97000">
              <a:schemeClr val="accent2">
                <a:hueOff val="0"/>
                <a:satOff val="0"/>
                <a:lumOff val="0"/>
                <a:alphaOff val="0"/>
                <a:tint val="53000"/>
                <a:satMod val="260000"/>
              </a:schemeClr>
            </a:gs>
            <a:gs pos="100000">
              <a:schemeClr val="accent2">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zh-TW" altLang="en-US" sz="3200" b="1" kern="1200" dirty="0">
              <a:solidFill>
                <a:srgbClr val="7030A0"/>
              </a:solidFill>
              <a:latin typeface="標楷體" pitchFamily="65" charset="-120"/>
              <a:ea typeface="標楷體" pitchFamily="65" charset="-120"/>
            </a:rPr>
            <a:t>實用技能學程簡介</a:t>
          </a:r>
          <a:endParaRPr lang="zh-TW" altLang="en-US" sz="3200" b="1" kern="1200" dirty="0">
            <a:solidFill>
              <a:srgbClr val="7030A0"/>
            </a:solidFill>
          </a:endParaRPr>
        </a:p>
      </dsp:txBody>
      <dsp:txXfrm>
        <a:off x="511409" y="347956"/>
        <a:ext cx="6421227" cy="696274"/>
      </dsp:txXfrm>
    </dsp:sp>
    <dsp:sp modelId="{BD696531-C30B-4046-9F57-41FA55A0001E}">
      <dsp:nvSpPr>
        <dsp:cNvPr id="0" name=""/>
        <dsp:cNvSpPr/>
      </dsp:nvSpPr>
      <dsp:spPr>
        <a:xfrm>
          <a:off x="76237" y="260921"/>
          <a:ext cx="870342" cy="870342"/>
        </a:xfrm>
        <a:prstGeom prst="ellipse">
          <a:avLst/>
        </a:prstGeom>
        <a:gradFill rotWithShape="0">
          <a:gsLst>
            <a:gs pos="0">
              <a:schemeClr val="lt1">
                <a:hueOff val="0"/>
                <a:satOff val="0"/>
                <a:lumOff val="0"/>
                <a:alphaOff val="0"/>
                <a:tint val="35000"/>
                <a:satMod val="253000"/>
              </a:schemeClr>
            </a:gs>
            <a:gs pos="50000">
              <a:schemeClr val="lt1">
                <a:hueOff val="0"/>
                <a:satOff val="0"/>
                <a:lumOff val="0"/>
                <a:alphaOff val="0"/>
                <a:tint val="42000"/>
                <a:satMod val="255000"/>
              </a:schemeClr>
            </a:gs>
            <a:gs pos="97000">
              <a:schemeClr val="lt1">
                <a:hueOff val="0"/>
                <a:satOff val="0"/>
                <a:lumOff val="0"/>
                <a:alphaOff val="0"/>
                <a:tint val="53000"/>
                <a:satMod val="260000"/>
              </a:schemeClr>
            </a:gs>
            <a:gs pos="100000">
              <a:schemeClr val="lt1">
                <a:hueOff val="0"/>
                <a:satOff val="0"/>
                <a:lumOff val="0"/>
                <a:alphaOff val="0"/>
                <a:tint val="56000"/>
                <a:satMod val="275000"/>
              </a:schemeClr>
            </a:gs>
          </a:gsLst>
          <a:path path="circle">
            <a:fillToRect l="50000" t="50000" r="50000" b="50000"/>
          </a:path>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58BAB14-8F8C-4075-967E-705E14007572}">
      <dsp:nvSpPr>
        <dsp:cNvPr id="0" name=""/>
        <dsp:cNvSpPr/>
      </dsp:nvSpPr>
      <dsp:spPr>
        <a:xfrm>
          <a:off x="910599" y="1392548"/>
          <a:ext cx="6022037" cy="696274"/>
        </a:xfrm>
        <a:prstGeom prst="rect">
          <a:avLst/>
        </a:prstGeom>
        <a:gradFill rotWithShape="0">
          <a:gsLst>
            <a:gs pos="0">
              <a:schemeClr val="accent2">
                <a:hueOff val="0"/>
                <a:satOff val="0"/>
                <a:lumOff val="0"/>
                <a:alphaOff val="0"/>
                <a:tint val="35000"/>
                <a:satMod val="253000"/>
              </a:schemeClr>
            </a:gs>
            <a:gs pos="50000">
              <a:schemeClr val="accent2">
                <a:hueOff val="0"/>
                <a:satOff val="0"/>
                <a:lumOff val="0"/>
                <a:alphaOff val="0"/>
                <a:tint val="42000"/>
                <a:satMod val="255000"/>
              </a:schemeClr>
            </a:gs>
            <a:gs pos="97000">
              <a:schemeClr val="accent2">
                <a:hueOff val="0"/>
                <a:satOff val="0"/>
                <a:lumOff val="0"/>
                <a:alphaOff val="0"/>
                <a:tint val="53000"/>
                <a:satMod val="260000"/>
              </a:schemeClr>
            </a:gs>
            <a:gs pos="100000">
              <a:schemeClr val="accent2">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zh-TW" altLang="en-US" sz="3200" b="1" kern="1200" dirty="0">
              <a:solidFill>
                <a:srgbClr val="7030A0"/>
              </a:solidFill>
              <a:latin typeface="標楷體" pitchFamily="65" charset="-120"/>
              <a:ea typeface="標楷體" pitchFamily="65" charset="-120"/>
            </a:rPr>
            <a:t>實用技能學程輔導分發作業</a:t>
          </a:r>
          <a:endParaRPr lang="zh-TW" altLang="en-US" sz="3200" b="1" kern="1200" dirty="0">
            <a:solidFill>
              <a:srgbClr val="7030A0"/>
            </a:solidFill>
          </a:endParaRPr>
        </a:p>
      </dsp:txBody>
      <dsp:txXfrm>
        <a:off x="910599" y="1392548"/>
        <a:ext cx="6022037" cy="696274"/>
      </dsp:txXfrm>
    </dsp:sp>
    <dsp:sp modelId="{8997BB95-E046-4FE1-A2C6-772D910F0E60}">
      <dsp:nvSpPr>
        <dsp:cNvPr id="0" name=""/>
        <dsp:cNvSpPr/>
      </dsp:nvSpPr>
      <dsp:spPr>
        <a:xfrm>
          <a:off x="475427" y="1305514"/>
          <a:ext cx="870342" cy="870342"/>
        </a:xfrm>
        <a:prstGeom prst="ellipse">
          <a:avLst/>
        </a:prstGeom>
        <a:gradFill rotWithShape="0">
          <a:gsLst>
            <a:gs pos="0">
              <a:schemeClr val="lt1">
                <a:hueOff val="0"/>
                <a:satOff val="0"/>
                <a:lumOff val="0"/>
                <a:alphaOff val="0"/>
                <a:tint val="35000"/>
                <a:satMod val="253000"/>
              </a:schemeClr>
            </a:gs>
            <a:gs pos="50000">
              <a:schemeClr val="lt1">
                <a:hueOff val="0"/>
                <a:satOff val="0"/>
                <a:lumOff val="0"/>
                <a:alphaOff val="0"/>
                <a:tint val="42000"/>
                <a:satMod val="255000"/>
              </a:schemeClr>
            </a:gs>
            <a:gs pos="97000">
              <a:schemeClr val="lt1">
                <a:hueOff val="0"/>
                <a:satOff val="0"/>
                <a:lumOff val="0"/>
                <a:alphaOff val="0"/>
                <a:tint val="53000"/>
                <a:satMod val="260000"/>
              </a:schemeClr>
            </a:gs>
            <a:gs pos="100000">
              <a:schemeClr val="lt1">
                <a:hueOff val="0"/>
                <a:satOff val="0"/>
                <a:lumOff val="0"/>
                <a:alphaOff val="0"/>
                <a:tint val="56000"/>
                <a:satMod val="275000"/>
              </a:schemeClr>
            </a:gs>
          </a:gsLst>
          <a:path path="circle">
            <a:fillToRect l="50000" t="50000" r="50000" b="50000"/>
          </a:path>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A7D31866-DDD0-49F6-AB0C-E22921DD7BB1}">
      <dsp:nvSpPr>
        <dsp:cNvPr id="0" name=""/>
        <dsp:cNvSpPr/>
      </dsp:nvSpPr>
      <dsp:spPr>
        <a:xfrm>
          <a:off x="910599" y="2437140"/>
          <a:ext cx="6022037" cy="696274"/>
        </a:xfrm>
        <a:prstGeom prst="rect">
          <a:avLst/>
        </a:prstGeom>
        <a:gradFill rotWithShape="0">
          <a:gsLst>
            <a:gs pos="0">
              <a:schemeClr val="accent2">
                <a:hueOff val="0"/>
                <a:satOff val="0"/>
                <a:lumOff val="0"/>
                <a:alphaOff val="0"/>
                <a:tint val="35000"/>
                <a:satMod val="253000"/>
              </a:schemeClr>
            </a:gs>
            <a:gs pos="50000">
              <a:schemeClr val="accent2">
                <a:hueOff val="0"/>
                <a:satOff val="0"/>
                <a:lumOff val="0"/>
                <a:alphaOff val="0"/>
                <a:tint val="42000"/>
                <a:satMod val="255000"/>
              </a:schemeClr>
            </a:gs>
            <a:gs pos="97000">
              <a:schemeClr val="accent2">
                <a:hueOff val="0"/>
                <a:satOff val="0"/>
                <a:lumOff val="0"/>
                <a:alphaOff val="0"/>
                <a:tint val="53000"/>
                <a:satMod val="260000"/>
              </a:schemeClr>
            </a:gs>
            <a:gs pos="100000">
              <a:schemeClr val="accent2">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2668" tIns="81280" rIns="81280" bIns="812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zh-TW" altLang="en-US" sz="3200" b="1" kern="1200" dirty="0">
              <a:solidFill>
                <a:srgbClr val="7030A0"/>
              </a:solidFill>
              <a:latin typeface="標楷體" pitchFamily="65" charset="-120"/>
              <a:ea typeface="標楷體" pitchFamily="65" charset="-120"/>
            </a:rPr>
            <a:t>未來展望</a:t>
          </a:r>
          <a:endParaRPr lang="zh-TW" altLang="en-US" sz="3200" b="1" kern="1200" dirty="0">
            <a:solidFill>
              <a:srgbClr val="7030A0"/>
            </a:solidFill>
          </a:endParaRPr>
        </a:p>
      </dsp:txBody>
      <dsp:txXfrm>
        <a:off x="910599" y="2437140"/>
        <a:ext cx="6022037" cy="696274"/>
      </dsp:txXfrm>
    </dsp:sp>
    <dsp:sp modelId="{F521DE86-7642-4661-AFE2-C19FE26B16CB}">
      <dsp:nvSpPr>
        <dsp:cNvPr id="0" name=""/>
        <dsp:cNvSpPr/>
      </dsp:nvSpPr>
      <dsp:spPr>
        <a:xfrm>
          <a:off x="475427" y="2350106"/>
          <a:ext cx="870342" cy="870342"/>
        </a:xfrm>
        <a:prstGeom prst="ellipse">
          <a:avLst/>
        </a:prstGeom>
        <a:gradFill rotWithShape="0">
          <a:gsLst>
            <a:gs pos="0">
              <a:schemeClr val="lt1">
                <a:hueOff val="0"/>
                <a:satOff val="0"/>
                <a:lumOff val="0"/>
                <a:alphaOff val="0"/>
                <a:tint val="35000"/>
                <a:satMod val="253000"/>
              </a:schemeClr>
            </a:gs>
            <a:gs pos="50000">
              <a:schemeClr val="lt1">
                <a:hueOff val="0"/>
                <a:satOff val="0"/>
                <a:lumOff val="0"/>
                <a:alphaOff val="0"/>
                <a:tint val="42000"/>
                <a:satMod val="255000"/>
              </a:schemeClr>
            </a:gs>
            <a:gs pos="97000">
              <a:schemeClr val="lt1">
                <a:hueOff val="0"/>
                <a:satOff val="0"/>
                <a:lumOff val="0"/>
                <a:alphaOff val="0"/>
                <a:tint val="53000"/>
                <a:satMod val="260000"/>
              </a:schemeClr>
            </a:gs>
            <a:gs pos="100000">
              <a:schemeClr val="lt1">
                <a:hueOff val="0"/>
                <a:satOff val="0"/>
                <a:lumOff val="0"/>
                <a:alphaOff val="0"/>
                <a:tint val="56000"/>
                <a:satMod val="275000"/>
              </a:schemeClr>
            </a:gs>
          </a:gsLst>
          <a:path path="circle">
            <a:fillToRect l="50000" t="50000" r="50000" b="50000"/>
          </a:path>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A4C2B241-1B68-4EFB-9679-A22291AC01A2}">
      <dsp:nvSpPr>
        <dsp:cNvPr id="0" name=""/>
        <dsp:cNvSpPr/>
      </dsp:nvSpPr>
      <dsp:spPr>
        <a:xfrm>
          <a:off x="511409" y="3481732"/>
          <a:ext cx="6421227" cy="696274"/>
        </a:xfrm>
        <a:prstGeom prst="rect">
          <a:avLst/>
        </a:prstGeom>
        <a:gradFill rotWithShape="0">
          <a:gsLst>
            <a:gs pos="0">
              <a:schemeClr val="accent2">
                <a:hueOff val="0"/>
                <a:satOff val="0"/>
                <a:lumOff val="0"/>
                <a:alphaOff val="0"/>
                <a:tint val="35000"/>
                <a:satMod val="253000"/>
              </a:schemeClr>
            </a:gs>
            <a:gs pos="50000">
              <a:schemeClr val="accent2">
                <a:hueOff val="0"/>
                <a:satOff val="0"/>
                <a:lumOff val="0"/>
                <a:alphaOff val="0"/>
                <a:tint val="42000"/>
                <a:satMod val="255000"/>
              </a:schemeClr>
            </a:gs>
            <a:gs pos="97000">
              <a:schemeClr val="accent2">
                <a:hueOff val="0"/>
                <a:satOff val="0"/>
                <a:lumOff val="0"/>
                <a:alphaOff val="0"/>
                <a:tint val="53000"/>
                <a:satMod val="260000"/>
              </a:schemeClr>
            </a:gs>
            <a:gs pos="100000">
              <a:schemeClr val="accent2">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2668" tIns="81280" rIns="81280" bIns="81280" numCol="1" spcCol="1270" anchor="ctr" anchorCtr="0">
          <a:noAutofit/>
        </a:bodyPr>
        <a:lstStyle/>
        <a:p>
          <a:pPr marL="0" marR="0" lvl="0" indent="0" algn="l" defTabSz="1422400" eaLnBrk="1" fontAlgn="auto" latinLnBrk="0" hangingPunct="1">
            <a:lnSpc>
              <a:spcPct val="90000"/>
            </a:lnSpc>
            <a:spcBef>
              <a:spcPct val="0"/>
            </a:spcBef>
            <a:spcAft>
              <a:spcPct val="35000"/>
            </a:spcAft>
            <a:buClrTx/>
            <a:buSzTx/>
            <a:buFontTx/>
            <a:buNone/>
            <a:tabLst/>
            <a:defRPr/>
          </a:pPr>
          <a:r>
            <a:rPr lang="zh-TW" altLang="en-US" sz="3200" b="1" kern="1200" dirty="0">
              <a:solidFill>
                <a:srgbClr val="7030A0"/>
              </a:solidFill>
              <a:latin typeface="標楷體" panose="03000509000000000000" pitchFamily="65" charset="-120"/>
              <a:ea typeface="標楷體" panose="03000509000000000000" pitchFamily="65" charset="-120"/>
            </a:rPr>
            <a:t>嶺東中學實用技能班特色</a:t>
          </a:r>
        </a:p>
      </dsp:txBody>
      <dsp:txXfrm>
        <a:off x="511409" y="3481732"/>
        <a:ext cx="6421227" cy="696274"/>
      </dsp:txXfrm>
    </dsp:sp>
    <dsp:sp modelId="{5E4B08A5-0C2A-4FDB-A24D-AE8006AF3143}">
      <dsp:nvSpPr>
        <dsp:cNvPr id="0" name=""/>
        <dsp:cNvSpPr/>
      </dsp:nvSpPr>
      <dsp:spPr>
        <a:xfrm>
          <a:off x="158189" y="3373836"/>
          <a:ext cx="870342" cy="870342"/>
        </a:xfrm>
        <a:prstGeom prst="ellipse">
          <a:avLst/>
        </a:prstGeom>
        <a:gradFill rotWithShape="0">
          <a:gsLst>
            <a:gs pos="0">
              <a:schemeClr val="lt1">
                <a:hueOff val="0"/>
                <a:satOff val="0"/>
                <a:lumOff val="0"/>
                <a:alphaOff val="0"/>
                <a:tint val="35000"/>
                <a:satMod val="253000"/>
              </a:schemeClr>
            </a:gs>
            <a:gs pos="50000">
              <a:schemeClr val="lt1">
                <a:hueOff val="0"/>
                <a:satOff val="0"/>
                <a:lumOff val="0"/>
                <a:alphaOff val="0"/>
                <a:tint val="42000"/>
                <a:satMod val="255000"/>
              </a:schemeClr>
            </a:gs>
            <a:gs pos="97000">
              <a:schemeClr val="lt1">
                <a:hueOff val="0"/>
                <a:satOff val="0"/>
                <a:lumOff val="0"/>
                <a:alphaOff val="0"/>
                <a:tint val="53000"/>
                <a:satMod val="260000"/>
              </a:schemeClr>
            </a:gs>
            <a:gs pos="100000">
              <a:schemeClr val="lt1">
                <a:hueOff val="0"/>
                <a:satOff val="0"/>
                <a:lumOff val="0"/>
                <a:alphaOff val="0"/>
                <a:tint val="56000"/>
                <a:satMod val="275000"/>
              </a:schemeClr>
            </a:gs>
          </a:gsLst>
          <a:path path="circle">
            <a:fillToRect l="50000" t="50000" r="50000" b="50000"/>
          </a:path>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3A7CEE-FEFB-4E06-BF1A-5EF552098C63}">
      <dsp:nvSpPr>
        <dsp:cNvPr id="0" name=""/>
        <dsp:cNvSpPr/>
      </dsp:nvSpPr>
      <dsp:spPr>
        <a:xfrm>
          <a:off x="0" y="0"/>
          <a:ext cx="4525963" cy="4525963"/>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BF5513-8AAE-4BD6-898C-715D73D3DCD7}">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zh-TW" altLang="en-US" sz="2800" b="1" kern="1200" dirty="0">
              <a:latin typeface="標楷體" pitchFamily="65" charset="-120"/>
              <a:ea typeface="標楷體" pitchFamily="65" charset="-120"/>
            </a:rPr>
            <a:t>熟練各職群之專業基礎知能，加深對未來職涯發展之試探。</a:t>
          </a:r>
        </a:p>
      </dsp:txBody>
      <dsp:txXfrm>
        <a:off x="2262981" y="0"/>
        <a:ext cx="5966618" cy="961767"/>
      </dsp:txXfrm>
    </dsp:sp>
    <dsp:sp modelId="{2CA20DFF-5E38-48A0-A607-2E9C1C663640}">
      <dsp:nvSpPr>
        <dsp:cNvPr id="0" name=""/>
        <dsp:cNvSpPr/>
      </dsp:nvSpPr>
      <dsp:spPr>
        <a:xfrm>
          <a:off x="594032" y="961767"/>
          <a:ext cx="3337897" cy="3337897"/>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5ED61C-7D1A-40FD-B1EE-C064020DEC0E}">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zh-TW" altLang="en-US" sz="2800" b="1" kern="1200" dirty="0">
              <a:solidFill>
                <a:srgbClr val="7030A0"/>
              </a:solidFill>
              <a:latin typeface="標楷體" pitchFamily="65" charset="-120"/>
              <a:ea typeface="標楷體" pitchFamily="65" charset="-120"/>
            </a:rPr>
            <a:t>習得各行職業之就業技能，培養以謀職為主，繼續進修為輔之能力。</a:t>
          </a:r>
        </a:p>
      </dsp:txBody>
      <dsp:txXfrm>
        <a:off x="2262981" y="961767"/>
        <a:ext cx="5966618" cy="961767"/>
      </dsp:txXfrm>
    </dsp:sp>
    <dsp:sp modelId="{AA1E8158-1074-42D2-8E2B-E87162F8F773}">
      <dsp:nvSpPr>
        <dsp:cNvPr id="0" name=""/>
        <dsp:cNvSpPr/>
      </dsp:nvSpPr>
      <dsp:spPr>
        <a:xfrm>
          <a:off x="1188065" y="1923534"/>
          <a:ext cx="2149832" cy="214983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62B31E-DD7F-4671-A804-FCB4B5E1447B}">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zh-TW" altLang="en-US" sz="2800" b="1" kern="1200" dirty="0">
              <a:latin typeface="標楷體" pitchFamily="65" charset="-120"/>
              <a:ea typeface="標楷體" pitchFamily="65" charset="-120"/>
            </a:rPr>
            <a:t>養成敬業、樂群、負責、勤奮之良好工作態度，因應職場工作需要。</a:t>
          </a:r>
        </a:p>
      </dsp:txBody>
      <dsp:txXfrm>
        <a:off x="2262981" y="1923534"/>
        <a:ext cx="5966618" cy="961767"/>
      </dsp:txXfrm>
    </dsp:sp>
    <dsp:sp modelId="{8E988ED6-F763-44D8-BF4C-90BB5EE38BF3}">
      <dsp:nvSpPr>
        <dsp:cNvPr id="0" name=""/>
        <dsp:cNvSpPr/>
      </dsp:nvSpPr>
      <dsp:spPr>
        <a:xfrm>
          <a:off x="1782097" y="2885301"/>
          <a:ext cx="961767" cy="961767"/>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E65CE2-A8A9-47B4-A31A-1A3D3C7323A2}">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zh-TW" altLang="en-US" sz="2800" b="1" kern="1200" dirty="0">
              <a:latin typeface="標楷體" pitchFamily="65" charset="-120"/>
              <a:ea typeface="標楷體" pitchFamily="65" charset="-120"/>
            </a:rPr>
            <a:t>綜合培養自我發展、創造思考及適應變遷之能力，厚實生涯發展基礎</a:t>
          </a:r>
          <a:r>
            <a:rPr lang="zh-TW" altLang="en-US" sz="2800" b="1" kern="1200" dirty="0"/>
            <a:t>。</a:t>
          </a:r>
        </a:p>
      </dsp:txBody>
      <dsp:txXfrm>
        <a:off x="2262981" y="2885301"/>
        <a:ext cx="5966618" cy="9617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46991-041F-4C82-8F22-CAA90CF5EDA5}">
      <dsp:nvSpPr>
        <dsp:cNvPr id="0" name=""/>
        <dsp:cNvSpPr/>
      </dsp:nvSpPr>
      <dsp:spPr>
        <a:xfrm>
          <a:off x="0" y="348395"/>
          <a:ext cx="7560841" cy="80325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805" tIns="354076" rIns="586805" bIns="14224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a:ea typeface="標楷體" pitchFamily="65" charset="-120"/>
            </a:rPr>
            <a:t>實用技能學程以就業為導向，可學得一技之長</a:t>
          </a:r>
          <a:endParaRPr lang="zh-TW" altLang="en-US" sz="2000" b="1" kern="1200" dirty="0"/>
        </a:p>
      </dsp:txBody>
      <dsp:txXfrm>
        <a:off x="0" y="348395"/>
        <a:ext cx="7560841" cy="803250"/>
      </dsp:txXfrm>
    </dsp:sp>
    <dsp:sp modelId="{2820FD1C-4F24-4525-9C42-1F9728C91175}">
      <dsp:nvSpPr>
        <dsp:cNvPr id="0" name=""/>
        <dsp:cNvSpPr/>
      </dsp:nvSpPr>
      <dsp:spPr>
        <a:xfrm flipH="1">
          <a:off x="378042" y="44039"/>
          <a:ext cx="616480" cy="55527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047" tIns="0" rIns="200047" bIns="0" numCol="1" spcCol="1270" anchor="ctr" anchorCtr="0">
          <a:noAutofit/>
        </a:bodyPr>
        <a:lstStyle/>
        <a:p>
          <a:pPr marL="0" lvl="0" indent="0" algn="l" defTabSz="889000">
            <a:lnSpc>
              <a:spcPct val="90000"/>
            </a:lnSpc>
            <a:spcBef>
              <a:spcPct val="0"/>
            </a:spcBef>
            <a:spcAft>
              <a:spcPct val="35000"/>
            </a:spcAft>
            <a:buNone/>
          </a:pPr>
          <a:r>
            <a:rPr lang="en-US" altLang="zh-TW" sz="2000" b="1" kern="1200" dirty="0"/>
            <a:t>1</a:t>
          </a:r>
          <a:endParaRPr lang="zh-TW" altLang="en-US" sz="2000" b="1" kern="1200" dirty="0"/>
        </a:p>
      </dsp:txBody>
      <dsp:txXfrm>
        <a:off x="405148" y="71145"/>
        <a:ext cx="562268" cy="501063"/>
      </dsp:txXfrm>
    </dsp:sp>
    <dsp:sp modelId="{762D0460-B200-4912-8EDA-A2394E294220}">
      <dsp:nvSpPr>
        <dsp:cNvPr id="0" name=""/>
        <dsp:cNvSpPr/>
      </dsp:nvSpPr>
      <dsp:spPr>
        <a:xfrm>
          <a:off x="0" y="1546923"/>
          <a:ext cx="7560841" cy="80325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805" tIns="354076" rIns="586805" bIns="14224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a:ea typeface="標楷體" pitchFamily="65" charset="-120"/>
            </a:rPr>
            <a:t>免費提供學生國文、英文、數學三科目圖文並茂之教材</a:t>
          </a:r>
          <a:endParaRPr lang="zh-TW" altLang="en-US" sz="2000" b="1" kern="1200" dirty="0"/>
        </a:p>
      </dsp:txBody>
      <dsp:txXfrm>
        <a:off x="0" y="1546923"/>
        <a:ext cx="7560841" cy="803250"/>
      </dsp:txXfrm>
    </dsp:sp>
    <dsp:sp modelId="{656B2768-5460-4A22-BC68-9BB30385996D}">
      <dsp:nvSpPr>
        <dsp:cNvPr id="0" name=""/>
        <dsp:cNvSpPr/>
      </dsp:nvSpPr>
      <dsp:spPr>
        <a:xfrm flipH="1">
          <a:off x="389734" y="1296580"/>
          <a:ext cx="615580" cy="55439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047" tIns="0" rIns="200047" bIns="0" numCol="1" spcCol="1270" anchor="ctr" anchorCtr="0">
          <a:noAutofit/>
        </a:bodyPr>
        <a:lstStyle/>
        <a:p>
          <a:pPr marL="0" lvl="0" indent="0" algn="l" defTabSz="889000">
            <a:lnSpc>
              <a:spcPct val="90000"/>
            </a:lnSpc>
            <a:spcBef>
              <a:spcPct val="0"/>
            </a:spcBef>
            <a:spcAft>
              <a:spcPct val="35000"/>
            </a:spcAft>
            <a:buNone/>
          </a:pPr>
          <a:r>
            <a:rPr lang="en-US" altLang="zh-TW" sz="2000" b="1" kern="1200" dirty="0"/>
            <a:t>2</a:t>
          </a:r>
          <a:endParaRPr lang="zh-TW" altLang="en-US" sz="2000" b="1" kern="1200" dirty="0"/>
        </a:p>
      </dsp:txBody>
      <dsp:txXfrm>
        <a:off x="416797" y="1323643"/>
        <a:ext cx="561454" cy="500271"/>
      </dsp:txXfrm>
    </dsp:sp>
    <dsp:sp modelId="{85A3C60A-A98C-4EB0-86E4-1E7591A781CE}">
      <dsp:nvSpPr>
        <dsp:cNvPr id="0" name=""/>
        <dsp:cNvSpPr/>
      </dsp:nvSpPr>
      <dsp:spPr>
        <a:xfrm>
          <a:off x="0" y="2745450"/>
          <a:ext cx="7560841" cy="80325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805" tIns="354076" rIns="586805" bIns="14224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a:ea typeface="標楷體" pitchFamily="65" charset="-120"/>
            </a:rPr>
            <a:t>規劃職涯體驗課程，增強與業界連結，強化實務能力</a:t>
          </a:r>
          <a:endParaRPr lang="zh-TW" altLang="en-US" sz="2000" b="1" kern="1200" dirty="0"/>
        </a:p>
      </dsp:txBody>
      <dsp:txXfrm>
        <a:off x="0" y="2745450"/>
        <a:ext cx="7560841" cy="803250"/>
      </dsp:txXfrm>
    </dsp:sp>
    <dsp:sp modelId="{9D6598FC-C22E-4FE9-B6C9-85B762FDA722}">
      <dsp:nvSpPr>
        <dsp:cNvPr id="0" name=""/>
        <dsp:cNvSpPr/>
      </dsp:nvSpPr>
      <dsp:spPr>
        <a:xfrm>
          <a:off x="378042" y="2441973"/>
          <a:ext cx="615580" cy="55439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047" tIns="0" rIns="200047" bIns="0" numCol="1" spcCol="1270" anchor="ctr" anchorCtr="0">
          <a:noAutofit/>
        </a:bodyPr>
        <a:lstStyle/>
        <a:p>
          <a:pPr marL="0" lvl="0" indent="0" algn="l" defTabSz="889000">
            <a:lnSpc>
              <a:spcPct val="90000"/>
            </a:lnSpc>
            <a:spcBef>
              <a:spcPct val="0"/>
            </a:spcBef>
            <a:spcAft>
              <a:spcPct val="35000"/>
            </a:spcAft>
            <a:buNone/>
          </a:pPr>
          <a:r>
            <a:rPr lang="en-US" altLang="zh-TW" sz="2000" b="1" kern="1200" dirty="0"/>
            <a:t>3</a:t>
          </a:r>
          <a:endParaRPr lang="zh-TW" altLang="en-US" sz="2000" b="1" kern="1200" dirty="0"/>
        </a:p>
      </dsp:txBody>
      <dsp:txXfrm>
        <a:off x="405105" y="2469036"/>
        <a:ext cx="561454" cy="500271"/>
      </dsp:txXfrm>
    </dsp:sp>
    <dsp:sp modelId="{1051E631-4837-4755-ACC9-E46F152723CF}">
      <dsp:nvSpPr>
        <dsp:cNvPr id="0" name=""/>
        <dsp:cNvSpPr/>
      </dsp:nvSpPr>
      <dsp:spPr>
        <a:xfrm>
          <a:off x="0" y="3941045"/>
          <a:ext cx="7560841" cy="112455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805" tIns="354076" rIns="586805" bIns="14224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a:ea typeface="標楷體" pitchFamily="65" charset="-120"/>
            </a:rPr>
            <a:t>採年段式課程設計，輔導同學參加技能檢定，取得技術士證照</a:t>
          </a:r>
          <a:endParaRPr lang="zh-TW" altLang="en-US" sz="2000" b="1" kern="1200" dirty="0"/>
        </a:p>
      </dsp:txBody>
      <dsp:txXfrm>
        <a:off x="0" y="3941045"/>
        <a:ext cx="7560841" cy="1124550"/>
      </dsp:txXfrm>
    </dsp:sp>
    <dsp:sp modelId="{5AD794A3-62CB-4370-B42B-175DFB0102BB}">
      <dsp:nvSpPr>
        <dsp:cNvPr id="0" name=""/>
        <dsp:cNvSpPr/>
      </dsp:nvSpPr>
      <dsp:spPr>
        <a:xfrm>
          <a:off x="378042" y="3640500"/>
          <a:ext cx="615580" cy="55439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047" tIns="0" rIns="200047" bIns="0" numCol="1" spcCol="1270" anchor="ctr" anchorCtr="0">
          <a:noAutofit/>
        </a:bodyPr>
        <a:lstStyle/>
        <a:p>
          <a:pPr marL="0" lvl="0" indent="0" algn="l" defTabSz="889000">
            <a:lnSpc>
              <a:spcPct val="90000"/>
            </a:lnSpc>
            <a:spcBef>
              <a:spcPct val="0"/>
            </a:spcBef>
            <a:spcAft>
              <a:spcPct val="35000"/>
            </a:spcAft>
            <a:buNone/>
          </a:pPr>
          <a:r>
            <a:rPr lang="en-US" altLang="zh-TW" sz="2000" b="1" kern="1200" dirty="0"/>
            <a:t>4</a:t>
          </a:r>
          <a:endParaRPr lang="zh-TW" altLang="en-US" sz="2000" b="1" kern="1200" dirty="0"/>
        </a:p>
      </dsp:txBody>
      <dsp:txXfrm>
        <a:off x="405105" y="3667563"/>
        <a:ext cx="561454" cy="50027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49575"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kumimoji="0" sz="1200">
                <a:latin typeface="Arial" charset="0"/>
                <a:ea typeface="+mn-ea"/>
              </a:defRPr>
            </a:lvl1pPr>
          </a:lstStyle>
          <a:p>
            <a:pPr>
              <a:defRPr/>
            </a:pPr>
            <a:endParaRPr lang="en-US" altLang="zh-TW"/>
          </a:p>
        </p:txBody>
      </p:sp>
      <p:sp>
        <p:nvSpPr>
          <p:cNvPr id="46083" name="Rectangle 3"/>
          <p:cNvSpPr>
            <a:spLocks noGrp="1" noChangeArrowheads="1"/>
          </p:cNvSpPr>
          <p:nvPr>
            <p:ph type="dt" sz="quarter" idx="1"/>
          </p:nvPr>
        </p:nvSpPr>
        <p:spPr bwMode="auto">
          <a:xfrm>
            <a:off x="3854450" y="0"/>
            <a:ext cx="2949575"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kumimoji="0" sz="1200">
                <a:latin typeface="Arial" charset="0"/>
                <a:ea typeface="+mn-ea"/>
              </a:defRPr>
            </a:lvl1pPr>
          </a:lstStyle>
          <a:p>
            <a:pPr>
              <a:defRPr/>
            </a:pPr>
            <a:endParaRPr lang="en-US" altLang="zh-TW"/>
          </a:p>
        </p:txBody>
      </p:sp>
      <p:sp>
        <p:nvSpPr>
          <p:cNvPr id="46084" name="Rectangle 4"/>
          <p:cNvSpPr>
            <a:spLocks noGrp="1" noChangeArrowheads="1"/>
          </p:cNvSpPr>
          <p:nvPr>
            <p:ph type="ftr" sz="quarter" idx="2"/>
          </p:nvPr>
        </p:nvSpPr>
        <p:spPr bwMode="auto">
          <a:xfrm>
            <a:off x="0" y="9440863"/>
            <a:ext cx="2949575"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kumimoji="0" sz="1200">
                <a:latin typeface="Arial" charset="0"/>
                <a:ea typeface="+mn-ea"/>
              </a:defRPr>
            </a:lvl1pPr>
          </a:lstStyle>
          <a:p>
            <a:pPr>
              <a:defRPr/>
            </a:pPr>
            <a:endParaRPr lang="en-US" altLang="zh-TW"/>
          </a:p>
        </p:txBody>
      </p:sp>
      <p:sp>
        <p:nvSpPr>
          <p:cNvPr id="46085" name="Rectangle 5"/>
          <p:cNvSpPr>
            <a:spLocks noGrp="1" noChangeArrowheads="1"/>
          </p:cNvSpPr>
          <p:nvPr>
            <p:ph type="sldNum" sz="quarter" idx="3"/>
          </p:nvPr>
        </p:nvSpPr>
        <p:spPr bwMode="auto">
          <a:xfrm>
            <a:off x="3854450" y="9440863"/>
            <a:ext cx="2949575"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kumimoji="0" sz="1200">
                <a:latin typeface="Arial" charset="0"/>
                <a:ea typeface="+mn-ea"/>
              </a:defRPr>
            </a:lvl1pPr>
          </a:lstStyle>
          <a:p>
            <a:pPr>
              <a:defRPr/>
            </a:pPr>
            <a:fld id="{9752A600-83BD-4326-8E12-C271B45DB9BF}" type="slidenum">
              <a:rPr lang="en-US" altLang="zh-TW"/>
              <a:pPr>
                <a:defRPr/>
              </a:pPr>
              <a:t>‹#›</a:t>
            </a:fld>
            <a:endParaRPr lang="en-US" altLang="zh-TW"/>
          </a:p>
        </p:txBody>
      </p:sp>
    </p:spTree>
    <p:extLst>
      <p:ext uri="{BB962C8B-B14F-4D97-AF65-F5344CB8AC3E}">
        <p14:creationId xmlns:p14="http://schemas.microsoft.com/office/powerpoint/2010/main" val="34931343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9575"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kumimoji="0" sz="1200">
                <a:latin typeface="Arial" charset="0"/>
                <a:ea typeface="+mn-ea"/>
              </a:defRPr>
            </a:lvl1pPr>
          </a:lstStyle>
          <a:p>
            <a:pPr>
              <a:defRPr/>
            </a:pPr>
            <a:endParaRPr lang="en-US" altLang="zh-TW"/>
          </a:p>
        </p:txBody>
      </p:sp>
      <p:sp>
        <p:nvSpPr>
          <p:cNvPr id="8195" name="Rectangle 3"/>
          <p:cNvSpPr>
            <a:spLocks noGrp="1" noChangeArrowheads="1"/>
          </p:cNvSpPr>
          <p:nvPr>
            <p:ph type="dt" idx="1"/>
          </p:nvPr>
        </p:nvSpPr>
        <p:spPr bwMode="auto">
          <a:xfrm>
            <a:off x="3854450" y="0"/>
            <a:ext cx="2949575"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kumimoji="0" sz="1200">
                <a:latin typeface="Arial" charset="0"/>
                <a:ea typeface="+mn-ea"/>
              </a:defRPr>
            </a:lvl1pPr>
          </a:lstStyle>
          <a:p>
            <a:pPr>
              <a:defRPr/>
            </a:pPr>
            <a:endParaRPr lang="en-US" altLang="zh-TW"/>
          </a:p>
        </p:txBody>
      </p:sp>
      <p:sp>
        <p:nvSpPr>
          <p:cNvPr id="13316" name="Rectangle 4"/>
          <p:cNvSpPr>
            <a:spLocks noGrp="1" noRot="1" noChangeAspect="1" noChangeArrowheads="1" noTextEdit="1"/>
          </p:cNvSpPr>
          <p:nvPr>
            <p:ph type="sldImg" idx="2"/>
          </p:nvPr>
        </p:nvSpPr>
        <p:spPr bwMode="auto">
          <a:xfrm>
            <a:off x="920750" y="746125"/>
            <a:ext cx="4965700" cy="3725863"/>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81038" y="4721225"/>
            <a:ext cx="5443537" cy="4471988"/>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8198" name="Rectangle 6"/>
          <p:cNvSpPr>
            <a:spLocks noGrp="1" noChangeArrowheads="1"/>
          </p:cNvSpPr>
          <p:nvPr>
            <p:ph type="ftr" sz="quarter" idx="4"/>
          </p:nvPr>
        </p:nvSpPr>
        <p:spPr bwMode="auto">
          <a:xfrm>
            <a:off x="0" y="9440863"/>
            <a:ext cx="2949575"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kumimoji="0" sz="1200">
                <a:latin typeface="Arial" charset="0"/>
                <a:ea typeface="+mn-ea"/>
              </a:defRPr>
            </a:lvl1pPr>
          </a:lstStyle>
          <a:p>
            <a:pPr>
              <a:defRPr/>
            </a:pPr>
            <a:endParaRPr lang="en-US" altLang="zh-TW"/>
          </a:p>
        </p:txBody>
      </p:sp>
      <p:sp>
        <p:nvSpPr>
          <p:cNvPr id="8199" name="Rectangle 7"/>
          <p:cNvSpPr>
            <a:spLocks noGrp="1" noChangeArrowheads="1"/>
          </p:cNvSpPr>
          <p:nvPr>
            <p:ph type="sldNum" sz="quarter" idx="5"/>
          </p:nvPr>
        </p:nvSpPr>
        <p:spPr bwMode="auto">
          <a:xfrm>
            <a:off x="3854450" y="9440863"/>
            <a:ext cx="2949575"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kumimoji="0" sz="1200">
                <a:latin typeface="Arial" charset="0"/>
                <a:ea typeface="+mn-ea"/>
              </a:defRPr>
            </a:lvl1pPr>
          </a:lstStyle>
          <a:p>
            <a:pPr>
              <a:defRPr/>
            </a:pPr>
            <a:fld id="{600E8800-A99C-461D-9141-DBA590E79AAD}" type="slidenum">
              <a:rPr lang="en-US" altLang="zh-TW"/>
              <a:pPr>
                <a:defRPr/>
              </a:pPr>
              <a:t>‹#›</a:t>
            </a:fld>
            <a:endParaRPr lang="en-US" altLang="zh-TW"/>
          </a:p>
        </p:txBody>
      </p:sp>
    </p:spTree>
    <p:extLst>
      <p:ext uri="{BB962C8B-B14F-4D97-AF65-F5344CB8AC3E}">
        <p14:creationId xmlns:p14="http://schemas.microsoft.com/office/powerpoint/2010/main" val="9099511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9163" y="746125"/>
            <a:ext cx="4968875" cy="3725863"/>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5EFD16E-CFB4-4BA6-BA99-20985A5BCB5D}" type="slidenum">
              <a:rPr lang="zh-TW" altLang="en-US" smtClean="0"/>
              <a:t>27</a:t>
            </a:fld>
            <a:endParaRPr lang="zh-TW" altLang="en-US"/>
          </a:p>
        </p:txBody>
      </p:sp>
    </p:spTree>
    <p:extLst>
      <p:ext uri="{BB962C8B-B14F-4D97-AF65-F5344CB8AC3E}">
        <p14:creationId xmlns:p14="http://schemas.microsoft.com/office/powerpoint/2010/main" val="3118126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kumimoji="0" lang="en-US"/>
          </a:p>
        </p:txBody>
      </p:sp>
      <p:sp>
        <p:nvSpPr>
          <p:cNvPr id="5" name="橢圓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kumimoji="0" lang="en-US"/>
          </a:p>
        </p:txBody>
      </p:sp>
      <p:sp>
        <p:nvSpPr>
          <p:cNvPr id="14" name="標題 13"/>
          <p:cNvSpPr>
            <a:spLocks noGrp="1"/>
          </p:cNvSpPr>
          <p:nvPr>
            <p:ph type="ctrTitle"/>
          </p:nvPr>
        </p:nvSpPr>
        <p:spPr>
          <a:xfrm>
            <a:off x="1432560" y="359898"/>
            <a:ext cx="7406640" cy="1472184"/>
          </a:xfrm>
        </p:spPr>
        <p:txBody>
          <a:bodyPr anchor="b"/>
          <a:lstStyle>
            <a:lvl1pPr algn="l">
              <a:defRPr/>
            </a:lvl1pPr>
            <a:extLst/>
          </a:lstStyle>
          <a:p>
            <a:r>
              <a:rPr lang="zh-TW" altLang="en-US"/>
              <a:t>按一下以編輯母片標題樣式</a:t>
            </a:r>
            <a:endParaRPr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a:t>按一下以編輯母片副標題樣式</a:t>
            </a:r>
            <a:endParaRPr lang="en-US"/>
          </a:p>
        </p:txBody>
      </p:sp>
      <p:sp>
        <p:nvSpPr>
          <p:cNvPr id="6" name="日期版面配置區 6"/>
          <p:cNvSpPr>
            <a:spLocks noGrp="1"/>
          </p:cNvSpPr>
          <p:nvPr>
            <p:ph type="dt" sz="half" idx="10"/>
          </p:nvPr>
        </p:nvSpPr>
        <p:spPr/>
        <p:txBody>
          <a:bodyPr/>
          <a:lstStyle>
            <a:lvl1pPr>
              <a:defRPr/>
            </a:lvl1pPr>
          </a:lstStyle>
          <a:p>
            <a:pPr>
              <a:defRPr/>
            </a:pPr>
            <a:endParaRPr lang="en-US" altLang="zh-TW"/>
          </a:p>
        </p:txBody>
      </p:sp>
      <p:sp>
        <p:nvSpPr>
          <p:cNvPr id="7" name="頁尾版面配置區 19"/>
          <p:cNvSpPr>
            <a:spLocks noGrp="1"/>
          </p:cNvSpPr>
          <p:nvPr>
            <p:ph type="ftr" sz="quarter" idx="11"/>
          </p:nvPr>
        </p:nvSpPr>
        <p:spPr/>
        <p:txBody>
          <a:bodyPr/>
          <a:lstStyle>
            <a:lvl1pPr>
              <a:defRPr/>
            </a:lvl1pPr>
          </a:lstStyle>
          <a:p>
            <a:pPr>
              <a:defRPr/>
            </a:pPr>
            <a:endParaRPr lang="en-US" altLang="zh-TW"/>
          </a:p>
        </p:txBody>
      </p:sp>
      <p:sp>
        <p:nvSpPr>
          <p:cNvPr id="8" name="投影片編號版面配置區 9"/>
          <p:cNvSpPr>
            <a:spLocks noGrp="1"/>
          </p:cNvSpPr>
          <p:nvPr>
            <p:ph type="sldNum" sz="quarter" idx="12"/>
          </p:nvPr>
        </p:nvSpPr>
        <p:spPr/>
        <p:txBody>
          <a:bodyPr/>
          <a:lstStyle>
            <a:lvl1pPr>
              <a:defRPr/>
            </a:lvl1pPr>
          </a:lstStyle>
          <a:p>
            <a:pPr>
              <a:defRPr/>
            </a:pPr>
            <a:fld id="{03942020-8AE0-4692-A5D5-5B1130EEFDFF}" type="slidenum">
              <a:rPr lang="en-US" altLang="zh-TW"/>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3"/>
          <p:cNvSpPr>
            <a:spLocks noGrp="1"/>
          </p:cNvSpPr>
          <p:nvPr>
            <p:ph type="dt" sz="half" idx="10"/>
          </p:nvPr>
        </p:nvSpPr>
        <p:spPr/>
        <p:txBody>
          <a:bodyPr/>
          <a:lstStyle>
            <a:lvl1pPr>
              <a:defRPr/>
            </a:lvl1pPr>
          </a:lstStyle>
          <a:p>
            <a:pPr>
              <a:defRPr/>
            </a:pPr>
            <a:endParaRPr lang="en-US" altLang="zh-TW"/>
          </a:p>
        </p:txBody>
      </p:sp>
      <p:sp>
        <p:nvSpPr>
          <p:cNvPr id="5" name="頁尾版面配置區 9"/>
          <p:cNvSpPr>
            <a:spLocks noGrp="1"/>
          </p:cNvSpPr>
          <p:nvPr>
            <p:ph type="ftr" sz="quarter" idx="11"/>
          </p:nvPr>
        </p:nvSpPr>
        <p:spPr/>
        <p:txBody>
          <a:bodyPr/>
          <a:lstStyle>
            <a:lvl1pPr>
              <a:defRPr/>
            </a:lvl1pPr>
          </a:lstStyle>
          <a:p>
            <a:pPr>
              <a:defRPr/>
            </a:pPr>
            <a:endParaRPr lang="en-US" altLang="zh-TW"/>
          </a:p>
        </p:txBody>
      </p:sp>
      <p:sp>
        <p:nvSpPr>
          <p:cNvPr id="6" name="投影片編號版面配置區 21"/>
          <p:cNvSpPr>
            <a:spLocks noGrp="1"/>
          </p:cNvSpPr>
          <p:nvPr>
            <p:ph type="sldNum" sz="quarter" idx="12"/>
          </p:nvPr>
        </p:nvSpPr>
        <p:spPr/>
        <p:txBody>
          <a:bodyPr/>
          <a:lstStyle>
            <a:lvl1pPr>
              <a:defRPr/>
            </a:lvl1pPr>
          </a:lstStyle>
          <a:p>
            <a:pPr>
              <a:defRPr/>
            </a:pPr>
            <a:fld id="{B43137FD-ED12-4A35-896E-4BB6654E89CD}" type="slidenum">
              <a:rPr lang="en-US" altLang="zh-TW"/>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1143000" y="274640"/>
            <a:ext cx="55626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3"/>
          <p:cNvSpPr>
            <a:spLocks noGrp="1"/>
          </p:cNvSpPr>
          <p:nvPr>
            <p:ph type="dt" sz="half" idx="10"/>
          </p:nvPr>
        </p:nvSpPr>
        <p:spPr/>
        <p:txBody>
          <a:bodyPr/>
          <a:lstStyle>
            <a:lvl1pPr>
              <a:defRPr/>
            </a:lvl1pPr>
          </a:lstStyle>
          <a:p>
            <a:pPr>
              <a:defRPr/>
            </a:pPr>
            <a:endParaRPr lang="en-US" altLang="zh-TW"/>
          </a:p>
        </p:txBody>
      </p:sp>
      <p:sp>
        <p:nvSpPr>
          <p:cNvPr id="5" name="頁尾版面配置區 9"/>
          <p:cNvSpPr>
            <a:spLocks noGrp="1"/>
          </p:cNvSpPr>
          <p:nvPr>
            <p:ph type="ftr" sz="quarter" idx="11"/>
          </p:nvPr>
        </p:nvSpPr>
        <p:spPr/>
        <p:txBody>
          <a:bodyPr/>
          <a:lstStyle>
            <a:lvl1pPr>
              <a:defRPr/>
            </a:lvl1pPr>
          </a:lstStyle>
          <a:p>
            <a:pPr>
              <a:defRPr/>
            </a:pPr>
            <a:endParaRPr lang="en-US" altLang="zh-TW"/>
          </a:p>
        </p:txBody>
      </p:sp>
      <p:sp>
        <p:nvSpPr>
          <p:cNvPr id="6" name="投影片編號版面配置區 21"/>
          <p:cNvSpPr>
            <a:spLocks noGrp="1"/>
          </p:cNvSpPr>
          <p:nvPr>
            <p:ph type="sldNum" sz="quarter" idx="12"/>
          </p:nvPr>
        </p:nvSpPr>
        <p:spPr/>
        <p:txBody>
          <a:bodyPr/>
          <a:lstStyle>
            <a:lvl1pPr>
              <a:defRPr/>
            </a:lvl1pPr>
          </a:lstStyle>
          <a:p>
            <a:pPr>
              <a:defRPr/>
            </a:pPr>
            <a:fld id="{64A29F22-C63B-4F1E-ADB1-925CA7DDD54C}"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23"/>
          <p:cNvSpPr>
            <a:spLocks noGrp="1"/>
          </p:cNvSpPr>
          <p:nvPr>
            <p:ph type="dt" sz="half" idx="10"/>
          </p:nvPr>
        </p:nvSpPr>
        <p:spPr/>
        <p:txBody>
          <a:bodyPr/>
          <a:lstStyle>
            <a:lvl1pPr>
              <a:defRPr/>
            </a:lvl1pPr>
          </a:lstStyle>
          <a:p>
            <a:pPr>
              <a:defRPr/>
            </a:pPr>
            <a:endParaRPr lang="en-US" altLang="zh-TW"/>
          </a:p>
        </p:txBody>
      </p:sp>
      <p:sp>
        <p:nvSpPr>
          <p:cNvPr id="5" name="頁尾版面配置區 9"/>
          <p:cNvSpPr>
            <a:spLocks noGrp="1"/>
          </p:cNvSpPr>
          <p:nvPr>
            <p:ph type="ftr" sz="quarter" idx="11"/>
          </p:nvPr>
        </p:nvSpPr>
        <p:spPr/>
        <p:txBody>
          <a:bodyPr/>
          <a:lstStyle>
            <a:lvl1pPr>
              <a:defRPr/>
            </a:lvl1pPr>
          </a:lstStyle>
          <a:p>
            <a:pPr>
              <a:defRPr/>
            </a:pPr>
            <a:endParaRPr lang="en-US" altLang="zh-TW"/>
          </a:p>
        </p:txBody>
      </p:sp>
      <p:sp>
        <p:nvSpPr>
          <p:cNvPr id="6" name="投影片編號版面配置區 21"/>
          <p:cNvSpPr>
            <a:spLocks noGrp="1"/>
          </p:cNvSpPr>
          <p:nvPr>
            <p:ph type="sldNum" sz="quarter" idx="12"/>
          </p:nvPr>
        </p:nvSpPr>
        <p:spPr/>
        <p:txBody>
          <a:bodyPr/>
          <a:lstStyle>
            <a:lvl1pPr>
              <a:defRPr/>
            </a:lvl1pPr>
          </a:lstStyle>
          <a:p>
            <a:pPr>
              <a:defRPr/>
            </a:pPr>
            <a:fld id="{2BA67C3B-49A4-4135-AB78-5490A1160E26}"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4" name="矩形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5" name="矩形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6"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kumimoji="0" lang="en-US"/>
          </a:p>
        </p:txBody>
      </p:sp>
      <p:sp>
        <p:nvSpPr>
          <p:cNvPr id="7" name="橢圓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zh-TW" altLang="en-US"/>
              <a:t>按一下以編輯母片標題樣式</a:t>
            </a:r>
            <a:endParaRPr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zh-TW" altLang="en-US"/>
              <a:t>按一下以編輯母片文字樣式</a:t>
            </a:r>
          </a:p>
        </p:txBody>
      </p:sp>
      <p:sp>
        <p:nvSpPr>
          <p:cNvPr id="8" name="日期版面配置區 3"/>
          <p:cNvSpPr>
            <a:spLocks noGrp="1"/>
          </p:cNvSpPr>
          <p:nvPr>
            <p:ph type="dt" sz="half" idx="10"/>
          </p:nvPr>
        </p:nvSpPr>
        <p:spPr/>
        <p:txBody>
          <a:bodyPr/>
          <a:lstStyle>
            <a:lvl1pPr>
              <a:defRPr/>
            </a:lvl1pPr>
          </a:lstStyle>
          <a:p>
            <a:pPr>
              <a:defRPr/>
            </a:pPr>
            <a:endParaRPr lang="en-US" altLang="zh-TW"/>
          </a:p>
        </p:txBody>
      </p:sp>
      <p:sp>
        <p:nvSpPr>
          <p:cNvPr id="9" name="頁尾版面配置區 4"/>
          <p:cNvSpPr>
            <a:spLocks noGrp="1"/>
          </p:cNvSpPr>
          <p:nvPr>
            <p:ph type="ftr" sz="quarter" idx="11"/>
          </p:nvPr>
        </p:nvSpPr>
        <p:spPr/>
        <p:txBody>
          <a:bodyPr/>
          <a:lstStyle>
            <a:lvl1pPr>
              <a:defRPr/>
            </a:lvl1pPr>
          </a:lstStyle>
          <a:p>
            <a:pPr>
              <a:defRPr/>
            </a:pPr>
            <a:endParaRPr lang="en-US" altLang="zh-TW"/>
          </a:p>
        </p:txBody>
      </p:sp>
      <p:sp>
        <p:nvSpPr>
          <p:cNvPr id="10" name="投影片編號版面配置區 5"/>
          <p:cNvSpPr>
            <a:spLocks noGrp="1"/>
          </p:cNvSpPr>
          <p:nvPr>
            <p:ph type="sldNum" sz="quarter" idx="12"/>
          </p:nvPr>
        </p:nvSpPr>
        <p:spPr/>
        <p:txBody>
          <a:bodyPr/>
          <a:lstStyle>
            <a:lvl1pPr>
              <a:defRPr/>
            </a:lvl1pPr>
          </a:lstStyle>
          <a:p>
            <a:pPr>
              <a:defRPr/>
            </a:pPr>
            <a:fld id="{2F22A7DE-8AFF-4ED0-98EE-DA9AC876E5C8}"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p>
            <a:r>
              <a:rPr lang="zh-TW" altLang="en-US"/>
              <a:t>按一下以編輯母片標題樣式</a:t>
            </a:r>
            <a:endParaRPr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23"/>
          <p:cNvSpPr>
            <a:spLocks noGrp="1"/>
          </p:cNvSpPr>
          <p:nvPr>
            <p:ph type="dt" sz="half" idx="10"/>
          </p:nvPr>
        </p:nvSpPr>
        <p:spPr/>
        <p:txBody>
          <a:bodyPr/>
          <a:lstStyle>
            <a:lvl1pPr>
              <a:defRPr/>
            </a:lvl1pPr>
          </a:lstStyle>
          <a:p>
            <a:pPr>
              <a:defRPr/>
            </a:pPr>
            <a:endParaRPr lang="en-US" altLang="zh-TW"/>
          </a:p>
        </p:txBody>
      </p:sp>
      <p:sp>
        <p:nvSpPr>
          <p:cNvPr id="6" name="頁尾版面配置區 9"/>
          <p:cNvSpPr>
            <a:spLocks noGrp="1"/>
          </p:cNvSpPr>
          <p:nvPr>
            <p:ph type="ftr" sz="quarter" idx="11"/>
          </p:nvPr>
        </p:nvSpPr>
        <p:spPr/>
        <p:txBody>
          <a:bodyPr/>
          <a:lstStyle>
            <a:lvl1pPr>
              <a:defRPr/>
            </a:lvl1pPr>
          </a:lstStyle>
          <a:p>
            <a:pPr>
              <a:defRPr/>
            </a:pPr>
            <a:endParaRPr lang="en-US" altLang="zh-TW"/>
          </a:p>
        </p:txBody>
      </p:sp>
      <p:sp>
        <p:nvSpPr>
          <p:cNvPr id="7" name="投影片編號版面配置區 21"/>
          <p:cNvSpPr>
            <a:spLocks noGrp="1"/>
          </p:cNvSpPr>
          <p:nvPr>
            <p:ph type="sldNum" sz="quarter" idx="12"/>
          </p:nvPr>
        </p:nvSpPr>
        <p:spPr/>
        <p:txBody>
          <a:bodyPr/>
          <a:lstStyle>
            <a:lvl1pPr>
              <a:defRPr/>
            </a:lvl1pPr>
          </a:lstStyle>
          <a:p>
            <a:pPr>
              <a:defRPr/>
            </a:pPr>
            <a:fld id="{AAB92BD1-2FFA-4138-85FE-8545EAAC0BCE}" type="slidenum">
              <a:rPr lang="en-US" altLang="zh-TW"/>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lstStyle>
            <a:lvl1pPr algn="ctr">
              <a:defRPr sz="4500" b="1" cap="none" baseline="0"/>
            </a:lvl1pPr>
            <a:extLst/>
          </a:lstStyle>
          <a:p>
            <a:r>
              <a:rPr lang="zh-TW" altLang="en-US"/>
              <a:t>按一下以編輯母片標題樣式</a:t>
            </a:r>
            <a:endParaRPr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zh-TW" altLang="en-US"/>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zh-TW" altLang="en-US"/>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p:cNvSpPr>
            <a:spLocks noGrp="1"/>
          </p:cNvSpPr>
          <p:nvPr>
            <p:ph type="dt" sz="half" idx="10"/>
          </p:nvPr>
        </p:nvSpPr>
        <p:spPr/>
        <p:txBody>
          <a:bodyPr/>
          <a:lstStyle>
            <a:lvl1pPr>
              <a:defRPr/>
            </a:lvl1pPr>
          </a:lstStyle>
          <a:p>
            <a:pPr>
              <a:defRPr/>
            </a:pPr>
            <a:endParaRPr lang="en-US" altLang="zh-TW"/>
          </a:p>
        </p:txBody>
      </p:sp>
      <p:sp>
        <p:nvSpPr>
          <p:cNvPr id="8" name="頁尾版面配置區 7"/>
          <p:cNvSpPr>
            <a:spLocks noGrp="1"/>
          </p:cNvSpPr>
          <p:nvPr>
            <p:ph type="ftr" sz="quarter" idx="11"/>
          </p:nvPr>
        </p:nvSpPr>
        <p:spPr/>
        <p:txBody>
          <a:bodyPr/>
          <a:lstStyle>
            <a:lvl1pPr>
              <a:defRPr/>
            </a:lvl1pPr>
          </a:lstStyle>
          <a:p>
            <a:pPr>
              <a:defRPr/>
            </a:pPr>
            <a:endParaRPr lang="en-US" altLang="zh-TW"/>
          </a:p>
        </p:txBody>
      </p:sp>
      <p:sp>
        <p:nvSpPr>
          <p:cNvPr id="9" name="投影片編號版面配置區 8"/>
          <p:cNvSpPr>
            <a:spLocks noGrp="1"/>
          </p:cNvSpPr>
          <p:nvPr>
            <p:ph type="sldNum" sz="quarter" idx="12"/>
          </p:nvPr>
        </p:nvSpPr>
        <p:spPr/>
        <p:txBody>
          <a:bodyPr/>
          <a:lstStyle>
            <a:lvl1pPr>
              <a:defRPr/>
            </a:lvl1pPr>
          </a:lstStyle>
          <a:p>
            <a:pPr>
              <a:defRPr/>
            </a:pPr>
            <a:fld id="{12E07285-AF14-4CEB-9105-C34E9AFD275B}" type="slidenum">
              <a:rPr lang="en-US" altLang="zh-TW"/>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p>
            <a:r>
              <a:rPr lang="zh-TW" altLang="en-US"/>
              <a:t>按一下以編輯母片標題樣式</a:t>
            </a:r>
            <a:endParaRPr lang="en-US"/>
          </a:p>
        </p:txBody>
      </p:sp>
      <p:sp>
        <p:nvSpPr>
          <p:cNvPr id="3" name="日期版面配置區 23"/>
          <p:cNvSpPr>
            <a:spLocks noGrp="1"/>
          </p:cNvSpPr>
          <p:nvPr>
            <p:ph type="dt" sz="half" idx="10"/>
          </p:nvPr>
        </p:nvSpPr>
        <p:spPr/>
        <p:txBody>
          <a:bodyPr/>
          <a:lstStyle>
            <a:lvl1pPr>
              <a:defRPr/>
            </a:lvl1pPr>
          </a:lstStyle>
          <a:p>
            <a:pPr>
              <a:defRPr/>
            </a:pPr>
            <a:endParaRPr lang="en-US" altLang="zh-TW"/>
          </a:p>
        </p:txBody>
      </p:sp>
      <p:sp>
        <p:nvSpPr>
          <p:cNvPr id="4" name="頁尾版面配置區 9"/>
          <p:cNvSpPr>
            <a:spLocks noGrp="1"/>
          </p:cNvSpPr>
          <p:nvPr>
            <p:ph type="ftr" sz="quarter" idx="11"/>
          </p:nvPr>
        </p:nvSpPr>
        <p:spPr/>
        <p:txBody>
          <a:bodyPr/>
          <a:lstStyle>
            <a:lvl1pPr>
              <a:defRPr/>
            </a:lvl1pPr>
          </a:lstStyle>
          <a:p>
            <a:pPr>
              <a:defRPr/>
            </a:pPr>
            <a:endParaRPr lang="en-US" altLang="zh-TW"/>
          </a:p>
        </p:txBody>
      </p:sp>
      <p:sp>
        <p:nvSpPr>
          <p:cNvPr id="5" name="投影片編號版面配置區 21"/>
          <p:cNvSpPr>
            <a:spLocks noGrp="1"/>
          </p:cNvSpPr>
          <p:nvPr>
            <p:ph type="sldNum" sz="quarter" idx="12"/>
          </p:nvPr>
        </p:nvSpPr>
        <p:spPr/>
        <p:txBody>
          <a:bodyPr/>
          <a:lstStyle>
            <a:lvl1pPr>
              <a:defRPr/>
            </a:lvl1pPr>
          </a:lstStyle>
          <a:p>
            <a:pPr>
              <a:defRPr/>
            </a:pPr>
            <a:fld id="{1CF49A28-4E03-4D0A-85D7-253FE886ECA9}" type="slidenum">
              <a:rPr lang="en-US" altLang="zh-TW"/>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矩形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3" name="矩形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4" name="日期版面配置區 1"/>
          <p:cNvSpPr>
            <a:spLocks noGrp="1"/>
          </p:cNvSpPr>
          <p:nvPr>
            <p:ph type="dt" sz="half" idx="10"/>
          </p:nvPr>
        </p:nvSpPr>
        <p:spPr/>
        <p:txBody>
          <a:bodyPr/>
          <a:lstStyle>
            <a:lvl1pPr>
              <a:defRPr/>
            </a:lvl1pPr>
          </a:lstStyle>
          <a:p>
            <a:pPr>
              <a:defRPr/>
            </a:pPr>
            <a:endParaRPr lang="en-US" altLang="zh-TW"/>
          </a:p>
        </p:txBody>
      </p:sp>
      <p:sp>
        <p:nvSpPr>
          <p:cNvPr id="5" name="頁尾版面配置區 2"/>
          <p:cNvSpPr>
            <a:spLocks noGrp="1"/>
          </p:cNvSpPr>
          <p:nvPr>
            <p:ph type="ftr" sz="quarter" idx="11"/>
          </p:nvPr>
        </p:nvSpPr>
        <p:spPr/>
        <p:txBody>
          <a:bodyPr/>
          <a:lstStyle>
            <a:lvl1pPr>
              <a:defRPr/>
            </a:lvl1pPr>
          </a:lstStyle>
          <a:p>
            <a:pPr>
              <a:defRPr/>
            </a:pPr>
            <a:endParaRPr lang="en-US" altLang="zh-TW"/>
          </a:p>
        </p:txBody>
      </p:sp>
      <p:sp>
        <p:nvSpPr>
          <p:cNvPr id="6" name="投影片編號版面配置區 3"/>
          <p:cNvSpPr>
            <a:spLocks noGrp="1"/>
          </p:cNvSpPr>
          <p:nvPr>
            <p:ph type="sldNum" sz="quarter" idx="12"/>
          </p:nvPr>
        </p:nvSpPr>
        <p:spPr/>
        <p:txBody>
          <a:bodyPr/>
          <a:lstStyle>
            <a:lvl1pPr>
              <a:defRPr/>
            </a:lvl1pPr>
          </a:lstStyle>
          <a:p>
            <a:pPr>
              <a:defRPr/>
            </a:pPr>
            <a:fld id="{68A3F1AD-EDC9-44C4-B442-73BCA45AE7E5}"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zh-TW" altLang="en-US"/>
              <a:t>按一下以編輯母片標題樣式</a:t>
            </a:r>
            <a:endParaRPr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zh-TW" altLang="en-US"/>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p:txBody>
          <a:bodyPr/>
          <a:lstStyle>
            <a:lvl1pPr>
              <a:defRPr/>
            </a:lvl1pPr>
          </a:lstStyle>
          <a:p>
            <a:pPr>
              <a:defRPr/>
            </a:pPr>
            <a:endParaRPr lang="en-US" altLang="zh-TW"/>
          </a:p>
        </p:txBody>
      </p:sp>
      <p:sp>
        <p:nvSpPr>
          <p:cNvPr id="6" name="頁尾版面配置區 5"/>
          <p:cNvSpPr>
            <a:spLocks noGrp="1"/>
          </p:cNvSpPr>
          <p:nvPr>
            <p:ph type="ftr" sz="quarter" idx="11"/>
          </p:nvPr>
        </p:nvSpPr>
        <p:spPr/>
        <p:txBody>
          <a:bodyPr/>
          <a:lstStyle>
            <a:lvl1pPr>
              <a:defRPr/>
            </a:lvl1pPr>
          </a:lstStyle>
          <a:p>
            <a:pPr>
              <a:defRPr/>
            </a:pPr>
            <a:endParaRPr lang="en-US" altLang="zh-TW"/>
          </a:p>
        </p:txBody>
      </p:sp>
      <p:sp>
        <p:nvSpPr>
          <p:cNvPr id="7" name="投影片編號版面配置區 6"/>
          <p:cNvSpPr>
            <a:spLocks noGrp="1"/>
          </p:cNvSpPr>
          <p:nvPr>
            <p:ph type="sldNum" sz="quarter" idx="12"/>
          </p:nvPr>
        </p:nvSpPr>
        <p:spPr/>
        <p:txBody>
          <a:bodyPr/>
          <a:lstStyle>
            <a:lvl1pPr>
              <a:defRPr/>
            </a:lvl1pPr>
          </a:lstStyle>
          <a:p>
            <a:pPr>
              <a:defRPr/>
            </a:pPr>
            <a:fld id="{DC4E5785-636E-49BB-82DA-BA561ECA31D3}"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a:lnSpc>
                <a:spcPts val="3000"/>
              </a:lnSpc>
              <a:spcBef>
                <a:spcPts val="600"/>
              </a:spcBef>
              <a:buClr>
                <a:schemeClr val="accent1"/>
              </a:buClr>
              <a:buSzPct val="80000"/>
              <a:buFont typeface="Wingdings 2"/>
              <a:buNone/>
              <a:defRPr/>
            </a:pPr>
            <a:endParaRPr kumimoji="0" lang="en-US" sz="3200">
              <a:latin typeface="+mn-lt"/>
              <a:ea typeface="+mn-ea"/>
            </a:endParaRPr>
          </a:p>
        </p:txBody>
      </p:sp>
      <p:sp>
        <p:nvSpPr>
          <p:cNvPr id="6" name="流程圖: 程序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7" name="流程圖: 程序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zh-TW" altLang="en-US"/>
              <a:t>按一下以編輯母片標題樣式</a:t>
            </a:r>
            <a:endParaRPr lang="en-US"/>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zh-TW" altLang="en-US" noProof="0"/>
              <a:t>按一下圖示以新增圖片</a:t>
            </a:r>
            <a:endParaRPr lang="en-US" noProof="0"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zh-TW" altLang="en-US"/>
              <a:t>按一下以編輯母片文字樣式</a:t>
            </a:r>
          </a:p>
        </p:txBody>
      </p:sp>
      <p:sp>
        <p:nvSpPr>
          <p:cNvPr id="8" name="日期版面配置區 4"/>
          <p:cNvSpPr>
            <a:spLocks noGrp="1"/>
          </p:cNvSpPr>
          <p:nvPr>
            <p:ph type="dt" sz="half" idx="10"/>
          </p:nvPr>
        </p:nvSpPr>
        <p:spPr/>
        <p:txBody>
          <a:bodyPr/>
          <a:lstStyle>
            <a:lvl1pPr>
              <a:defRPr/>
            </a:lvl1pPr>
          </a:lstStyle>
          <a:p>
            <a:pPr>
              <a:defRPr/>
            </a:pPr>
            <a:endParaRPr lang="en-US" altLang="zh-TW"/>
          </a:p>
        </p:txBody>
      </p:sp>
      <p:sp>
        <p:nvSpPr>
          <p:cNvPr id="9" name="頁尾版面配置區 5"/>
          <p:cNvSpPr>
            <a:spLocks noGrp="1"/>
          </p:cNvSpPr>
          <p:nvPr>
            <p:ph type="ftr" sz="quarter" idx="11"/>
          </p:nvPr>
        </p:nvSpPr>
        <p:spPr/>
        <p:txBody>
          <a:bodyPr/>
          <a:lstStyle>
            <a:lvl1pPr>
              <a:defRPr/>
            </a:lvl1pPr>
          </a:lstStyle>
          <a:p>
            <a:pPr>
              <a:defRPr/>
            </a:pPr>
            <a:endParaRPr lang="en-US" altLang="zh-TW"/>
          </a:p>
        </p:txBody>
      </p:sp>
      <p:sp>
        <p:nvSpPr>
          <p:cNvPr id="10" name="投影片編號版面配置區 6"/>
          <p:cNvSpPr>
            <a:spLocks noGrp="1"/>
          </p:cNvSpPr>
          <p:nvPr>
            <p:ph type="sldNum" sz="quarter" idx="12"/>
          </p:nvPr>
        </p:nvSpPr>
        <p:spPr/>
        <p:txBody>
          <a:bodyPr/>
          <a:lstStyle>
            <a:lvl1pPr>
              <a:defRPr/>
            </a:lvl1pPr>
          </a:lstStyle>
          <a:p>
            <a:pPr>
              <a:defRPr/>
            </a:pPr>
            <a:fld id="{49F3B3D7-22E1-4873-8C97-15222C929980}"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8" name="橢圓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12" name="矩形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5" name="標題版面配置區 4"/>
          <p:cNvSpPr>
            <a:spLocks noGrp="1"/>
          </p:cNvSpPr>
          <p:nvPr>
            <p:ph type="title"/>
          </p:nvPr>
        </p:nvSpPr>
        <p:spPr>
          <a:xfrm>
            <a:off x="1435100" y="274638"/>
            <a:ext cx="7499350" cy="1143000"/>
          </a:xfrm>
          <a:prstGeom prst="rect">
            <a:avLst/>
          </a:prstGeom>
        </p:spPr>
        <p:txBody>
          <a:bodyPr anchor="ctr">
            <a:normAutofit/>
          </a:bodyPr>
          <a:lstStyle/>
          <a:p>
            <a:r>
              <a:rPr lang="zh-TW" altLang="en-US"/>
              <a:t>按一下以編輯母片標題樣式</a:t>
            </a:r>
            <a:endParaRPr lang="en-US"/>
          </a:p>
        </p:txBody>
      </p:sp>
      <p:sp>
        <p:nvSpPr>
          <p:cNvPr id="1033" name="文字版面配置區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latin typeface="Arial" pitchFamily="34" charset="0"/>
                <a:ea typeface="新細明體" pitchFamily="18" charset="-120"/>
              </a:defRPr>
            </a:lvl1pPr>
            <a:extLst/>
          </a:lstStyle>
          <a:p>
            <a:pPr>
              <a:defRPr/>
            </a:pPr>
            <a:endParaRPr lang="en-US" altLang="zh-TW"/>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latin typeface="Arial" pitchFamily="34" charset="0"/>
                <a:ea typeface="新細明體" pitchFamily="18" charset="-120"/>
              </a:defRPr>
            </a:lvl1pPr>
            <a:extLst/>
          </a:lstStyle>
          <a:p>
            <a:pPr>
              <a:defRPr/>
            </a:pPr>
            <a:endParaRPr lang="en-US" altLang="zh-TW"/>
          </a:p>
        </p:txBody>
      </p:sp>
      <p:sp>
        <p:nvSpPr>
          <p:cNvPr id="22" name="投影片編號版面配置區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latin typeface="Arial" pitchFamily="34" charset="0"/>
                <a:ea typeface="新細明體" pitchFamily="18" charset="-120"/>
              </a:defRPr>
            </a:lvl1pPr>
            <a:extLst/>
          </a:lstStyle>
          <a:p>
            <a:pPr>
              <a:defRPr/>
            </a:pPr>
            <a:fld id="{25633DAC-3038-4AB0-91DE-E04AE336A73A}" type="slidenum">
              <a:rPr lang="en-US" altLang="zh-TW"/>
              <a:pPr>
                <a:defRPr/>
              </a:pPr>
              <a:t>‹#›</a:t>
            </a:fld>
            <a:endParaRPr lang="en-US" altLang="zh-TW"/>
          </a:p>
        </p:txBody>
      </p:sp>
      <p:sp>
        <p:nvSpPr>
          <p:cNvPr id="15" name="矩形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pic>
        <p:nvPicPr>
          <p:cNvPr id="1038" name="Picture 38" descr="3"/>
          <p:cNvPicPr>
            <a:picLocks noChangeAspect="1" noChangeArrowheads="1"/>
          </p:cNvPicPr>
          <p:nvPr userDrawn="1"/>
        </p:nvPicPr>
        <p:blipFill>
          <a:blip r:embed="rId13"/>
          <a:srcRect/>
          <a:stretch>
            <a:fillRect/>
          </a:stretch>
        </p:blipFill>
        <p:spPr bwMode="gray">
          <a:xfrm rot="20740733" flipH="1">
            <a:off x="49213" y="5726113"/>
            <a:ext cx="1223962" cy="13716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5" r:id="rId1"/>
    <p:sldLayoutId id="2147483704" r:id="rId2"/>
    <p:sldLayoutId id="2147483706" r:id="rId3"/>
    <p:sldLayoutId id="2147483703" r:id="rId4"/>
    <p:sldLayoutId id="2147483707" r:id="rId5"/>
    <p:sldLayoutId id="2147483702" r:id="rId6"/>
    <p:sldLayoutId id="2147483708" r:id="rId7"/>
    <p:sldLayoutId id="2147483709" r:id="rId8"/>
    <p:sldLayoutId id="2147483710" r:id="rId9"/>
    <p:sldLayoutId id="2147483701" r:id="rId10"/>
    <p:sldLayoutId id="2147483700" r:id="rId11"/>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e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110嶺東文宣設計\220107\111特色招生簡報（美編製作ppt）\黎明館與運動場1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809" b="41175"/>
          <a:stretch/>
        </p:blipFill>
        <p:spPr bwMode="auto">
          <a:xfrm>
            <a:off x="1" y="1"/>
            <a:ext cx="9143999" cy="4482009"/>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2"/>
          <p:cNvSpPr txBox="1"/>
          <p:nvPr/>
        </p:nvSpPr>
        <p:spPr>
          <a:xfrm>
            <a:off x="1331690" y="4902066"/>
            <a:ext cx="6266432" cy="707886"/>
          </a:xfrm>
          <a:prstGeom prst="rect">
            <a:avLst/>
          </a:prstGeom>
          <a:noFill/>
        </p:spPr>
        <p:txBody>
          <a:bodyPr wrap="square" rtlCol="0">
            <a:spAutoFit/>
          </a:bodyPr>
          <a:lstStyle/>
          <a:p>
            <a:pPr algn="ctr"/>
            <a:r>
              <a:rPr lang="en-US" altLang="zh-TW" sz="4000" dirty="0">
                <a:solidFill>
                  <a:srgbClr val="6B0B01"/>
                </a:solidFill>
                <a:effectLst>
                  <a:outerShdw blurRad="38100" dist="38100" dir="2700000" algn="tl">
                    <a:srgbClr val="C0C0C0"/>
                  </a:outerShdw>
                </a:effectLst>
                <a:ea typeface="標楷體" pitchFamily="65" charset="-120"/>
              </a:rPr>
              <a:t>115</a:t>
            </a:r>
            <a:r>
              <a:rPr lang="zh-TW" altLang="en-US" sz="4000" dirty="0">
                <a:solidFill>
                  <a:srgbClr val="6B0B01"/>
                </a:solidFill>
                <a:effectLst>
                  <a:outerShdw blurRad="38100" dist="38100" dir="2700000" algn="tl">
                    <a:srgbClr val="C0C0C0"/>
                  </a:outerShdw>
                </a:effectLst>
                <a:ea typeface="標楷體" pitchFamily="65" charset="-120"/>
              </a:rPr>
              <a:t>年度實用技能學簡介</a:t>
            </a:r>
            <a:endParaRPr lang="zh-TW" altLang="zh-TW" sz="4000" b="1" dirty="0">
              <a:latin typeface="微軟正黑體" panose="020B0604030504040204" pitchFamily="34" charset="-120"/>
              <a:ea typeface="微軟正黑體" panose="020B0604030504040204" pitchFamily="34" charset="-120"/>
            </a:endParaRPr>
          </a:p>
        </p:txBody>
      </p:sp>
      <p:sp>
        <p:nvSpPr>
          <p:cNvPr id="6" name="文本框 3"/>
          <p:cNvSpPr txBox="1"/>
          <p:nvPr/>
        </p:nvSpPr>
        <p:spPr>
          <a:xfrm>
            <a:off x="1577704" y="5562601"/>
            <a:ext cx="5858400" cy="497444"/>
          </a:xfrm>
          <a:prstGeom prst="rect">
            <a:avLst/>
          </a:prstGeom>
          <a:noFill/>
        </p:spPr>
        <p:txBody>
          <a:bodyPr wrap="square" rtlCol="0">
            <a:spAutoFit/>
          </a:bodyPr>
          <a:lstStyle/>
          <a:p>
            <a:pPr algn="ctr">
              <a:lnSpc>
                <a:spcPct val="150000"/>
              </a:lnSpc>
            </a:pPr>
            <a:r>
              <a:rPr lang="zh-TW" altLang="zh-TW" sz="2000" dirty="0">
                <a:latin typeface="微軟正黑體" panose="020B0604030504040204" pitchFamily="34" charset="-120"/>
                <a:ea typeface="微軟正黑體" panose="020B0604030504040204" pitchFamily="34" charset="-120"/>
              </a:rPr>
              <a:t>電話</a:t>
            </a:r>
            <a:r>
              <a:rPr lang="en-US" altLang="zh-TW" sz="2000" dirty="0">
                <a:latin typeface="微軟正黑體" panose="020B0604030504040204" pitchFamily="34" charset="-120"/>
                <a:ea typeface="微軟正黑體" panose="020B0604030504040204" pitchFamily="34" charset="-120"/>
              </a:rPr>
              <a:t> / 04-23898940</a:t>
            </a:r>
            <a:r>
              <a:rPr lang="zh-TW" altLang="zh-TW" sz="2000" dirty="0">
                <a:latin typeface="微軟正黑體" panose="020B0604030504040204" pitchFamily="34" charset="-120"/>
                <a:ea typeface="微軟正黑體" panose="020B0604030504040204" pitchFamily="34" charset="-120"/>
              </a:rPr>
              <a:t>分機</a:t>
            </a:r>
            <a:r>
              <a:rPr lang="en-US" altLang="zh-TW" sz="2000" dirty="0">
                <a:latin typeface="微軟正黑體" panose="020B0604030504040204" pitchFamily="34" charset="-120"/>
                <a:ea typeface="微軟正黑體" panose="020B0604030504040204" pitchFamily="34" charset="-120"/>
              </a:rPr>
              <a:t>76</a:t>
            </a:r>
            <a:r>
              <a:rPr lang="zh-TW" altLang="en-US" sz="2000" dirty="0">
                <a:latin typeface="微軟正黑體" panose="020B0604030504040204" pitchFamily="34" charset="-120"/>
                <a:ea typeface="微軟正黑體" panose="020B0604030504040204" pitchFamily="34" charset="-120"/>
              </a:rPr>
              <a:t>或</a:t>
            </a:r>
            <a:r>
              <a:rPr lang="en-US" altLang="zh-TW" sz="2000" dirty="0">
                <a:latin typeface="微軟正黑體" panose="020B0604030504040204" pitchFamily="34" charset="-120"/>
                <a:ea typeface="微軟正黑體" panose="020B0604030504040204" pitchFamily="34" charset="-120"/>
              </a:rPr>
              <a:t>77</a:t>
            </a:r>
            <a:endParaRPr lang="zh-TW" altLang="zh-TW" sz="2000" dirty="0">
              <a:latin typeface="微軟正黑體" panose="020B0604030504040204" pitchFamily="34" charset="-120"/>
              <a:ea typeface="微軟正黑體" panose="020B0604030504040204" pitchFamily="34" charset="-120"/>
            </a:endParaRPr>
          </a:p>
        </p:txBody>
      </p:sp>
      <p:sp>
        <p:nvSpPr>
          <p:cNvPr id="7" name="任意多边形 4"/>
          <p:cNvSpPr/>
          <p:nvPr/>
        </p:nvSpPr>
        <p:spPr>
          <a:xfrm>
            <a:off x="0" y="2533335"/>
            <a:ext cx="9144000" cy="2998665"/>
          </a:xfrm>
          <a:custGeom>
            <a:avLst/>
            <a:gdLst>
              <a:gd name="connsiteX0" fmla="*/ 0 w 12192000"/>
              <a:gd name="connsiteY0" fmla="*/ 0 h 2738107"/>
              <a:gd name="connsiteX1" fmla="*/ 18385 w 12192000"/>
              <a:gd name="connsiteY1" fmla="*/ 0 h 2738107"/>
              <a:gd name="connsiteX2" fmla="*/ 221289 w 12192000"/>
              <a:gd name="connsiteY2" fmla="*/ 65897 h 2738107"/>
              <a:gd name="connsiteX3" fmla="*/ 6096000 w 12192000"/>
              <a:gd name="connsiteY3" fmla="*/ 784162 h 2738107"/>
              <a:gd name="connsiteX4" fmla="*/ 11970712 w 12192000"/>
              <a:gd name="connsiteY4" fmla="*/ 65897 h 2738107"/>
              <a:gd name="connsiteX5" fmla="*/ 12173615 w 12192000"/>
              <a:gd name="connsiteY5" fmla="*/ 0 h 2738107"/>
              <a:gd name="connsiteX6" fmla="*/ 12192000 w 12192000"/>
              <a:gd name="connsiteY6" fmla="*/ 0 h 2738107"/>
              <a:gd name="connsiteX7" fmla="*/ 12192000 w 12192000"/>
              <a:gd name="connsiteY7" fmla="*/ 2738107 h 2738107"/>
              <a:gd name="connsiteX8" fmla="*/ 11970712 w 12192000"/>
              <a:gd name="connsiteY8" fmla="*/ 2666239 h 2738107"/>
              <a:gd name="connsiteX9" fmla="*/ 6096000 w 12192000"/>
              <a:gd name="connsiteY9" fmla="*/ 1947974 h 2738107"/>
              <a:gd name="connsiteX10" fmla="*/ 221289 w 12192000"/>
              <a:gd name="connsiteY10" fmla="*/ 2666239 h 2738107"/>
              <a:gd name="connsiteX11" fmla="*/ 0 w 12192000"/>
              <a:gd name="connsiteY11" fmla="*/ 2738107 h 27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2738107">
                <a:moveTo>
                  <a:pt x="0" y="0"/>
                </a:moveTo>
                <a:lnTo>
                  <a:pt x="18385" y="0"/>
                </a:lnTo>
                <a:lnTo>
                  <a:pt x="221289" y="65897"/>
                </a:lnTo>
                <a:cubicBezTo>
                  <a:pt x="1724758" y="509678"/>
                  <a:pt x="3801783" y="784162"/>
                  <a:pt x="6096000" y="784162"/>
                </a:cubicBezTo>
                <a:cubicBezTo>
                  <a:pt x="8390217" y="784162"/>
                  <a:pt x="10467242" y="509678"/>
                  <a:pt x="11970712" y="65897"/>
                </a:cubicBezTo>
                <a:lnTo>
                  <a:pt x="12173615" y="0"/>
                </a:lnTo>
                <a:lnTo>
                  <a:pt x="12192000" y="0"/>
                </a:lnTo>
                <a:lnTo>
                  <a:pt x="12192000" y="2738107"/>
                </a:lnTo>
                <a:lnTo>
                  <a:pt x="11970712" y="2666239"/>
                </a:lnTo>
                <a:cubicBezTo>
                  <a:pt x="10467242" y="2222459"/>
                  <a:pt x="8390217" y="1947974"/>
                  <a:pt x="6096000" y="1947974"/>
                </a:cubicBezTo>
                <a:cubicBezTo>
                  <a:pt x="3801783" y="1947974"/>
                  <a:pt x="1724758" y="2222459"/>
                  <a:pt x="221289" y="2666239"/>
                </a:cubicBezTo>
                <a:lnTo>
                  <a:pt x="0" y="2738107"/>
                </a:lnTo>
                <a:close/>
              </a:path>
            </a:pathLst>
          </a:custGeom>
          <a:solidFill>
            <a:srgbClr val="3A77B1">
              <a:alpha val="65000"/>
            </a:srgbClr>
          </a:solidFill>
          <a:ln>
            <a:noFill/>
          </a:ln>
          <a:effectLst>
            <a:outerShdw blurRad="190500" dist="635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25000" dirty="0">
              <a:latin typeface="字魂105号-简雅黑" panose="00000500000000000000" pitchFamily="2" charset="-122"/>
              <a:ea typeface="字魂105号-简雅黑" panose="00000500000000000000" pitchFamily="2" charset="-122"/>
            </a:endParaRPr>
          </a:p>
        </p:txBody>
      </p:sp>
      <p:sp>
        <p:nvSpPr>
          <p:cNvPr id="8" name="任意多边形 5"/>
          <p:cNvSpPr/>
          <p:nvPr/>
        </p:nvSpPr>
        <p:spPr>
          <a:xfrm>
            <a:off x="-1" y="2656431"/>
            <a:ext cx="9144000" cy="2738107"/>
          </a:xfrm>
          <a:custGeom>
            <a:avLst/>
            <a:gdLst>
              <a:gd name="connsiteX0" fmla="*/ 0 w 12192000"/>
              <a:gd name="connsiteY0" fmla="*/ 0 h 2738107"/>
              <a:gd name="connsiteX1" fmla="*/ 18385 w 12192000"/>
              <a:gd name="connsiteY1" fmla="*/ 0 h 2738107"/>
              <a:gd name="connsiteX2" fmla="*/ 221289 w 12192000"/>
              <a:gd name="connsiteY2" fmla="*/ 65897 h 2738107"/>
              <a:gd name="connsiteX3" fmla="*/ 6096000 w 12192000"/>
              <a:gd name="connsiteY3" fmla="*/ 784162 h 2738107"/>
              <a:gd name="connsiteX4" fmla="*/ 11970712 w 12192000"/>
              <a:gd name="connsiteY4" fmla="*/ 65897 h 2738107"/>
              <a:gd name="connsiteX5" fmla="*/ 12173615 w 12192000"/>
              <a:gd name="connsiteY5" fmla="*/ 0 h 2738107"/>
              <a:gd name="connsiteX6" fmla="*/ 12192000 w 12192000"/>
              <a:gd name="connsiteY6" fmla="*/ 0 h 2738107"/>
              <a:gd name="connsiteX7" fmla="*/ 12192000 w 12192000"/>
              <a:gd name="connsiteY7" fmla="*/ 2738107 h 2738107"/>
              <a:gd name="connsiteX8" fmla="*/ 11970712 w 12192000"/>
              <a:gd name="connsiteY8" fmla="*/ 2666239 h 2738107"/>
              <a:gd name="connsiteX9" fmla="*/ 6096000 w 12192000"/>
              <a:gd name="connsiteY9" fmla="*/ 1947974 h 2738107"/>
              <a:gd name="connsiteX10" fmla="*/ 221289 w 12192000"/>
              <a:gd name="connsiteY10" fmla="*/ 2666239 h 2738107"/>
              <a:gd name="connsiteX11" fmla="*/ 0 w 12192000"/>
              <a:gd name="connsiteY11" fmla="*/ 2738107 h 27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2738107">
                <a:moveTo>
                  <a:pt x="0" y="0"/>
                </a:moveTo>
                <a:lnTo>
                  <a:pt x="18385" y="0"/>
                </a:lnTo>
                <a:lnTo>
                  <a:pt x="221289" y="65897"/>
                </a:lnTo>
                <a:cubicBezTo>
                  <a:pt x="1724758" y="509678"/>
                  <a:pt x="3801783" y="784162"/>
                  <a:pt x="6096000" y="784162"/>
                </a:cubicBezTo>
                <a:cubicBezTo>
                  <a:pt x="8390217" y="784162"/>
                  <a:pt x="10467242" y="509678"/>
                  <a:pt x="11970712" y="65897"/>
                </a:cubicBezTo>
                <a:lnTo>
                  <a:pt x="12173615" y="0"/>
                </a:lnTo>
                <a:lnTo>
                  <a:pt x="12192000" y="0"/>
                </a:lnTo>
                <a:lnTo>
                  <a:pt x="12192000" y="2738107"/>
                </a:lnTo>
                <a:lnTo>
                  <a:pt x="11970712" y="2666239"/>
                </a:lnTo>
                <a:cubicBezTo>
                  <a:pt x="10467242" y="2222459"/>
                  <a:pt x="8390217" y="1947974"/>
                  <a:pt x="6096000" y="1947974"/>
                </a:cubicBezTo>
                <a:cubicBezTo>
                  <a:pt x="3801783" y="1947974"/>
                  <a:pt x="1724758" y="2222459"/>
                  <a:pt x="221289" y="2666239"/>
                </a:cubicBezTo>
                <a:lnTo>
                  <a:pt x="0" y="2738107"/>
                </a:lnTo>
                <a:close/>
              </a:path>
            </a:pathLst>
          </a:custGeom>
          <a:solidFill>
            <a:srgbClr val="FAC15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25000" dirty="0">
              <a:latin typeface="字魂105号-简雅黑" panose="00000500000000000000" pitchFamily="2" charset="-122"/>
              <a:ea typeface="字魂105号-简雅黑" panose="00000500000000000000" pitchFamily="2" charset="-122"/>
            </a:endParaRPr>
          </a:p>
        </p:txBody>
      </p:sp>
      <p:sp>
        <p:nvSpPr>
          <p:cNvPr id="9" name="文本框 9"/>
          <p:cNvSpPr txBox="1"/>
          <p:nvPr/>
        </p:nvSpPr>
        <p:spPr>
          <a:xfrm>
            <a:off x="1618382" y="3675004"/>
            <a:ext cx="5856802" cy="923330"/>
          </a:xfrm>
          <a:prstGeom prst="rect">
            <a:avLst/>
          </a:prstGeom>
          <a:noFill/>
        </p:spPr>
        <p:txBody>
          <a:bodyPr wrap="square" rtlCol="0">
            <a:spAutoFit/>
          </a:bodyPr>
          <a:lstStyle/>
          <a:p>
            <a:pPr algn="ctr"/>
            <a:r>
              <a:rPr lang="zh-TW" altLang="zh-TW" sz="5400" b="1" spc="600" dirty="0">
                <a:solidFill>
                  <a:schemeClr val="bg1"/>
                </a:solidFill>
                <a:latin typeface="微軟正黑體" panose="020B0604030504040204" pitchFamily="34" charset="-120"/>
                <a:ea typeface="微軟正黑體" panose="020B0604030504040204" pitchFamily="34" charset="-120"/>
              </a:rPr>
              <a:t>嶺東高級中學</a:t>
            </a:r>
            <a:endParaRPr lang="zh-CN" altLang="en-US" sz="5400" b="1" spc="600" dirty="0">
              <a:solidFill>
                <a:schemeClr val="bg1"/>
              </a:solidFill>
              <a:effectLst>
                <a:outerShdw blurRad="38100" dist="38100" dir="2700000" algn="tl">
                  <a:srgbClr val="000000">
                    <a:alpha val="43137"/>
                  </a:srgbClr>
                </a:outerShdw>
              </a:effectLst>
              <a:latin typeface="字魂35号-经典雅黑" panose="00000500000000000000" pitchFamily="2" charset="-122"/>
              <a:ea typeface="字魂35号-经典雅黑" panose="00000500000000000000" pitchFamily="2" charset="-122"/>
            </a:endParaRPr>
          </a:p>
        </p:txBody>
      </p:sp>
      <p:pic>
        <p:nvPicPr>
          <p:cNvPr id="10" name="图片 32"/>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5043" t="8115" r="67657" b="65635"/>
          <a:stretch/>
        </p:blipFill>
        <p:spPr>
          <a:xfrm>
            <a:off x="1063396" y="3770489"/>
            <a:ext cx="554986" cy="711520"/>
          </a:xfrm>
          <a:prstGeom prst="rect">
            <a:avLst/>
          </a:prstGeom>
        </p:spPr>
      </p:pic>
      <p:pic>
        <p:nvPicPr>
          <p:cNvPr id="11" name="图片 34"/>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5043" t="8115" r="67657" b="65635"/>
          <a:stretch/>
        </p:blipFill>
        <p:spPr>
          <a:xfrm flipH="1">
            <a:off x="7475184" y="3770489"/>
            <a:ext cx="554986" cy="711520"/>
          </a:xfrm>
          <a:prstGeom prst="rect">
            <a:avLst/>
          </a:prstGeom>
        </p:spPr>
      </p:pic>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3751" y="304800"/>
            <a:ext cx="1444877" cy="1860004"/>
          </a:xfrm>
          <a:prstGeom prst="rect">
            <a:avLst/>
          </a:prstGeom>
        </p:spPr>
      </p:pic>
    </p:spTree>
    <p:extLst>
      <p:ext uri="{BB962C8B-B14F-4D97-AF65-F5344CB8AC3E}">
        <p14:creationId xmlns:p14="http://schemas.microsoft.com/office/powerpoint/2010/main" val="126841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37" fill="hold" grpId="0" nodeType="withEffect">
                                  <p:stCondLst>
                                    <p:cond delay="250"/>
                                  </p:stCondLst>
                                  <p:childTnLst>
                                    <p:set>
                                      <p:cBhvr>
                                        <p:cTn id="20" dur="1" fill="hold">
                                          <p:stCondLst>
                                            <p:cond delay="0"/>
                                          </p:stCondLst>
                                        </p:cTn>
                                        <p:tgtEl>
                                          <p:spTgt spid="9"/>
                                        </p:tgtEl>
                                        <p:attrNameLst>
                                          <p:attrName>style.visibility</p:attrName>
                                        </p:attrNameLst>
                                      </p:cBhvr>
                                      <p:to>
                                        <p:strVal val="visible"/>
                                      </p:to>
                                    </p:set>
                                    <p:animEffect transition="in" filter="barn(outVertical)">
                                      <p:cBhvr>
                                        <p:cTn id="21" dur="500"/>
                                        <p:tgtEl>
                                          <p:spTgt spid="9"/>
                                        </p:tgtEl>
                                      </p:cBhvr>
                                    </p:animEffect>
                                  </p:childTnLst>
                                </p:cTn>
                              </p:par>
                              <p:par>
                                <p:cTn id="22" presetID="41" presetClass="entr" presetSubtype="0" fill="hold" grpId="0" nodeType="withEffect">
                                  <p:stCondLst>
                                    <p:cond delay="1000"/>
                                  </p:stCondLst>
                                  <p:iterate type="lt">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
                                        </p:tgtEl>
                                        <p:attrNameLst>
                                          <p:attrName>ppt_y</p:attrName>
                                        </p:attrNameLst>
                                      </p:cBhvr>
                                      <p:tavLst>
                                        <p:tav tm="0">
                                          <p:val>
                                            <p:strVal val="#ppt_y"/>
                                          </p:val>
                                        </p:tav>
                                        <p:tav tm="100000">
                                          <p:val>
                                            <p:strVal val="#ppt_y"/>
                                          </p:val>
                                        </p:tav>
                                      </p:tavLst>
                                    </p:anim>
                                    <p:anim calcmode="lin" valueType="num">
                                      <p:cBhvr>
                                        <p:cTn id="26"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
                                        </p:tgtEl>
                                      </p:cBhvr>
                                    </p:animEffect>
                                  </p:childTnLst>
                                </p:cTn>
                              </p:par>
                              <p:par>
                                <p:cTn id="29" presetID="16" presetClass="entr" presetSubtype="37" fill="hold" grpId="0" nodeType="withEffect">
                                  <p:stCondLst>
                                    <p:cond delay="1500"/>
                                  </p:stCondLst>
                                  <p:childTnLst>
                                    <p:set>
                                      <p:cBhvr>
                                        <p:cTn id="30" dur="1" fill="hold">
                                          <p:stCondLst>
                                            <p:cond delay="0"/>
                                          </p:stCondLst>
                                        </p:cTn>
                                        <p:tgtEl>
                                          <p:spTgt spid="6"/>
                                        </p:tgtEl>
                                        <p:attrNameLst>
                                          <p:attrName>style.visibility</p:attrName>
                                        </p:attrNameLst>
                                      </p:cBhvr>
                                      <p:to>
                                        <p:strVal val="visible"/>
                                      </p:to>
                                    </p:set>
                                    <p:animEffect transition="in" filter="barn(outVertic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3"/>
          <p:cNvSpPr>
            <a:spLocks noGrp="1"/>
          </p:cNvSpPr>
          <p:nvPr>
            <p:ph type="sldNum" sz="quarter" idx="12"/>
          </p:nvPr>
        </p:nvSpPr>
        <p:spPr>
          <a:ln>
            <a:miter lim="800000"/>
            <a:headEnd/>
            <a:tailEnd/>
          </a:ln>
        </p:spPr>
        <p:txBody>
          <a:bodyPr/>
          <a:lstStyle/>
          <a:p>
            <a:pPr>
              <a:defRPr/>
            </a:pPr>
            <a:fld id="{37D8E27A-3E24-4F0E-ACFE-14A687799A65}" type="slidenum">
              <a:rPr lang="en-US" altLang="zh-TW"/>
              <a:pPr>
                <a:defRPr/>
              </a:pPr>
              <a:t>10</a:t>
            </a:fld>
            <a:endParaRPr lang="en-US" altLang="zh-TW"/>
          </a:p>
        </p:txBody>
      </p:sp>
      <p:sp>
        <p:nvSpPr>
          <p:cNvPr id="18435" name="AutoShape 27"/>
          <p:cNvSpPr>
            <a:spLocks noChangeArrowheads="1"/>
          </p:cNvSpPr>
          <p:nvPr/>
        </p:nvSpPr>
        <p:spPr bwMode="auto">
          <a:xfrm>
            <a:off x="1039813" y="1225550"/>
            <a:ext cx="2592387" cy="503238"/>
          </a:xfrm>
          <a:prstGeom prst="roundRect">
            <a:avLst>
              <a:gd name="adj" fmla="val 16667"/>
            </a:avLst>
          </a:prstGeom>
          <a:noFill/>
          <a:ln w="19050" cap="rnd">
            <a:solidFill>
              <a:schemeClr val="accent3"/>
            </a:solidFill>
            <a:prstDash val="sysDot"/>
            <a:round/>
            <a:headEnd/>
            <a:tailEnd/>
          </a:ln>
        </p:spPr>
        <p:txBody>
          <a:bodyPr wrap="none" anchor="ctr"/>
          <a:lstStyle/>
          <a:p>
            <a:pPr>
              <a:defRPr/>
            </a:pPr>
            <a:r>
              <a:rPr kumimoji="0" lang="zh-TW" altLang="en-US" sz="2200" b="1" dirty="0">
                <a:solidFill>
                  <a:srgbClr val="CC0000"/>
                </a:solidFill>
                <a:latin typeface="標楷體" pitchFamily="65" charset="-120"/>
                <a:ea typeface="標楷體" pitchFamily="65" charset="-120"/>
              </a:rPr>
              <a:t>就業導向課程意涵</a:t>
            </a:r>
          </a:p>
        </p:txBody>
      </p:sp>
      <p:sp>
        <p:nvSpPr>
          <p:cNvPr id="10" name="AutoShape 2"/>
          <p:cNvSpPr>
            <a:spLocks noChangeArrowheads="1"/>
          </p:cNvSpPr>
          <p:nvPr/>
        </p:nvSpPr>
        <p:spPr bwMode="invGray">
          <a:xfrm rot="39573186">
            <a:off x="4768056" y="2686844"/>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11" name="AutoShape 3"/>
          <p:cNvSpPr>
            <a:spLocks noChangeArrowheads="1"/>
          </p:cNvSpPr>
          <p:nvPr/>
        </p:nvSpPr>
        <p:spPr bwMode="invGray">
          <a:xfrm rot="3465783">
            <a:off x="4768057" y="4850606"/>
            <a:ext cx="792162" cy="288925"/>
          </a:xfrm>
          <a:prstGeom prst="rightArrow">
            <a:avLst>
              <a:gd name="adj1" fmla="val 35167"/>
              <a:gd name="adj2" fmla="val 111028"/>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12" name="AutoShape 4"/>
          <p:cNvSpPr>
            <a:spLocks noChangeArrowheads="1"/>
          </p:cNvSpPr>
          <p:nvPr/>
        </p:nvSpPr>
        <p:spPr bwMode="invGray">
          <a:xfrm rot="35969022">
            <a:off x="3548856" y="2763044"/>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13" name="AutoShape 5"/>
          <p:cNvSpPr>
            <a:spLocks noChangeArrowheads="1"/>
          </p:cNvSpPr>
          <p:nvPr/>
        </p:nvSpPr>
        <p:spPr bwMode="invGray">
          <a:xfrm rot="7535209">
            <a:off x="3510756" y="4817269"/>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14" name="AutoShape 6"/>
          <p:cNvSpPr>
            <a:spLocks noChangeArrowheads="1"/>
          </p:cNvSpPr>
          <p:nvPr/>
        </p:nvSpPr>
        <p:spPr bwMode="invGray">
          <a:xfrm>
            <a:off x="5346700" y="3814763"/>
            <a:ext cx="792163" cy="288925"/>
          </a:xfrm>
          <a:prstGeom prst="rightArrow">
            <a:avLst>
              <a:gd name="adj1" fmla="val 35167"/>
              <a:gd name="adj2" fmla="val 111029"/>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15" name="AutoShape 7"/>
          <p:cNvSpPr>
            <a:spLocks noChangeArrowheads="1"/>
          </p:cNvSpPr>
          <p:nvPr/>
        </p:nvSpPr>
        <p:spPr bwMode="invGray">
          <a:xfrm rot="-10800000">
            <a:off x="2936875" y="3808413"/>
            <a:ext cx="863600" cy="288925"/>
          </a:xfrm>
          <a:prstGeom prst="rightArrow">
            <a:avLst>
              <a:gd name="adj1" fmla="val 35167"/>
              <a:gd name="adj2" fmla="val 121041"/>
            </a:avLst>
          </a:prstGeom>
          <a:gradFill rotWithShape="1">
            <a:gsLst>
              <a:gs pos="0">
                <a:schemeClr val="tx2">
                  <a:gamma/>
                  <a:shade val="89020"/>
                  <a:invGamma/>
                  <a:alpha val="0"/>
                </a:schemeClr>
              </a:gs>
              <a:gs pos="100000">
                <a:schemeClr val="tx2"/>
              </a:gs>
            </a:gsLst>
            <a:lin ang="0" scaled="1"/>
          </a:gradFill>
          <a:ln w="0" algn="ctr">
            <a:noFill/>
            <a:miter lim="800000"/>
            <a:headEnd/>
            <a:tailEnd/>
          </a:ln>
          <a:effectLst/>
        </p:spPr>
        <p:txBody>
          <a:bodyPr wrap="none" anchor="ctr"/>
          <a:lstStyle/>
          <a:p>
            <a:pPr>
              <a:defRPr/>
            </a:pPr>
            <a:endParaRPr kumimoji="0" lang="zh-TW" altLang="en-US">
              <a:latin typeface="Arial" pitchFamily="34" charset="0"/>
              <a:ea typeface="新細明體" pitchFamily="18" charset="-120"/>
            </a:endParaRPr>
          </a:p>
        </p:txBody>
      </p:sp>
      <p:sp>
        <p:nvSpPr>
          <p:cNvPr id="24585" name="Oval 8"/>
          <p:cNvSpPr>
            <a:spLocks noChangeArrowheads="1"/>
          </p:cNvSpPr>
          <p:nvPr/>
        </p:nvSpPr>
        <p:spPr bwMode="gray">
          <a:xfrm>
            <a:off x="2682875" y="2046288"/>
            <a:ext cx="3743325" cy="3744912"/>
          </a:xfrm>
          <a:prstGeom prst="ellipse">
            <a:avLst/>
          </a:prstGeom>
          <a:noFill/>
          <a:ln w="38100" algn="ctr">
            <a:solidFill>
              <a:srgbClr val="808080"/>
            </a:solidFill>
            <a:round/>
            <a:headEnd/>
            <a:tailEnd/>
          </a:ln>
        </p:spPr>
        <p:txBody>
          <a:bodyPr anchor="ctr">
            <a:spAutoFit/>
          </a:bodyPr>
          <a:lstStyle/>
          <a:p>
            <a:endParaRPr kumimoji="0" lang="zh-TW" altLang="en-US">
              <a:ea typeface="標楷體" pitchFamily="65" charset="-120"/>
            </a:endParaRPr>
          </a:p>
        </p:txBody>
      </p:sp>
      <p:grpSp>
        <p:nvGrpSpPr>
          <p:cNvPr id="24586" name="Group 9"/>
          <p:cNvGrpSpPr>
            <a:grpSpLocks/>
          </p:cNvGrpSpPr>
          <p:nvPr/>
        </p:nvGrpSpPr>
        <p:grpSpPr bwMode="auto">
          <a:xfrm>
            <a:off x="3419475" y="2924175"/>
            <a:ext cx="2160588" cy="2160588"/>
            <a:chOff x="2238" y="1769"/>
            <a:chExt cx="1361" cy="1361"/>
          </a:xfrm>
        </p:grpSpPr>
        <p:sp>
          <p:nvSpPr>
            <p:cNvPr id="24594" name="Oval 10"/>
            <p:cNvSpPr>
              <a:spLocks noChangeArrowheads="1"/>
            </p:cNvSpPr>
            <p:nvPr/>
          </p:nvSpPr>
          <p:spPr bwMode="gray">
            <a:xfrm>
              <a:off x="2238" y="1769"/>
              <a:ext cx="1361" cy="1361"/>
            </a:xfrm>
            <a:prstGeom prst="ellipse">
              <a:avLst/>
            </a:prstGeom>
            <a:gradFill rotWithShape="1">
              <a:gsLst>
                <a:gs pos="0">
                  <a:srgbClr val="93D4E9"/>
                </a:gs>
                <a:gs pos="50000">
                  <a:srgbClr val="0099CC"/>
                </a:gs>
                <a:gs pos="100000">
                  <a:srgbClr val="93D4E9"/>
                </a:gs>
              </a:gsLst>
              <a:lin ang="2700000" scaled="1"/>
            </a:gradFill>
            <a:ln w="9525">
              <a:noFill/>
              <a:round/>
              <a:headEnd/>
              <a:tailEnd/>
            </a:ln>
          </p:spPr>
          <p:txBody>
            <a:bodyPr wrap="none" anchor="ctr">
              <a:spAutoFit/>
            </a:bodyPr>
            <a:lstStyle/>
            <a:p>
              <a:endParaRPr kumimoji="0" lang="zh-TW" altLang="en-US">
                <a:ea typeface="標楷體" pitchFamily="65" charset="-120"/>
              </a:endParaRPr>
            </a:p>
          </p:txBody>
        </p:sp>
        <p:sp>
          <p:nvSpPr>
            <p:cNvPr id="24595" name="Oval 11"/>
            <p:cNvSpPr>
              <a:spLocks noChangeArrowheads="1"/>
            </p:cNvSpPr>
            <p:nvPr/>
          </p:nvSpPr>
          <p:spPr bwMode="gray">
            <a:xfrm>
              <a:off x="2327" y="1858"/>
              <a:ext cx="1183" cy="1183"/>
            </a:xfrm>
            <a:prstGeom prst="ellipse">
              <a:avLst/>
            </a:prstGeom>
            <a:gradFill rotWithShape="1">
              <a:gsLst>
                <a:gs pos="0">
                  <a:srgbClr val="00536E"/>
                </a:gs>
                <a:gs pos="50000">
                  <a:srgbClr val="0099CC"/>
                </a:gs>
                <a:gs pos="100000">
                  <a:srgbClr val="00536E"/>
                </a:gs>
              </a:gsLst>
              <a:lin ang="18900000" scaled="1"/>
            </a:gradFill>
            <a:ln w="9525">
              <a:noFill/>
              <a:round/>
              <a:headEnd/>
              <a:tailEnd/>
            </a:ln>
          </p:spPr>
          <p:txBody>
            <a:bodyPr anchor="ctr">
              <a:spAutoFit/>
            </a:bodyPr>
            <a:lstStyle/>
            <a:p>
              <a:endParaRPr kumimoji="0" lang="zh-TW" altLang="en-US">
                <a:ea typeface="標楷體" pitchFamily="65" charset="-120"/>
              </a:endParaRPr>
            </a:p>
          </p:txBody>
        </p:sp>
        <p:sp>
          <p:nvSpPr>
            <p:cNvPr id="24596" name="Oval 12"/>
            <p:cNvSpPr>
              <a:spLocks noChangeArrowheads="1"/>
            </p:cNvSpPr>
            <p:nvPr/>
          </p:nvSpPr>
          <p:spPr bwMode="gray">
            <a:xfrm>
              <a:off x="2328" y="1860"/>
              <a:ext cx="1183" cy="1183"/>
            </a:xfrm>
            <a:prstGeom prst="ellipse">
              <a:avLst/>
            </a:prstGeom>
            <a:gradFill rotWithShape="1">
              <a:gsLst>
                <a:gs pos="0">
                  <a:srgbClr val="006182"/>
                </a:gs>
                <a:gs pos="100000">
                  <a:srgbClr val="0099CC">
                    <a:alpha val="0"/>
                  </a:srgbClr>
                </a:gs>
              </a:gsLst>
              <a:lin ang="2700000" scaled="1"/>
            </a:gradFill>
            <a:ln w="9525">
              <a:noFill/>
              <a:round/>
              <a:headEnd/>
              <a:tailEnd/>
            </a:ln>
          </p:spPr>
          <p:txBody>
            <a:bodyPr anchor="ctr">
              <a:spAutoFit/>
            </a:bodyPr>
            <a:lstStyle/>
            <a:p>
              <a:endParaRPr kumimoji="0" lang="zh-TW" altLang="en-US">
                <a:ea typeface="標楷體" pitchFamily="65" charset="-120"/>
              </a:endParaRPr>
            </a:p>
          </p:txBody>
        </p:sp>
        <p:sp>
          <p:nvSpPr>
            <p:cNvPr id="24597" name="Oval 13"/>
            <p:cNvSpPr>
              <a:spLocks noChangeArrowheads="1"/>
            </p:cNvSpPr>
            <p:nvPr/>
          </p:nvSpPr>
          <p:spPr bwMode="gray">
            <a:xfrm>
              <a:off x="2391" y="1917"/>
              <a:ext cx="1065" cy="1065"/>
            </a:xfrm>
            <a:prstGeom prst="ellipse">
              <a:avLst/>
            </a:prstGeom>
            <a:solidFill>
              <a:srgbClr val="333333"/>
            </a:solidFill>
            <a:ln w="9525">
              <a:noFill/>
              <a:round/>
              <a:headEnd/>
              <a:tailEnd/>
            </a:ln>
          </p:spPr>
          <p:txBody>
            <a:bodyPr anchor="ctr">
              <a:spAutoFit/>
            </a:bodyPr>
            <a:lstStyle/>
            <a:p>
              <a:endParaRPr kumimoji="0" lang="zh-TW" altLang="en-US">
                <a:ea typeface="標楷體" pitchFamily="65" charset="-120"/>
              </a:endParaRPr>
            </a:p>
          </p:txBody>
        </p:sp>
        <p:grpSp>
          <p:nvGrpSpPr>
            <p:cNvPr id="24598" name="Group 14"/>
            <p:cNvGrpSpPr>
              <a:grpSpLocks/>
            </p:cNvGrpSpPr>
            <p:nvPr/>
          </p:nvGrpSpPr>
          <p:grpSpPr bwMode="auto">
            <a:xfrm>
              <a:off x="2410" y="1929"/>
              <a:ext cx="1031" cy="1031"/>
              <a:chOff x="4166" y="1706"/>
              <a:chExt cx="1252" cy="1252"/>
            </a:xfrm>
          </p:grpSpPr>
          <p:sp>
            <p:nvSpPr>
              <p:cNvPr id="24600" name="Oval 15"/>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w="9525">
                <a:noFill/>
                <a:round/>
                <a:headEnd/>
                <a:tailEnd/>
              </a:ln>
            </p:spPr>
            <p:txBody>
              <a:bodyPr vert="eaVert" wrap="none" anchor="ctr"/>
              <a:lstStyle/>
              <a:p>
                <a:endParaRPr kumimoji="0" lang="zh-TW" altLang="en-US">
                  <a:ea typeface="標楷體" pitchFamily="65" charset="-120"/>
                </a:endParaRPr>
              </a:p>
            </p:txBody>
          </p:sp>
          <p:sp>
            <p:nvSpPr>
              <p:cNvPr id="24601" name="Oval 16"/>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w="9525">
                <a:noFill/>
                <a:round/>
                <a:headEnd/>
                <a:tailEnd/>
              </a:ln>
            </p:spPr>
            <p:txBody>
              <a:bodyPr vert="eaVert" wrap="none" anchor="ctr"/>
              <a:lstStyle/>
              <a:p>
                <a:endParaRPr kumimoji="0" lang="zh-TW" altLang="en-US">
                  <a:ea typeface="標楷體" pitchFamily="65" charset="-120"/>
                </a:endParaRPr>
              </a:p>
            </p:txBody>
          </p:sp>
          <p:sp>
            <p:nvSpPr>
              <p:cNvPr id="24602" name="Oval 17"/>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w="9525">
                <a:noFill/>
                <a:round/>
                <a:headEnd/>
                <a:tailEnd/>
              </a:ln>
            </p:spPr>
            <p:txBody>
              <a:bodyPr vert="eaVert" wrap="none" anchor="ctr"/>
              <a:lstStyle/>
              <a:p>
                <a:endParaRPr kumimoji="0" lang="zh-TW" altLang="en-US">
                  <a:ea typeface="標楷體" pitchFamily="65" charset="-120"/>
                </a:endParaRPr>
              </a:p>
            </p:txBody>
          </p:sp>
          <p:sp>
            <p:nvSpPr>
              <p:cNvPr id="24603" name="Oval 18"/>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w="9525">
                <a:noFill/>
                <a:round/>
                <a:headEnd/>
                <a:tailEnd/>
              </a:ln>
            </p:spPr>
            <p:txBody>
              <a:bodyPr vert="eaVert" wrap="none" anchor="ctr"/>
              <a:lstStyle/>
              <a:p>
                <a:endParaRPr kumimoji="0" lang="zh-TW" altLang="en-US">
                  <a:ea typeface="標楷體" pitchFamily="65" charset="-120"/>
                </a:endParaRPr>
              </a:p>
            </p:txBody>
          </p:sp>
        </p:grpSp>
        <p:sp>
          <p:nvSpPr>
            <p:cNvPr id="24599" name="Text Box 19"/>
            <p:cNvSpPr txBox="1">
              <a:spLocks noChangeArrowheads="1"/>
            </p:cNvSpPr>
            <p:nvPr/>
          </p:nvSpPr>
          <p:spPr bwMode="gray">
            <a:xfrm>
              <a:off x="2343" y="2242"/>
              <a:ext cx="1172" cy="480"/>
            </a:xfrm>
            <a:prstGeom prst="rect">
              <a:avLst/>
            </a:prstGeom>
            <a:noFill/>
            <a:ln w="9525">
              <a:noFill/>
              <a:miter lim="800000"/>
              <a:headEnd/>
              <a:tailEnd/>
            </a:ln>
          </p:spPr>
          <p:txBody>
            <a:bodyPr wrap="none">
              <a:spAutoFit/>
            </a:bodyPr>
            <a:lstStyle/>
            <a:p>
              <a:pPr algn="ctr" eaLnBrk="0" hangingPunct="0"/>
              <a:r>
                <a:rPr kumimoji="0" lang="zh-TW" altLang="en-US" sz="2200" b="1">
                  <a:solidFill>
                    <a:srgbClr val="000000"/>
                  </a:solidFill>
                  <a:latin typeface="標楷體" pitchFamily="65" charset="-120"/>
                  <a:ea typeface="標楷體" pitchFamily="65" charset="-120"/>
                </a:rPr>
                <a:t>實用技能學程</a:t>
              </a:r>
            </a:p>
            <a:p>
              <a:pPr algn="ctr" eaLnBrk="0" hangingPunct="0"/>
              <a:r>
                <a:rPr kumimoji="0" lang="zh-TW" altLang="en-US" sz="2200" b="1">
                  <a:solidFill>
                    <a:srgbClr val="000000"/>
                  </a:solidFill>
                  <a:latin typeface="標楷體" pitchFamily="65" charset="-120"/>
                  <a:ea typeface="標楷體" pitchFamily="65" charset="-120"/>
                </a:rPr>
                <a:t>課程</a:t>
              </a:r>
            </a:p>
          </p:txBody>
        </p:sp>
      </p:grpSp>
      <p:sp>
        <p:nvSpPr>
          <p:cNvPr id="18445" name="AutoShape 20"/>
          <p:cNvSpPr>
            <a:spLocks noChangeArrowheads="1"/>
          </p:cNvSpPr>
          <p:nvPr/>
        </p:nvSpPr>
        <p:spPr bwMode="gray">
          <a:xfrm>
            <a:off x="179388" y="3733800"/>
            <a:ext cx="2716212" cy="457200"/>
          </a:xfrm>
          <a:prstGeom prst="roundRect">
            <a:avLst>
              <a:gd name="adj" fmla="val 16667"/>
            </a:avLst>
          </a:prstGeom>
          <a:solidFill>
            <a:srgbClr val="FFCC99"/>
          </a:soli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eaLnBrk="0" hangingPunct="0">
              <a:defRPr/>
            </a:pPr>
            <a:r>
              <a:rPr kumimoji="0" lang="zh-TW" altLang="en-US" sz="2000">
                <a:solidFill>
                  <a:srgbClr val="000066"/>
                </a:solidFill>
                <a:latin typeface="Arial" pitchFamily="34" charset="0"/>
                <a:ea typeface="標楷體" pitchFamily="65" charset="-120"/>
              </a:rPr>
              <a:t>學習內涵強調實務操作</a:t>
            </a:r>
            <a:endParaRPr kumimoji="0" lang="en-US" altLang="zh-TW" sz="2000">
              <a:solidFill>
                <a:srgbClr val="000066"/>
              </a:solidFill>
              <a:latin typeface="Arial" pitchFamily="34" charset="0"/>
              <a:ea typeface="標楷體" pitchFamily="65" charset="-120"/>
            </a:endParaRPr>
          </a:p>
        </p:txBody>
      </p:sp>
      <p:sp>
        <p:nvSpPr>
          <p:cNvPr id="18446" name="AutoShape 21"/>
          <p:cNvSpPr>
            <a:spLocks noChangeArrowheads="1"/>
          </p:cNvSpPr>
          <p:nvPr/>
        </p:nvSpPr>
        <p:spPr bwMode="gray">
          <a:xfrm>
            <a:off x="900113" y="2133600"/>
            <a:ext cx="2681287" cy="503238"/>
          </a:xfrm>
          <a:prstGeom prst="roundRect">
            <a:avLst>
              <a:gd name="adj" fmla="val 16667"/>
            </a:avLst>
          </a:prstGeom>
          <a:solidFill>
            <a:srgbClr val="FF99CC"/>
          </a:soli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eaLnBrk="0" hangingPunct="0">
              <a:defRPr/>
            </a:pPr>
            <a:r>
              <a:rPr kumimoji="0" lang="zh-TW" altLang="en-US" sz="2000">
                <a:solidFill>
                  <a:srgbClr val="000066"/>
                </a:solidFill>
                <a:latin typeface="Arial" pitchFamily="34" charset="0"/>
                <a:ea typeface="標楷體" pitchFamily="65" charset="-120"/>
              </a:rPr>
              <a:t>訓練重點融入技能檢定</a:t>
            </a:r>
            <a:endParaRPr kumimoji="0" lang="en-US" altLang="zh-TW" sz="2000">
              <a:solidFill>
                <a:srgbClr val="000066"/>
              </a:solidFill>
              <a:latin typeface="Arial" pitchFamily="34" charset="0"/>
              <a:ea typeface="標楷體" pitchFamily="65" charset="-120"/>
            </a:endParaRPr>
          </a:p>
        </p:txBody>
      </p:sp>
      <p:sp>
        <p:nvSpPr>
          <p:cNvPr id="18447" name="AutoShape 22"/>
          <p:cNvSpPr>
            <a:spLocks noChangeArrowheads="1"/>
          </p:cNvSpPr>
          <p:nvPr/>
        </p:nvSpPr>
        <p:spPr bwMode="gray">
          <a:xfrm>
            <a:off x="827088" y="5181600"/>
            <a:ext cx="2754312" cy="457200"/>
          </a:xfrm>
          <a:prstGeom prst="roundRect">
            <a:avLst>
              <a:gd name="adj" fmla="val 16667"/>
            </a:avLst>
          </a:prstGeom>
          <a:solidFill>
            <a:srgbClr val="CCFFFF"/>
          </a:soli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eaLnBrk="0" hangingPunct="0">
              <a:defRPr/>
            </a:pPr>
            <a:r>
              <a:rPr kumimoji="0" lang="zh-TW" altLang="en-US" sz="2000">
                <a:solidFill>
                  <a:srgbClr val="000066"/>
                </a:solidFill>
                <a:latin typeface="Arial" pitchFamily="34" charset="0"/>
                <a:ea typeface="標楷體" pitchFamily="65" charset="-120"/>
              </a:rPr>
              <a:t>技能目標對應開設科目</a:t>
            </a:r>
            <a:endParaRPr kumimoji="0" lang="en-US" altLang="zh-TW" sz="2000">
              <a:solidFill>
                <a:srgbClr val="000066"/>
              </a:solidFill>
              <a:latin typeface="Arial" pitchFamily="34" charset="0"/>
              <a:ea typeface="標楷體" pitchFamily="65" charset="-120"/>
            </a:endParaRPr>
          </a:p>
        </p:txBody>
      </p:sp>
      <p:sp>
        <p:nvSpPr>
          <p:cNvPr id="18448" name="AutoShape 23"/>
          <p:cNvSpPr>
            <a:spLocks noChangeArrowheads="1"/>
          </p:cNvSpPr>
          <p:nvPr/>
        </p:nvSpPr>
        <p:spPr bwMode="gray">
          <a:xfrm>
            <a:off x="6178550" y="3716338"/>
            <a:ext cx="2895600" cy="474662"/>
          </a:xfrm>
          <a:prstGeom prst="roundRect">
            <a:avLst>
              <a:gd name="adj" fmla="val 16667"/>
            </a:avLst>
          </a:prstGeom>
          <a:solidFill>
            <a:srgbClr val="FFCC99"/>
          </a:soli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eaLnBrk="0" hangingPunct="0">
              <a:defRPr/>
            </a:pPr>
            <a:r>
              <a:rPr kumimoji="0" lang="zh-TW" altLang="en-US" sz="2000">
                <a:solidFill>
                  <a:srgbClr val="000066"/>
                </a:solidFill>
                <a:latin typeface="Arial" pitchFamily="34" charset="0"/>
                <a:ea typeface="標楷體" pitchFamily="65" charset="-120"/>
              </a:rPr>
              <a:t>技能項目配合社區產業</a:t>
            </a:r>
            <a:endParaRPr kumimoji="0" lang="en-US" altLang="zh-TW" sz="2000">
              <a:solidFill>
                <a:srgbClr val="000066"/>
              </a:solidFill>
              <a:latin typeface="Arial" pitchFamily="34" charset="0"/>
              <a:ea typeface="標楷體" pitchFamily="65" charset="-120"/>
            </a:endParaRPr>
          </a:p>
        </p:txBody>
      </p:sp>
      <p:sp>
        <p:nvSpPr>
          <p:cNvPr id="18449" name="AutoShape 24"/>
          <p:cNvSpPr>
            <a:spLocks noChangeArrowheads="1"/>
          </p:cNvSpPr>
          <p:nvPr/>
        </p:nvSpPr>
        <p:spPr bwMode="gray">
          <a:xfrm>
            <a:off x="5486400" y="2133600"/>
            <a:ext cx="2830513" cy="457200"/>
          </a:xfrm>
          <a:prstGeom prst="roundRect">
            <a:avLst>
              <a:gd name="adj" fmla="val 16667"/>
            </a:avLst>
          </a:prstGeom>
          <a:solidFill>
            <a:srgbClr val="FFCC66"/>
          </a:soli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eaLnBrk="0" hangingPunct="0">
              <a:defRPr/>
            </a:pPr>
            <a:r>
              <a:rPr kumimoji="0" lang="zh-TW" altLang="en-US" sz="2000">
                <a:solidFill>
                  <a:srgbClr val="000066"/>
                </a:solidFill>
                <a:latin typeface="Arial" pitchFamily="34" charset="0"/>
                <a:ea typeface="標楷體" pitchFamily="65" charset="-120"/>
              </a:rPr>
              <a:t>技能水準符應職場需求</a:t>
            </a:r>
            <a:endParaRPr kumimoji="0" lang="en-US" altLang="zh-TW" sz="2000">
              <a:solidFill>
                <a:srgbClr val="000066"/>
              </a:solidFill>
              <a:latin typeface="Arial" pitchFamily="34" charset="0"/>
              <a:ea typeface="標楷體" pitchFamily="65" charset="-120"/>
            </a:endParaRPr>
          </a:p>
        </p:txBody>
      </p:sp>
      <p:sp>
        <p:nvSpPr>
          <p:cNvPr id="18450" name="AutoShape 25"/>
          <p:cNvSpPr>
            <a:spLocks noChangeArrowheads="1"/>
          </p:cNvSpPr>
          <p:nvPr/>
        </p:nvSpPr>
        <p:spPr bwMode="gray">
          <a:xfrm>
            <a:off x="5486400" y="5229225"/>
            <a:ext cx="2973388" cy="409575"/>
          </a:xfrm>
          <a:prstGeom prst="roundRect">
            <a:avLst>
              <a:gd name="adj" fmla="val 16667"/>
            </a:avLst>
          </a:prstGeom>
          <a:solidFill>
            <a:srgbClr val="CC99FF"/>
          </a:soli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eaLnBrk="0" hangingPunct="0">
              <a:defRPr/>
            </a:pPr>
            <a:r>
              <a:rPr kumimoji="0" lang="zh-TW" altLang="en-US" sz="2000">
                <a:solidFill>
                  <a:srgbClr val="000066"/>
                </a:solidFill>
                <a:latin typeface="Arial" pitchFamily="34" charset="0"/>
                <a:ea typeface="標楷體" pitchFamily="65" charset="-120"/>
              </a:rPr>
              <a:t>技能內容符合職校課程</a:t>
            </a:r>
            <a:endParaRPr kumimoji="0" lang="en-US" altLang="zh-TW" sz="2000">
              <a:solidFill>
                <a:srgbClr val="000066"/>
              </a:solidFill>
              <a:latin typeface="Arial" pitchFamily="34" charset="0"/>
              <a:ea typeface="標楷體" pitchFamily="65" charset="-120"/>
            </a:endParaRPr>
          </a:p>
        </p:txBody>
      </p:sp>
      <p:sp>
        <p:nvSpPr>
          <p:cNvPr id="29" name="標題 1"/>
          <p:cNvSpPr txBox="1">
            <a:spLocks/>
          </p:cNvSpPr>
          <p:nvPr/>
        </p:nvSpPr>
        <p:spPr bwMode="black">
          <a:xfrm>
            <a:off x="1041400" y="115888"/>
            <a:ext cx="8102600" cy="927100"/>
          </a:xfrm>
          <a:prstGeom prst="rect">
            <a:avLst/>
          </a:prstGeom>
          <a:noFill/>
          <a:ln>
            <a:noFill/>
          </a:ln>
          <a:effectLst>
            <a:outerShdw dist="35921" dir="2700000" algn="ctr" rotWithShape="0">
              <a:srgbClr val="FFFFFF"/>
            </a:outerShdw>
          </a:effectLst>
        </p:spPr>
        <p:txBody>
          <a:bodyPr anchor="ct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實用技能學程課程目標及內涵</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(4/4)</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bwMode="black">
          <a:xfrm>
            <a:off x="1187624" y="344488"/>
            <a:ext cx="8229600" cy="927100"/>
          </a:xfrm>
          <a:prstGeom prst="rect">
            <a:avLst/>
          </a:prstGeom>
          <a:noFill/>
          <a:ln>
            <a:noFill/>
          </a:ln>
          <a:effectLst>
            <a:outerShdw dist="35921" dir="2700000" algn="ctr" rotWithShape="0">
              <a:srgbClr val="FFFFFF"/>
            </a:outerShdw>
          </a:effectLst>
        </p:spPr>
        <p:txBody>
          <a:bodyPr anchor="ctr"/>
          <a:lst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rPr>
              <a:t>實用技能學程課程目標及內涵</a:t>
            </a:r>
          </a:p>
        </p:txBody>
      </p:sp>
      <p:sp>
        <p:nvSpPr>
          <p:cNvPr id="25602" name="AutoShape 7"/>
          <p:cNvSpPr>
            <a:spLocks noChangeArrowheads="1"/>
          </p:cNvSpPr>
          <p:nvPr/>
        </p:nvSpPr>
        <p:spPr bwMode="gray">
          <a:xfrm rot="5400000">
            <a:off x="3542815" y="1319423"/>
            <a:ext cx="3240087" cy="6451129"/>
          </a:xfrm>
          <a:prstGeom prst="roundRect">
            <a:avLst>
              <a:gd name="adj" fmla="val 19894"/>
            </a:avLst>
          </a:prstGeom>
          <a:gradFill rotWithShape="0">
            <a:gsLst>
              <a:gs pos="0">
                <a:srgbClr val="FF9900"/>
              </a:gs>
              <a:gs pos="47000">
                <a:srgbClr val="FFFFFF"/>
              </a:gs>
              <a:gs pos="100000">
                <a:srgbClr val="FF9900"/>
              </a:gs>
            </a:gsLst>
            <a:lin ang="0" scaled="1"/>
          </a:gradFill>
          <a:ln w="38100" algn="ctr">
            <a:solidFill>
              <a:srgbClr val="FFFFFF"/>
            </a:solidFill>
            <a:round/>
            <a:headEnd/>
            <a:tailEnd/>
          </a:ln>
        </p:spPr>
        <p:txBody>
          <a:bodyPr wrap="none" anchor="ctr"/>
          <a:lstStyle/>
          <a:p>
            <a:endParaRPr kumimoji="0" lang="zh-TW" altLang="en-US"/>
          </a:p>
        </p:txBody>
      </p:sp>
      <p:sp>
        <p:nvSpPr>
          <p:cNvPr id="25603" name="Rectangle 9"/>
          <p:cNvSpPr>
            <a:spLocks noChangeArrowheads="1"/>
          </p:cNvSpPr>
          <p:nvPr/>
        </p:nvSpPr>
        <p:spPr bwMode="gray">
          <a:xfrm>
            <a:off x="1877919" y="3284984"/>
            <a:ext cx="6510504" cy="2246769"/>
          </a:xfrm>
          <a:prstGeom prst="rect">
            <a:avLst/>
          </a:prstGeom>
          <a:noFill/>
          <a:ln w="9525">
            <a:noFill/>
            <a:miter lim="800000"/>
            <a:headEnd/>
            <a:tailEnd/>
          </a:ln>
        </p:spPr>
        <p:txBody>
          <a:bodyPr wrap="square">
            <a:spAutoFit/>
          </a:bodyPr>
          <a:lstStyle/>
          <a:p>
            <a:pPr marL="179388" indent="-179388">
              <a:buFontTx/>
              <a:buChar char="•"/>
            </a:pPr>
            <a:r>
              <a:rPr kumimoji="0" lang="zh-TW" altLang="en-US" sz="2800" b="1" dirty="0">
                <a:latin typeface="標楷體" pitchFamily="65" charset="-120"/>
                <a:ea typeface="標楷體" pitchFamily="65" charset="-120"/>
              </a:rPr>
              <a:t>每週授課節數</a:t>
            </a:r>
            <a:r>
              <a:rPr kumimoji="0" lang="en-US" altLang="zh-TW" sz="2800" b="1" dirty="0">
                <a:latin typeface="標楷體" pitchFamily="65" charset="-120"/>
                <a:ea typeface="標楷體" pitchFamily="65" charset="-120"/>
              </a:rPr>
              <a:t>35</a:t>
            </a:r>
            <a:r>
              <a:rPr kumimoji="0" lang="zh-TW" altLang="en-US" sz="2800" b="1" dirty="0">
                <a:latin typeface="標楷體" pitchFamily="65" charset="-120"/>
                <a:ea typeface="標楷體" pitchFamily="65" charset="-120"/>
              </a:rPr>
              <a:t>節</a:t>
            </a:r>
          </a:p>
          <a:p>
            <a:pPr marL="179388" indent="-179388">
              <a:buFontTx/>
              <a:buChar char="•"/>
            </a:pPr>
            <a:r>
              <a:rPr kumimoji="0" lang="zh-TW" altLang="en-US" sz="2800" b="1" dirty="0">
                <a:latin typeface="標楷體" pitchFamily="65" charset="-120"/>
                <a:ea typeface="標楷體" pitchFamily="65" charset="-120"/>
              </a:rPr>
              <a:t>課程包括部定ㄧ般科目、部定專業核心科目、及校訂科目</a:t>
            </a:r>
          </a:p>
          <a:p>
            <a:pPr marL="179388" indent="-179388">
              <a:buFontTx/>
              <a:buChar char="•"/>
            </a:pPr>
            <a:r>
              <a:rPr kumimoji="0" lang="en-US" altLang="zh-TW" sz="2800" b="1" dirty="0">
                <a:latin typeface="標楷體" pitchFamily="65" charset="-120"/>
                <a:ea typeface="標楷體" pitchFamily="65" charset="-120"/>
              </a:rPr>
              <a:t>3</a:t>
            </a:r>
            <a:r>
              <a:rPr kumimoji="0" lang="zh-TW" altLang="en-US" sz="2800" b="1" dirty="0">
                <a:latin typeface="標楷體" pitchFamily="65" charset="-120"/>
                <a:ea typeface="標楷體" pitchFamily="65" charset="-120"/>
              </a:rPr>
              <a:t>年段可修習總學分數為</a:t>
            </a:r>
            <a:r>
              <a:rPr kumimoji="0" lang="en-US" altLang="zh-TW" sz="2800" b="1" dirty="0">
                <a:latin typeface="標楷體" pitchFamily="65" charset="-120"/>
                <a:ea typeface="標楷體" pitchFamily="65" charset="-120"/>
              </a:rPr>
              <a:t>184</a:t>
            </a:r>
            <a:r>
              <a:rPr kumimoji="0" lang="zh-TW" altLang="en-US" sz="2800" b="1" dirty="0">
                <a:latin typeface="標楷體" pitchFamily="65" charset="-120"/>
                <a:ea typeface="標楷體" pitchFamily="65" charset="-120"/>
              </a:rPr>
              <a:t>～</a:t>
            </a:r>
            <a:r>
              <a:rPr kumimoji="0" lang="en-US" altLang="zh-TW" sz="2800" b="1" dirty="0">
                <a:latin typeface="標楷體" pitchFamily="65" charset="-120"/>
                <a:ea typeface="標楷體" pitchFamily="65" charset="-120"/>
              </a:rPr>
              <a:t>192</a:t>
            </a:r>
            <a:r>
              <a:rPr kumimoji="0" lang="zh-TW" altLang="en-US" sz="2800" b="1" dirty="0">
                <a:latin typeface="標楷體" pitchFamily="65" charset="-120"/>
                <a:ea typeface="標楷體" pitchFamily="65" charset="-120"/>
              </a:rPr>
              <a:t>學分</a:t>
            </a:r>
            <a:endParaRPr kumimoji="0" lang="en-US" altLang="zh-TW" sz="2800" b="1" dirty="0">
              <a:latin typeface="標楷體" pitchFamily="65" charset="-120"/>
              <a:ea typeface="標楷體" pitchFamily="65" charset="-120"/>
            </a:endParaRPr>
          </a:p>
          <a:p>
            <a:pPr marL="179388" indent="-179388">
              <a:buFontTx/>
              <a:buChar char="•"/>
            </a:pPr>
            <a:r>
              <a:rPr kumimoji="0" lang="zh-TW" altLang="en-US" sz="2800" b="1" dirty="0">
                <a:solidFill>
                  <a:srgbClr val="FF0000"/>
                </a:solidFill>
                <a:latin typeface="標楷體" pitchFamily="65" charset="-120"/>
                <a:ea typeface="標楷體" pitchFamily="65" charset="-120"/>
              </a:rPr>
              <a:t>畢業條件</a:t>
            </a:r>
            <a:r>
              <a:rPr kumimoji="0" lang="zh-TW" altLang="en-US" sz="2800" dirty="0">
                <a:solidFill>
                  <a:srgbClr val="FF0000"/>
                </a:solidFill>
                <a:latin typeface="標楷體" pitchFamily="65" charset="-120"/>
                <a:ea typeface="標楷體" pitchFamily="65" charset="-120"/>
              </a:rPr>
              <a:t>三年修得</a:t>
            </a:r>
            <a:r>
              <a:rPr kumimoji="0" lang="en-US" altLang="zh-TW" sz="2800" dirty="0">
                <a:solidFill>
                  <a:srgbClr val="FF0000"/>
                </a:solidFill>
                <a:latin typeface="標楷體" pitchFamily="65" charset="-120"/>
                <a:ea typeface="標楷體" pitchFamily="65" charset="-120"/>
              </a:rPr>
              <a:t>150</a:t>
            </a:r>
            <a:r>
              <a:rPr kumimoji="0" lang="zh-TW" altLang="en-US" sz="2800" dirty="0">
                <a:solidFill>
                  <a:srgbClr val="FF0000"/>
                </a:solidFill>
                <a:latin typeface="標楷體" pitchFamily="65" charset="-120"/>
                <a:ea typeface="標楷體" pitchFamily="65" charset="-120"/>
              </a:rPr>
              <a:t>學分</a:t>
            </a:r>
            <a:r>
              <a:rPr kumimoji="0" lang="zh-TW" altLang="en-US" sz="2800" b="1" dirty="0">
                <a:solidFill>
                  <a:srgbClr val="FF0000"/>
                </a:solidFill>
                <a:latin typeface="標楷體" pitchFamily="65" charset="-120"/>
                <a:ea typeface="標楷體" pitchFamily="65" charset="-120"/>
              </a:rPr>
              <a:t>。</a:t>
            </a:r>
            <a:endParaRPr kumimoji="0" lang="en-US" altLang="zh-TW" sz="2800" b="1" dirty="0">
              <a:solidFill>
                <a:srgbClr val="FF0000"/>
              </a:solidFill>
              <a:latin typeface="標楷體" pitchFamily="65" charset="-120"/>
              <a:ea typeface="標楷體" pitchFamily="65" charset="-120"/>
            </a:endParaRPr>
          </a:p>
        </p:txBody>
      </p:sp>
      <p:grpSp>
        <p:nvGrpSpPr>
          <p:cNvPr id="25604" name="Group 15"/>
          <p:cNvGrpSpPr>
            <a:grpSpLocks/>
          </p:cNvGrpSpPr>
          <p:nvPr/>
        </p:nvGrpSpPr>
        <p:grpSpPr bwMode="auto">
          <a:xfrm>
            <a:off x="3707904" y="1601788"/>
            <a:ext cx="2232248" cy="538163"/>
            <a:chOff x="2251" y="1126"/>
            <a:chExt cx="1501" cy="339"/>
          </a:xfrm>
        </p:grpSpPr>
        <p:sp>
          <p:nvSpPr>
            <p:cNvPr id="19472" name="AutoShape 16"/>
            <p:cNvSpPr>
              <a:spLocks noChangeArrowheads="1"/>
            </p:cNvSpPr>
            <p:nvPr/>
          </p:nvSpPr>
          <p:spPr bwMode="gray">
            <a:xfrm>
              <a:off x="2251" y="1126"/>
              <a:ext cx="1501" cy="339"/>
            </a:xfrm>
            <a:prstGeom prst="roundRect">
              <a:avLst>
                <a:gd name="adj" fmla="val 50000"/>
              </a:avLst>
            </a:prstGeom>
            <a:gradFill rotWithShape="1">
              <a:gsLst>
                <a:gs pos="0">
                  <a:srgbClr val="545454"/>
                </a:gs>
                <a:gs pos="50000">
                  <a:srgbClr val="EAEAEA"/>
                </a:gs>
                <a:gs pos="100000">
                  <a:srgbClr val="545454"/>
                </a:gs>
              </a:gsLst>
              <a:lin ang="5400000" scaled="1"/>
            </a:gradFill>
            <a:ln>
              <a:noFill/>
            </a:ln>
            <a:effectLst>
              <a:outerShdw dist="40161" dir="4293903" algn="ctr" rotWithShape="0">
                <a:srgbClr val="FFFFCC">
                  <a:alpha val="50000"/>
                </a:srgbClr>
              </a:outerShdw>
            </a:effec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endParaRPr kumimoji="0" lang="zh-TW" altLang="en-US" sz="1800">
                <a:ea typeface="新細明體" pitchFamily="18" charset="-120"/>
              </a:endParaRPr>
            </a:p>
          </p:txBody>
        </p:sp>
        <p:sp>
          <p:nvSpPr>
            <p:cNvPr id="16" name="AutoShape 17"/>
            <p:cNvSpPr>
              <a:spLocks noChangeArrowheads="1"/>
            </p:cNvSpPr>
            <p:nvPr/>
          </p:nvSpPr>
          <p:spPr bwMode="gray">
            <a:xfrm>
              <a:off x="2269" y="1145"/>
              <a:ext cx="1465" cy="303"/>
            </a:xfrm>
            <a:prstGeom prst="roundRect">
              <a:avLst>
                <a:gd name="adj" fmla="val 50000"/>
              </a:avLst>
            </a:prstGeom>
            <a:gradFill rotWithShape="1">
              <a:gsLst>
                <a:gs pos="0">
                  <a:schemeClr val="hlink">
                    <a:alpha val="89999"/>
                  </a:schemeClr>
                </a:gs>
                <a:gs pos="50000">
                  <a:schemeClr val="hlink">
                    <a:gamma/>
                    <a:tint val="33725"/>
                    <a:invGamma/>
                  </a:schemeClr>
                </a:gs>
                <a:gs pos="100000">
                  <a:schemeClr val="hlink">
                    <a:alpha val="89999"/>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grpSp>
      <p:sp>
        <p:nvSpPr>
          <p:cNvPr id="25605" name="Rectangle 18"/>
          <p:cNvSpPr>
            <a:spLocks noChangeArrowheads="1"/>
          </p:cNvSpPr>
          <p:nvPr/>
        </p:nvSpPr>
        <p:spPr bwMode="gray">
          <a:xfrm>
            <a:off x="3935052" y="1608931"/>
            <a:ext cx="1620838" cy="523875"/>
          </a:xfrm>
          <a:prstGeom prst="rect">
            <a:avLst/>
          </a:prstGeom>
          <a:noFill/>
          <a:ln w="9525">
            <a:noFill/>
            <a:miter lim="800000"/>
            <a:headEnd/>
            <a:tailEnd/>
          </a:ln>
        </p:spPr>
        <p:txBody>
          <a:bodyPr wrap="none">
            <a:spAutoFit/>
          </a:bodyPr>
          <a:lstStyle/>
          <a:p>
            <a:pPr algn="ctr"/>
            <a:r>
              <a:rPr kumimoji="0" lang="zh-TW" altLang="en-US" sz="2800" b="1" dirty="0">
                <a:solidFill>
                  <a:srgbClr val="002060"/>
                </a:solidFill>
                <a:latin typeface="標楷體" pitchFamily="65" charset="-120"/>
                <a:ea typeface="標楷體" pitchFamily="65" charset="-120"/>
              </a:rPr>
              <a:t>日間上課</a:t>
            </a:r>
            <a:endParaRPr kumimoji="0" lang="en-US" altLang="zh-TW" sz="2800" b="1" dirty="0">
              <a:solidFill>
                <a:srgbClr val="002060"/>
              </a:solidFill>
              <a:latin typeface="標楷體" pitchFamily="65" charset="-120"/>
              <a:ea typeface="標楷體" pitchFamily="65" charset="-120"/>
            </a:endParaRPr>
          </a:p>
        </p:txBody>
      </p:sp>
      <p:sp>
        <p:nvSpPr>
          <p:cNvPr id="22" name="AutoShape 28"/>
          <p:cNvSpPr>
            <a:spLocks noChangeArrowheads="1"/>
          </p:cNvSpPr>
          <p:nvPr/>
        </p:nvSpPr>
        <p:spPr bwMode="gray">
          <a:xfrm flipV="1">
            <a:off x="3734673" y="2180406"/>
            <a:ext cx="2051050" cy="744537"/>
          </a:xfrm>
          <a:prstGeom prst="triangle">
            <a:avLst>
              <a:gd name="adj" fmla="val 50000"/>
            </a:avLst>
          </a:prstGeom>
          <a:gradFill rotWithShape="1">
            <a:gsLst>
              <a:gs pos="0">
                <a:schemeClr val="hlink"/>
              </a:gs>
              <a:gs pos="100000">
                <a:schemeClr val="hlink">
                  <a:gamma/>
                  <a:tint val="0"/>
                  <a:invGamma/>
                  <a:alpha val="0"/>
                </a:schemeClr>
              </a:gs>
            </a:gsLst>
            <a:lin ang="540000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 name="投影片編號版面配置區 1"/>
          <p:cNvSpPr>
            <a:spLocks noGrp="1"/>
          </p:cNvSpPr>
          <p:nvPr>
            <p:ph type="sldNum" sz="quarter" idx="12"/>
          </p:nvPr>
        </p:nvSpPr>
        <p:spPr/>
        <p:txBody>
          <a:bodyPr/>
          <a:lstStyle/>
          <a:p>
            <a:pPr>
              <a:defRPr/>
            </a:pPr>
            <a:fld id="{21CC6609-575A-4D87-9FBA-49C696C0327A}" type="slidenum">
              <a:rPr lang="en-US" altLang="zh-TW"/>
              <a:pPr>
                <a:defRPr/>
              </a:pPr>
              <a:t>11</a:t>
            </a:fld>
            <a:endParaRPr lang="en-US" altLang="zh-TW"/>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433F4F9C-82AF-41C2-B190-3B663216F2BB}" type="slidenum">
              <a:rPr lang="en-US" altLang="zh-TW"/>
              <a:pPr>
                <a:defRPr/>
              </a:pPr>
              <a:t>12</a:t>
            </a:fld>
            <a:endParaRPr lang="en-US" altLang="zh-TW"/>
          </a:p>
        </p:txBody>
      </p:sp>
      <p:sp>
        <p:nvSpPr>
          <p:cNvPr id="5" name="標題 1"/>
          <p:cNvSpPr txBox="1">
            <a:spLocks/>
          </p:cNvSpPr>
          <p:nvPr/>
        </p:nvSpPr>
        <p:spPr bwMode="black">
          <a:xfrm>
            <a:off x="762000" y="-20638"/>
            <a:ext cx="8229600" cy="927101"/>
          </a:xfrm>
          <a:prstGeom prst="rect">
            <a:avLst/>
          </a:prstGeom>
          <a:noFill/>
          <a:ln>
            <a:noFill/>
          </a:ln>
          <a:effectLst>
            <a:outerShdw dist="35921" dir="2700000" algn="ctr" rotWithShape="0">
              <a:srgbClr val="FFFFFF"/>
            </a:outerShdw>
          </a:effectLst>
        </p:spPr>
        <p:txBody>
          <a:bodyPr anchor="ctr"/>
          <a:lst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rPr>
              <a:t>實用技能學程科目內涵</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rPr>
              <a:t>(1)</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endParaRPr>
          </a:p>
        </p:txBody>
      </p:sp>
      <p:sp>
        <p:nvSpPr>
          <p:cNvPr id="16" name="文字方塊 15"/>
          <p:cNvSpPr txBox="1"/>
          <p:nvPr/>
        </p:nvSpPr>
        <p:spPr>
          <a:xfrm>
            <a:off x="5640020" y="721519"/>
            <a:ext cx="2601913" cy="369887"/>
          </a:xfrm>
          <a:prstGeom prst="rect">
            <a:avLst/>
          </a:prstGeom>
          <a:noFill/>
        </p:spPr>
        <p:txBody>
          <a:bodyPr>
            <a:spAutoFit/>
          </a:bodyPr>
          <a:lstStyle/>
          <a:p>
            <a:pPr>
              <a:defRPr/>
            </a:pPr>
            <a:r>
              <a:rPr lang="zh-TW" altLang="en-US" b="1" dirty="0">
                <a:solidFill>
                  <a:schemeClr val="accent2">
                    <a:lumMod val="75000"/>
                  </a:schemeClr>
                </a:solidFill>
                <a:latin typeface="標楷體" panose="03000509000000000000" pitchFamily="65" charset="-120"/>
                <a:ea typeface="標楷體" panose="03000509000000000000" pitchFamily="65" charset="-120"/>
              </a:rPr>
              <a:t>動力機械群</a:t>
            </a:r>
            <a:r>
              <a:rPr lang="en-US" altLang="zh-TW" b="1" dirty="0">
                <a:solidFill>
                  <a:schemeClr val="accent2">
                    <a:lumMod val="75000"/>
                  </a:schemeClr>
                </a:solidFill>
                <a:latin typeface="標楷體" panose="03000509000000000000" pitchFamily="65" charset="-120"/>
                <a:ea typeface="標楷體" panose="03000509000000000000" pitchFamily="65" charset="-120"/>
              </a:rPr>
              <a:t>-</a:t>
            </a:r>
            <a:r>
              <a:rPr lang="zh-TW" altLang="en-US" b="1" dirty="0">
                <a:solidFill>
                  <a:schemeClr val="accent2">
                    <a:lumMod val="75000"/>
                  </a:schemeClr>
                </a:solidFill>
                <a:latin typeface="標楷體" panose="03000509000000000000" pitchFamily="65" charset="-120"/>
                <a:ea typeface="標楷體" panose="03000509000000000000" pitchFamily="65" charset="-120"/>
              </a:rPr>
              <a:t>汽車修護科</a:t>
            </a:r>
          </a:p>
        </p:txBody>
      </p:sp>
      <p:cxnSp>
        <p:nvCxnSpPr>
          <p:cNvPr id="19" name="弧形接點 18"/>
          <p:cNvCxnSpPr/>
          <p:nvPr/>
        </p:nvCxnSpPr>
        <p:spPr>
          <a:xfrm rot="10800000">
            <a:off x="4341261" y="3068960"/>
            <a:ext cx="601663" cy="384175"/>
          </a:xfrm>
          <a:prstGeom prst="curvedConnector3">
            <a:avLst>
              <a:gd name="adj1" fmla="val 50000"/>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0" name="圖片 19"/>
          <p:cNvPicPr>
            <a:picLocks noChangeAspect="1"/>
          </p:cNvPicPr>
          <p:nvPr/>
        </p:nvPicPr>
        <p:blipFill>
          <a:blip r:embed="rId2"/>
          <a:stretch>
            <a:fillRect/>
          </a:stretch>
        </p:blipFill>
        <p:spPr>
          <a:xfrm>
            <a:off x="210161" y="905683"/>
            <a:ext cx="4157845" cy="275994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cxnSp>
        <p:nvCxnSpPr>
          <p:cNvPr id="23" name="弧形接點 22"/>
          <p:cNvCxnSpPr/>
          <p:nvPr/>
        </p:nvCxnSpPr>
        <p:spPr>
          <a:xfrm rot="10800000" flipV="1">
            <a:off x="4625388" y="4161197"/>
            <a:ext cx="503237" cy="369887"/>
          </a:xfrm>
          <a:prstGeom prst="curvedConnector3">
            <a:avLst>
              <a:gd name="adj1" fmla="val 31816"/>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91" y="3986955"/>
            <a:ext cx="3779197" cy="2834398"/>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94543" y="3986955"/>
            <a:ext cx="3797057" cy="2847793"/>
          </a:xfrm>
          <a:prstGeom prst="rect">
            <a:avLst/>
          </a:prstGeom>
        </p:spPr>
      </p:pic>
      <p:sp>
        <p:nvSpPr>
          <p:cNvPr id="17" name="文字方塊 16"/>
          <p:cNvSpPr txBox="1"/>
          <p:nvPr/>
        </p:nvSpPr>
        <p:spPr>
          <a:xfrm>
            <a:off x="4974431" y="1179296"/>
            <a:ext cx="4084930" cy="2800767"/>
          </a:xfrm>
          <a:prstGeom prst="rect">
            <a:avLst/>
          </a:prstGeom>
          <a:solidFill>
            <a:schemeClr val="accent3">
              <a:lumMod val="40000"/>
              <a:lumOff val="60000"/>
            </a:schemeClr>
          </a:solidFill>
        </p:spPr>
        <p:txBody>
          <a:bodyPr wrap="square">
            <a:spAutoFit/>
          </a:bodyPr>
          <a:lstStyle/>
          <a:p>
            <a:pPr marL="360000" indent="-342900" defTabSz="756000">
              <a:buFont typeface="+mj-lt"/>
              <a:buAutoNum type="arabicPeriod"/>
              <a:defRPr/>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培養汽車修護、機器腳踏車修護、堆高機修護基本知識與能力。 </a:t>
            </a:r>
          </a:p>
          <a:p>
            <a:pPr marL="360000" indent="-342900" defTabSz="756000">
              <a:buFont typeface="+mj-lt"/>
              <a:buAutoNum type="arabicPeriod"/>
              <a:defRPr/>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培養汽車、機車、堆高機的基本保養及修護能力。 </a:t>
            </a:r>
          </a:p>
          <a:p>
            <a:pPr marL="360000" indent="-342900" defTabSz="756000">
              <a:buFont typeface="+mj-lt"/>
              <a:buAutoNum type="arabicPeriod"/>
              <a:defRPr/>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養成安全衛生的工作習慣與敬業樂群的態度。 </a:t>
            </a:r>
          </a:p>
          <a:p>
            <a:pPr marL="360000" indent="-342900" defTabSz="756000">
              <a:buFont typeface="+mj-lt"/>
              <a:buAutoNum type="arabicPeriod"/>
              <a:defRPr/>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培養汽車、機車及堆高機故障維修之應用技能。</a:t>
            </a:r>
          </a:p>
          <a:p>
            <a:pPr marL="360000" indent="-342900" defTabSz="756000">
              <a:buFont typeface="+mj-lt"/>
              <a:buAutoNum type="arabicPeriod"/>
              <a:defRPr/>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發展學生技能檢定，輔導學生考取國家汽車、機器腳踏車丙、乙級、堆高機操作技術證照。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81A5DB49-8211-42AC-98F3-D9A892104529}" type="slidenum">
              <a:rPr lang="en-US" altLang="zh-TW"/>
              <a:pPr>
                <a:defRPr/>
              </a:pPr>
              <a:t>13</a:t>
            </a:fld>
            <a:endParaRPr lang="en-US" altLang="zh-TW"/>
          </a:p>
        </p:txBody>
      </p:sp>
      <p:sp>
        <p:nvSpPr>
          <p:cNvPr id="10" name="標題 1"/>
          <p:cNvSpPr txBox="1">
            <a:spLocks/>
          </p:cNvSpPr>
          <p:nvPr/>
        </p:nvSpPr>
        <p:spPr bwMode="black">
          <a:xfrm>
            <a:off x="762000" y="-20638"/>
            <a:ext cx="8229600" cy="927101"/>
          </a:xfrm>
          <a:prstGeom prst="rect">
            <a:avLst/>
          </a:prstGeom>
          <a:noFill/>
          <a:ln>
            <a:noFill/>
          </a:ln>
          <a:effectLst>
            <a:outerShdw dist="35921" dir="2700000" algn="ctr" rotWithShape="0">
              <a:srgbClr val="FFFFFF"/>
            </a:outerShdw>
          </a:effectLst>
        </p:spPr>
        <p:txBody>
          <a:bodyPr anchor="ctr"/>
          <a:lstStyle>
            <a:lvl1pPr algn="l" rtl="0" eaLnBrk="1" fontAlgn="base" hangingPunct="1">
              <a:spcBef>
                <a:spcPct val="0"/>
              </a:spcBef>
              <a:spcAft>
                <a:spcPct val="0"/>
              </a:spcAft>
              <a:defRPr sz="4400" b="1">
                <a:solidFill>
                  <a:schemeClr val="tx2"/>
                </a:solidFill>
                <a:latin typeface="+mj-lt"/>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rPr>
              <a:t>實用技能學程科目內涵</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rPr>
              <a:t>(2)</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endParaRPr>
          </a:p>
        </p:txBody>
      </p:sp>
      <p:cxnSp>
        <p:nvCxnSpPr>
          <p:cNvPr id="30" name="弧形接點 29"/>
          <p:cNvCxnSpPr/>
          <p:nvPr/>
        </p:nvCxnSpPr>
        <p:spPr>
          <a:xfrm rot="10800000">
            <a:off x="4157072" y="2662660"/>
            <a:ext cx="503237" cy="360362"/>
          </a:xfrm>
          <a:prstGeom prst="curvedConnector3">
            <a:avLst>
              <a:gd name="adj1" fmla="val 34089"/>
            </a:avLst>
          </a:prstGeom>
          <a:ln w="381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1" name="圖片 30"/>
          <p:cNvPicPr>
            <a:picLocks noChangeAspect="1"/>
          </p:cNvPicPr>
          <p:nvPr/>
        </p:nvPicPr>
        <p:blipFill>
          <a:blip r:embed="rId2"/>
          <a:stretch>
            <a:fillRect/>
          </a:stretch>
        </p:blipFill>
        <p:spPr>
          <a:xfrm>
            <a:off x="179512" y="980728"/>
            <a:ext cx="3977560" cy="298317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3801" name="矩形 31"/>
          <p:cNvSpPr>
            <a:spLocks noChangeArrowheads="1"/>
          </p:cNvSpPr>
          <p:nvPr/>
        </p:nvSpPr>
        <p:spPr bwMode="auto">
          <a:xfrm>
            <a:off x="4589462" y="1257300"/>
            <a:ext cx="4554538" cy="2801937"/>
          </a:xfrm>
          <a:prstGeom prst="rect">
            <a:avLst/>
          </a:prstGeom>
          <a:solidFill>
            <a:srgbClr val="FFC000"/>
          </a:solidFill>
          <a:ln w="9525">
            <a:noFill/>
            <a:miter lim="800000"/>
            <a:headEnd/>
            <a:tailEnd/>
          </a:ln>
        </p:spPr>
        <p:txBody>
          <a:bodyPr>
            <a:spAutoFit/>
          </a:bodyPr>
          <a:lstStyle/>
          <a:p>
            <a:pPr marL="358775" indent="-342900" defTabSz="755650">
              <a:buFont typeface="Gill Sans MT" pitchFamily="34" charset="0"/>
              <a:buAutoNum type="arabicPeriod"/>
            </a:pPr>
            <a:r>
              <a:rPr lang="zh-TW" altLang="en-US" sz="1600" dirty="0">
                <a:latin typeface="Times New Roman" pitchFamily="18" charset="0"/>
                <a:ea typeface="標楷體" pitchFamily="65" charset="-120"/>
                <a:cs typeface="Times New Roman" pitchFamily="18" charset="0"/>
              </a:rPr>
              <a:t>學習中餐、地方小吃、中式點心、日式料理、食雕藝術等專業知識與技能。</a:t>
            </a:r>
            <a:endParaRPr lang="en-US" altLang="zh-TW" sz="1600" dirty="0">
              <a:latin typeface="Times New Roman" pitchFamily="18" charset="0"/>
              <a:ea typeface="標楷體" pitchFamily="65" charset="-120"/>
              <a:cs typeface="Times New Roman" pitchFamily="18" charset="0"/>
            </a:endParaRPr>
          </a:p>
          <a:p>
            <a:pPr marL="358775" indent="-342900" defTabSz="755650">
              <a:buFont typeface="Gill Sans MT" pitchFamily="34" charset="0"/>
              <a:buAutoNum type="arabicPeriod"/>
            </a:pPr>
            <a:r>
              <a:rPr lang="zh-TW" altLang="en-US" sz="1600" dirty="0">
                <a:latin typeface="Times New Roman" pitchFamily="18" charset="0"/>
                <a:ea typeface="標楷體" pitchFamily="65" charset="-120"/>
                <a:cs typeface="Times New Roman" pitchFamily="18" charset="0"/>
              </a:rPr>
              <a:t>學習小西餅、蛋糕、麵包等專業知識與技能。</a:t>
            </a:r>
            <a:endParaRPr lang="en-US" altLang="zh-TW" sz="1600" dirty="0">
              <a:latin typeface="Times New Roman" pitchFamily="18" charset="0"/>
              <a:ea typeface="標楷體" pitchFamily="65" charset="-120"/>
              <a:cs typeface="Times New Roman" pitchFamily="18" charset="0"/>
            </a:endParaRPr>
          </a:p>
          <a:p>
            <a:pPr marL="358775" indent="-342900" defTabSz="755650">
              <a:buFont typeface="Gill Sans MT" pitchFamily="34" charset="0"/>
              <a:buAutoNum type="arabicPeriod"/>
            </a:pPr>
            <a:r>
              <a:rPr lang="zh-TW" altLang="en-US" sz="1600" dirty="0">
                <a:latin typeface="Times New Roman" pitchFamily="18" charset="0"/>
                <a:ea typeface="標楷體" pitchFamily="65" charset="-120"/>
                <a:cs typeface="Times New Roman" pitchFamily="18" charset="0"/>
              </a:rPr>
              <a:t>學習西餐、宴會小點心、鐵板燒等專業知識與技能。</a:t>
            </a:r>
            <a:endParaRPr lang="en-US" altLang="zh-TW" sz="1600" dirty="0">
              <a:latin typeface="Times New Roman" pitchFamily="18" charset="0"/>
              <a:ea typeface="標楷體" pitchFamily="65" charset="-120"/>
              <a:cs typeface="Times New Roman" pitchFamily="18" charset="0"/>
            </a:endParaRPr>
          </a:p>
          <a:p>
            <a:pPr marL="358775" indent="-342900" defTabSz="755650">
              <a:buFont typeface="Gill Sans MT" pitchFamily="34" charset="0"/>
              <a:buAutoNum type="arabicPeriod"/>
            </a:pPr>
            <a:r>
              <a:rPr lang="zh-TW" altLang="en-US" sz="1600" dirty="0">
                <a:latin typeface="Times New Roman" pitchFamily="18" charset="0"/>
                <a:ea typeface="標楷體" pitchFamily="65" charset="-120"/>
                <a:cs typeface="Times New Roman" pitchFamily="18" charset="0"/>
              </a:rPr>
              <a:t>學習調酒、咖啡、茶品、果汁等專業知識與技能。</a:t>
            </a:r>
            <a:endParaRPr lang="en-US" altLang="zh-TW" sz="1600" dirty="0">
              <a:latin typeface="Times New Roman" pitchFamily="18" charset="0"/>
              <a:ea typeface="標楷體" pitchFamily="65" charset="-120"/>
              <a:cs typeface="Times New Roman" pitchFamily="18" charset="0"/>
            </a:endParaRPr>
          </a:p>
          <a:p>
            <a:pPr marL="358775" indent="-342900" defTabSz="755650">
              <a:buFont typeface="Gill Sans MT" pitchFamily="34" charset="0"/>
              <a:buAutoNum type="arabicPeriod"/>
            </a:pPr>
            <a:r>
              <a:rPr lang="zh-TW" altLang="en-US" sz="1600" dirty="0">
                <a:latin typeface="Times New Roman" pitchFamily="18" charset="0"/>
                <a:ea typeface="標楷體" pitchFamily="65" charset="-120"/>
                <a:cs typeface="Times New Roman" pitchFamily="18" charset="0"/>
              </a:rPr>
              <a:t>學習餐旅服務、餐桌擺設、餐桌禮儀等專業知識與技能。</a:t>
            </a:r>
            <a:endParaRPr lang="en-US" altLang="zh-TW" sz="1600" dirty="0">
              <a:latin typeface="Times New Roman" pitchFamily="18" charset="0"/>
              <a:ea typeface="標楷體" pitchFamily="65" charset="-120"/>
              <a:cs typeface="Times New Roman" pitchFamily="18" charset="0"/>
            </a:endParaRPr>
          </a:p>
          <a:p>
            <a:pPr marL="358775" indent="-342900" defTabSz="755650">
              <a:buFont typeface="Gill Sans MT" pitchFamily="34" charset="0"/>
              <a:buAutoNum type="arabicPeriod"/>
            </a:pPr>
            <a:r>
              <a:rPr lang="zh-TW" altLang="en-US" sz="1600" dirty="0">
                <a:latin typeface="Times New Roman" pitchFamily="18" charset="0"/>
                <a:ea typeface="標楷體" pitchFamily="65" charset="-120"/>
                <a:cs typeface="Times New Roman" pitchFamily="18" charset="0"/>
              </a:rPr>
              <a:t>輔導通過中餐烹調、烘焙食品、飲料調製、西餐烹調等乙</a:t>
            </a:r>
            <a:r>
              <a:rPr lang="en-US" altLang="zh-TW" sz="1600" dirty="0">
                <a:latin typeface="Times New Roman" pitchFamily="18" charset="0"/>
                <a:ea typeface="標楷體" pitchFamily="65" charset="-120"/>
                <a:cs typeface="Times New Roman" pitchFamily="18" charset="0"/>
              </a:rPr>
              <a:t>/</a:t>
            </a:r>
            <a:r>
              <a:rPr lang="zh-TW" altLang="en-US" sz="1600" dirty="0">
                <a:latin typeface="Times New Roman" pitchFamily="18" charset="0"/>
                <a:ea typeface="標楷體" pitchFamily="65" charset="-120"/>
                <a:cs typeface="Times New Roman" pitchFamily="18" charset="0"/>
              </a:rPr>
              <a:t>丙級技術士技能檢定。</a:t>
            </a:r>
            <a:endParaRPr lang="en-US" altLang="zh-TW" sz="1600" dirty="0">
              <a:latin typeface="Times New Roman" pitchFamily="18" charset="0"/>
              <a:ea typeface="標楷體" pitchFamily="65" charset="-120"/>
              <a:cs typeface="Times New Roman" pitchFamily="18" charset="0"/>
            </a:endParaRPr>
          </a:p>
        </p:txBody>
      </p:sp>
      <p:sp>
        <p:nvSpPr>
          <p:cNvPr id="33" name="文字方塊 32"/>
          <p:cNvSpPr txBox="1"/>
          <p:nvPr/>
        </p:nvSpPr>
        <p:spPr>
          <a:xfrm>
            <a:off x="5247848" y="795784"/>
            <a:ext cx="2303463" cy="369887"/>
          </a:xfrm>
          <a:prstGeom prst="rect">
            <a:avLst/>
          </a:prstGeom>
          <a:noFill/>
        </p:spPr>
        <p:txBody>
          <a:bodyPr>
            <a:spAutoFit/>
          </a:bodyPr>
          <a:lstStyle/>
          <a:p>
            <a:pPr>
              <a:defRPr/>
            </a:pPr>
            <a:r>
              <a:rPr lang="zh-TW" altLang="en-US" b="1" dirty="0">
                <a:solidFill>
                  <a:schemeClr val="accent2">
                    <a:lumMod val="75000"/>
                  </a:schemeClr>
                </a:solidFill>
                <a:latin typeface="標楷體" panose="03000509000000000000" pitchFamily="65" charset="-120"/>
                <a:ea typeface="標楷體" panose="03000509000000000000" pitchFamily="65" charset="-120"/>
              </a:rPr>
              <a:t>餐旅群</a:t>
            </a:r>
            <a:r>
              <a:rPr lang="en-US" altLang="zh-TW" b="1" dirty="0">
                <a:solidFill>
                  <a:schemeClr val="accent2">
                    <a:lumMod val="75000"/>
                  </a:schemeClr>
                </a:solidFill>
                <a:latin typeface="標楷體" panose="03000509000000000000" pitchFamily="65" charset="-120"/>
                <a:ea typeface="標楷體" panose="03000509000000000000" pitchFamily="65" charset="-120"/>
              </a:rPr>
              <a:t>-</a:t>
            </a:r>
            <a:r>
              <a:rPr lang="zh-TW" altLang="en-US" b="1" dirty="0">
                <a:solidFill>
                  <a:schemeClr val="accent2">
                    <a:lumMod val="75000"/>
                  </a:schemeClr>
                </a:solidFill>
                <a:latin typeface="標楷體" panose="03000509000000000000" pitchFamily="65" charset="-120"/>
                <a:ea typeface="標楷體" panose="03000509000000000000" pitchFamily="65" charset="-120"/>
              </a:rPr>
              <a:t>餐飲技術科</a:t>
            </a: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1" y="4149080"/>
            <a:ext cx="3901231" cy="2716366"/>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9098" y="4149080"/>
            <a:ext cx="4063382" cy="270892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編號版面配置區 3"/>
          <p:cNvSpPr>
            <a:spLocks noGrp="1"/>
          </p:cNvSpPr>
          <p:nvPr>
            <p:ph type="sldNum" sz="quarter" idx="12"/>
          </p:nvPr>
        </p:nvSpPr>
        <p:spPr>
          <a:ln>
            <a:miter lim="800000"/>
            <a:headEnd/>
            <a:tailEnd/>
          </a:ln>
        </p:spPr>
        <p:txBody>
          <a:bodyPr/>
          <a:lstStyle/>
          <a:p>
            <a:pPr>
              <a:defRPr/>
            </a:pPr>
            <a:fld id="{08170E43-D82A-43F5-9EA5-D94AA2B36431}" type="slidenum">
              <a:rPr lang="en-US" altLang="zh-TW"/>
              <a:pPr>
                <a:defRPr/>
              </a:pPr>
              <a:t>14</a:t>
            </a:fld>
            <a:endParaRPr lang="en-US" altLang="zh-TW"/>
          </a:p>
        </p:txBody>
      </p:sp>
      <p:sp>
        <p:nvSpPr>
          <p:cNvPr id="5" name="矩形 4"/>
          <p:cNvSpPr/>
          <p:nvPr/>
        </p:nvSpPr>
        <p:spPr>
          <a:xfrm>
            <a:off x="1104900" y="2852738"/>
            <a:ext cx="7570788" cy="831850"/>
          </a:xfrm>
          <a:prstGeom prst="rect">
            <a:avLst/>
          </a:prstGeom>
        </p:spPr>
        <p:txBody>
          <a:bodyPr wrap="none">
            <a:spAutoFit/>
          </a:bodyPr>
          <a:lstStyle/>
          <a:p>
            <a:pPr>
              <a:defRPr/>
            </a:pPr>
            <a:r>
              <a:rPr kumimoji="0" lang="zh-TW" altLang="en-US" sz="4800" b="1" dirty="0">
                <a:solidFill>
                  <a:schemeClr val="accent3">
                    <a:lumMod val="5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實用技能學程輔導分發作業</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編號版面配置區 3"/>
          <p:cNvSpPr>
            <a:spLocks noGrp="1"/>
          </p:cNvSpPr>
          <p:nvPr>
            <p:ph type="sldNum" sz="quarter" idx="12"/>
          </p:nvPr>
        </p:nvSpPr>
        <p:spPr>
          <a:ln>
            <a:miter lim="800000"/>
            <a:headEnd/>
            <a:tailEnd/>
          </a:ln>
        </p:spPr>
        <p:txBody>
          <a:bodyPr/>
          <a:lstStyle/>
          <a:p>
            <a:pPr>
              <a:defRPr/>
            </a:pPr>
            <a:fld id="{49ED41F9-A62A-4F18-B211-AEE5881E8081}" type="slidenum">
              <a:rPr lang="en-US" altLang="zh-TW"/>
              <a:pPr>
                <a:defRPr/>
              </a:pPr>
              <a:t>15</a:t>
            </a:fld>
            <a:endParaRPr lang="en-US" altLang="zh-TW"/>
          </a:p>
        </p:txBody>
      </p:sp>
      <p:sp>
        <p:nvSpPr>
          <p:cNvPr id="39938" name="Rectangle 3"/>
          <p:cNvSpPr>
            <a:spLocks noChangeArrowheads="1"/>
          </p:cNvSpPr>
          <p:nvPr/>
        </p:nvSpPr>
        <p:spPr bwMode="auto">
          <a:xfrm>
            <a:off x="1042988" y="996950"/>
            <a:ext cx="7921625" cy="4371975"/>
          </a:xfrm>
          <a:prstGeom prst="rect">
            <a:avLst/>
          </a:prstGeom>
          <a:noFill/>
          <a:ln w="9525">
            <a:noFill/>
            <a:miter lim="800000"/>
            <a:headEnd/>
            <a:tailEnd/>
          </a:ln>
        </p:spPr>
        <p:txBody>
          <a:bodyPr>
            <a:spAutoFit/>
          </a:bodyPr>
          <a:lstStyle/>
          <a:p>
            <a:pPr marL="342900" indent="-342900">
              <a:lnSpc>
                <a:spcPct val="114000"/>
              </a:lnSpc>
              <a:buFont typeface="Wingdings" pitchFamily="2" charset="2"/>
              <a:buChar char="Ø"/>
            </a:pPr>
            <a:r>
              <a:rPr lang="en-US" altLang="zh-TW" sz="2400" dirty="0">
                <a:latin typeface="標楷體" pitchFamily="65" charset="-120"/>
                <a:ea typeface="標楷體" pitchFamily="65" charset="-120"/>
              </a:rPr>
              <a:t>115</a:t>
            </a:r>
            <a:r>
              <a:rPr lang="zh-TW" altLang="en-US" sz="2400" dirty="0">
                <a:latin typeface="標楷體" pitchFamily="65" charset="-120"/>
                <a:ea typeface="標楷體" pitchFamily="65" charset="-120"/>
              </a:rPr>
              <a:t>學年度中投區實用技能學程輔導分發，</a:t>
            </a:r>
            <a:r>
              <a:rPr lang="zh-TW" altLang="en-US" sz="2400" b="1" dirty="0">
                <a:latin typeface="標楷體" pitchFamily="65" charset="-120"/>
                <a:ea typeface="標楷體" pitchFamily="65" charset="-120"/>
              </a:rPr>
              <a:t>由臺中家商統籌辦理。 </a:t>
            </a:r>
            <a:endParaRPr lang="en-US" altLang="zh-TW" sz="2400" b="1" dirty="0">
              <a:latin typeface="標楷體" pitchFamily="65" charset="-120"/>
              <a:ea typeface="標楷體" pitchFamily="65" charset="-120"/>
            </a:endParaRPr>
          </a:p>
          <a:p>
            <a:pPr marL="342900" indent="-342900">
              <a:lnSpc>
                <a:spcPct val="114000"/>
              </a:lnSpc>
              <a:buFont typeface="Arial" charset="0"/>
              <a:buChar char="•"/>
            </a:pPr>
            <a:endParaRPr lang="zh-TW" altLang="en-US" sz="1000" b="1" dirty="0">
              <a:latin typeface="標楷體" pitchFamily="65" charset="-120"/>
              <a:ea typeface="標楷體" pitchFamily="65" charset="-120"/>
            </a:endParaRPr>
          </a:p>
          <a:p>
            <a:pPr marL="342900" indent="-342900">
              <a:lnSpc>
                <a:spcPct val="114000"/>
              </a:lnSpc>
              <a:buFont typeface="Wingdings" pitchFamily="2" charset="2"/>
              <a:buChar char="Ø"/>
            </a:pPr>
            <a:r>
              <a:rPr lang="zh-TW" altLang="en-US" sz="2400" dirty="0">
                <a:latin typeface="標楷體" pitchFamily="65" charset="-120"/>
                <a:ea typeface="標楷體" pitchFamily="65" charset="-120"/>
              </a:rPr>
              <a:t>由國中輔導室團體報名，各國中將線上列印團體報名表、線上列印個別</a:t>
            </a:r>
            <a:r>
              <a:rPr lang="zh-TW" altLang="en-US" sz="2400" b="1" dirty="0">
                <a:solidFill>
                  <a:srgbClr val="FF0000"/>
                </a:solidFill>
                <a:latin typeface="標楷體" pitchFamily="65" charset="-120"/>
                <a:ea typeface="標楷體" pitchFamily="65" charset="-120"/>
              </a:rPr>
              <a:t>申請書</a:t>
            </a:r>
            <a:r>
              <a:rPr lang="en-US" altLang="zh-TW" sz="2400" b="1" dirty="0">
                <a:solidFill>
                  <a:srgbClr val="FF0000"/>
                </a:solidFill>
                <a:latin typeface="標楷體" pitchFamily="65" charset="-120"/>
                <a:ea typeface="標楷體" pitchFamily="65" charset="-120"/>
              </a:rPr>
              <a:t>A</a:t>
            </a:r>
            <a:r>
              <a:rPr lang="zh-TW" altLang="en-US" sz="2400" b="1" dirty="0">
                <a:solidFill>
                  <a:srgbClr val="FF0000"/>
                </a:solidFill>
                <a:latin typeface="標楷體" pitchFamily="65" charset="-120"/>
                <a:ea typeface="標楷體" pitchFamily="65" charset="-120"/>
              </a:rPr>
              <a:t>表</a:t>
            </a:r>
            <a:r>
              <a:rPr lang="en-US" altLang="zh-TW" sz="2400" b="1" dirty="0">
                <a:solidFill>
                  <a:srgbClr val="FF0000"/>
                </a:solidFill>
                <a:latin typeface="標楷體" pitchFamily="65" charset="-120"/>
                <a:ea typeface="標楷體" pitchFamily="65" charset="-120"/>
              </a:rPr>
              <a:t>(</a:t>
            </a:r>
            <a:r>
              <a:rPr lang="zh-TW" altLang="en-US" sz="2400" b="1" dirty="0">
                <a:solidFill>
                  <a:srgbClr val="FF0000"/>
                </a:solidFill>
                <a:latin typeface="標楷體" pitchFamily="65" charset="-120"/>
                <a:ea typeface="標楷體" pitchFamily="65" charset="-120"/>
              </a:rPr>
              <a:t>技藝班</a:t>
            </a:r>
            <a:r>
              <a:rPr lang="en-US" altLang="zh-TW" sz="2400" b="1" dirty="0">
                <a:latin typeface="標楷體" pitchFamily="65" charset="-120"/>
                <a:ea typeface="標楷體" pitchFamily="65" charset="-120"/>
              </a:rPr>
              <a:t>)</a:t>
            </a:r>
            <a:r>
              <a:rPr lang="zh-TW" altLang="en-US" sz="2400" b="1" dirty="0">
                <a:latin typeface="標楷體" pitchFamily="65" charset="-120"/>
                <a:ea typeface="標楷體" pitchFamily="65" charset="-120"/>
              </a:rPr>
              <a:t>、</a:t>
            </a:r>
            <a:r>
              <a:rPr lang="zh-TW" altLang="en-US" sz="2400" b="1" dirty="0">
                <a:solidFill>
                  <a:srgbClr val="3366FF"/>
                </a:solidFill>
                <a:latin typeface="標楷體" pitchFamily="65" charset="-120"/>
                <a:ea typeface="標楷體" pitchFamily="65" charset="-120"/>
              </a:rPr>
              <a:t>申請書</a:t>
            </a:r>
            <a:r>
              <a:rPr lang="en-US" altLang="zh-TW" sz="2400" b="1" dirty="0">
                <a:solidFill>
                  <a:srgbClr val="3366FF"/>
                </a:solidFill>
                <a:latin typeface="標楷體" pitchFamily="65" charset="-120"/>
                <a:ea typeface="標楷體" pitchFamily="65" charset="-120"/>
              </a:rPr>
              <a:t>B</a:t>
            </a:r>
            <a:r>
              <a:rPr lang="zh-TW" altLang="en-US" sz="2400" b="1" dirty="0">
                <a:solidFill>
                  <a:srgbClr val="3366FF"/>
                </a:solidFill>
                <a:latin typeface="標楷體" pitchFamily="65" charset="-120"/>
                <a:ea typeface="標楷體" pitchFamily="65" charset="-120"/>
              </a:rPr>
              <a:t>表</a:t>
            </a:r>
            <a:r>
              <a:rPr lang="en-US" altLang="zh-TW" sz="2400" b="1" dirty="0">
                <a:solidFill>
                  <a:srgbClr val="3366FF"/>
                </a:solidFill>
                <a:latin typeface="標楷體" pitchFamily="65" charset="-120"/>
                <a:ea typeface="標楷體" pitchFamily="65" charset="-120"/>
              </a:rPr>
              <a:t>(</a:t>
            </a:r>
            <a:r>
              <a:rPr lang="zh-TW" altLang="en-US" sz="2400" b="1" dirty="0">
                <a:solidFill>
                  <a:srgbClr val="3366FF"/>
                </a:solidFill>
                <a:latin typeface="標楷體" pitchFamily="65" charset="-120"/>
                <a:ea typeface="標楷體" pitchFamily="65" charset="-120"/>
              </a:rPr>
              <a:t>非藝班</a:t>
            </a:r>
            <a:r>
              <a:rPr lang="en-US" altLang="zh-TW" sz="2400" b="1" dirty="0">
                <a:solidFill>
                  <a:srgbClr val="3366FF"/>
                </a:solidFill>
                <a:latin typeface="標楷體" pitchFamily="65" charset="-120"/>
                <a:ea typeface="標楷體" pitchFamily="65" charset="-120"/>
              </a:rPr>
              <a:t>)</a:t>
            </a:r>
            <a:r>
              <a:rPr lang="zh-TW" altLang="en-US" dirty="0"/>
              <a:t> </a:t>
            </a:r>
            <a:r>
              <a:rPr lang="zh-TW" altLang="en-US" sz="2400" dirty="0">
                <a:latin typeface="標楷體" pitchFamily="65" charset="-120"/>
                <a:ea typeface="標楷體" pitchFamily="65" charset="-120"/>
              </a:rPr>
              <a:t>、生涯發展規劃書及相關申請文件依序排列連同報名費</a:t>
            </a:r>
            <a:r>
              <a:rPr lang="en-US" altLang="zh-TW" sz="2400" dirty="0">
                <a:latin typeface="標楷體" pitchFamily="65" charset="-120"/>
                <a:ea typeface="標楷體" pitchFamily="65" charset="-120"/>
              </a:rPr>
              <a:t>150</a:t>
            </a:r>
            <a:r>
              <a:rPr lang="zh-TW" altLang="en-US" sz="2400" dirty="0">
                <a:latin typeface="標楷體" pitchFamily="65" charset="-120"/>
                <a:ea typeface="標楷體" pitchFamily="65" charset="-120"/>
              </a:rPr>
              <a:t>元於</a:t>
            </a:r>
            <a:r>
              <a:rPr lang="en-US" altLang="zh-TW" sz="2400" dirty="0">
                <a:latin typeface="標楷體" pitchFamily="65" charset="-120"/>
                <a:ea typeface="標楷體" pitchFamily="65" charset="-120"/>
              </a:rPr>
              <a:t>115</a:t>
            </a:r>
            <a:r>
              <a:rPr lang="zh-TW" altLang="en-US" sz="2400" dirty="0">
                <a:latin typeface="標楷體" pitchFamily="65" charset="-120"/>
                <a:ea typeface="標楷體" pitchFamily="65" charset="-120"/>
              </a:rPr>
              <a:t>年</a:t>
            </a:r>
            <a:r>
              <a:rPr lang="en-US" altLang="zh-TW" sz="2400" dirty="0">
                <a:latin typeface="標楷體" pitchFamily="65" charset="-120"/>
                <a:ea typeface="標楷體" pitchFamily="65" charset="-120"/>
              </a:rPr>
              <a:t>5</a:t>
            </a:r>
            <a:r>
              <a:rPr lang="zh-TW" altLang="en-US" sz="2400" dirty="0">
                <a:latin typeface="標楷體" pitchFamily="65" charset="-120"/>
                <a:ea typeface="標楷體" pitchFamily="65" charset="-120"/>
              </a:rPr>
              <a:t>月</a:t>
            </a:r>
            <a:r>
              <a:rPr lang="en-US" altLang="zh-TW" sz="2400" dirty="0">
                <a:latin typeface="標楷體" pitchFamily="65" charset="-120"/>
                <a:ea typeface="標楷體" pitchFamily="65" charset="-120"/>
              </a:rPr>
              <a:t>21</a:t>
            </a:r>
            <a:r>
              <a:rPr lang="zh-TW" altLang="en-US" sz="2400" dirty="0">
                <a:latin typeface="標楷體" pitchFamily="65" charset="-120"/>
                <a:ea typeface="標楷體" pitchFamily="65" charset="-120"/>
              </a:rPr>
              <a:t>日</a:t>
            </a:r>
            <a:r>
              <a:rPr lang="en-US" altLang="zh-TW" sz="2400" dirty="0">
                <a:latin typeface="標楷體" pitchFamily="65" charset="-120"/>
                <a:ea typeface="標楷體" pitchFamily="65" charset="-120"/>
              </a:rPr>
              <a:t>~5</a:t>
            </a:r>
            <a:r>
              <a:rPr lang="zh-TW" altLang="en-US" sz="2400" dirty="0">
                <a:latin typeface="標楷體" pitchFamily="65" charset="-120"/>
                <a:ea typeface="標楷體" pitchFamily="65" charset="-120"/>
              </a:rPr>
              <a:t>月</a:t>
            </a:r>
            <a:r>
              <a:rPr lang="en-US" altLang="zh-TW" sz="2400" dirty="0">
                <a:latin typeface="標楷體" pitchFamily="65" charset="-120"/>
                <a:ea typeface="標楷體" pitchFamily="65" charset="-120"/>
              </a:rPr>
              <a:t>22</a:t>
            </a:r>
            <a:r>
              <a:rPr lang="zh-TW" altLang="en-US" sz="2400" dirty="0">
                <a:latin typeface="標楷體" pitchFamily="65" charset="-120"/>
                <a:ea typeface="標楷體" pitchFamily="65" charset="-120"/>
              </a:rPr>
              <a:t>日至臺中家商辦理報名。</a:t>
            </a:r>
            <a:r>
              <a:rPr lang="en-US" altLang="zh-TW" sz="2400" dirty="0">
                <a:latin typeface="標楷體" pitchFamily="65" charset="-120"/>
                <a:ea typeface="標楷體" pitchFamily="65" charset="-120"/>
              </a:rPr>
              <a:t>(</a:t>
            </a:r>
            <a:r>
              <a:rPr lang="zh-TW" altLang="en-US" sz="2400" dirty="0">
                <a:solidFill>
                  <a:srgbClr val="FF0000"/>
                </a:solidFill>
                <a:latin typeface="標楷體" pitchFamily="65" charset="-120"/>
                <a:ea typeface="標楷體" pitchFamily="65" charset="-120"/>
              </a:rPr>
              <a:t>請提早於二週前向國中輔導室報名</a:t>
            </a:r>
            <a:r>
              <a:rPr lang="en-US" altLang="zh-TW" sz="2400" dirty="0">
                <a:latin typeface="標楷體" pitchFamily="65" charset="-120"/>
                <a:ea typeface="標楷體" pitchFamily="65" charset="-120"/>
              </a:rPr>
              <a:t>)</a:t>
            </a:r>
          </a:p>
          <a:p>
            <a:pPr marL="342900" indent="-342900">
              <a:lnSpc>
                <a:spcPct val="114000"/>
              </a:lnSpc>
              <a:buFont typeface="Arial" charset="0"/>
              <a:buChar char="•"/>
            </a:pPr>
            <a:endParaRPr lang="zh-TW" altLang="zh-TW" sz="900" dirty="0">
              <a:latin typeface="標楷體" pitchFamily="65" charset="-120"/>
              <a:ea typeface="標楷體" pitchFamily="65" charset="-120"/>
            </a:endParaRPr>
          </a:p>
          <a:p>
            <a:pPr marL="342900" indent="-342900">
              <a:lnSpc>
                <a:spcPct val="114000"/>
              </a:lnSpc>
              <a:buFont typeface="Wingdings" pitchFamily="2" charset="2"/>
              <a:buChar char="Ø"/>
            </a:pPr>
            <a:r>
              <a:rPr lang="zh-TW" altLang="en-US" sz="2400" dirty="0">
                <a:latin typeface="標楷體" pitchFamily="65" charset="-120"/>
                <a:ea typeface="標楷體" pitchFamily="65" charset="-120"/>
              </a:rPr>
              <a:t>中投區各校招生科別及名額，可至臺中家商網站查詢。</a:t>
            </a:r>
            <a:endParaRPr lang="en-US" altLang="zh-TW" sz="2400" dirty="0">
              <a:latin typeface="標楷體" pitchFamily="65" charset="-120"/>
              <a:ea typeface="標楷體" pitchFamily="65" charset="-120"/>
            </a:endParaRPr>
          </a:p>
          <a:p>
            <a:pPr marL="342900" indent="-342900">
              <a:lnSpc>
                <a:spcPct val="114000"/>
              </a:lnSpc>
              <a:buFont typeface="Arial" charset="0"/>
              <a:buChar char="•"/>
            </a:pPr>
            <a:endParaRPr lang="en-US" altLang="zh-TW" sz="900" dirty="0">
              <a:latin typeface="標楷體" pitchFamily="65" charset="-120"/>
              <a:ea typeface="標楷體" pitchFamily="65" charset="-120"/>
            </a:endParaRPr>
          </a:p>
          <a:p>
            <a:pPr marL="342900" indent="-342900">
              <a:lnSpc>
                <a:spcPct val="114000"/>
              </a:lnSpc>
              <a:buFont typeface="Wingdings" pitchFamily="2" charset="2"/>
              <a:buChar char="Ø"/>
            </a:pPr>
            <a:r>
              <a:rPr lang="zh-TW" altLang="en-US" sz="2400" dirty="0">
                <a:latin typeface="標楷體" pitchFamily="65" charset="-120"/>
                <a:ea typeface="標楷體" pitchFamily="65" charset="-120"/>
              </a:rPr>
              <a:t>放榜時間：</a:t>
            </a:r>
            <a:r>
              <a:rPr lang="en-US" altLang="zh-TW" sz="2400" dirty="0">
                <a:latin typeface="標楷體" pitchFamily="65" charset="-120"/>
                <a:ea typeface="標楷體" pitchFamily="65" charset="-120"/>
              </a:rPr>
              <a:t>115</a:t>
            </a:r>
            <a:r>
              <a:rPr lang="zh-TW" altLang="en-US" sz="2400" dirty="0">
                <a:latin typeface="標楷體" pitchFamily="65" charset="-120"/>
                <a:ea typeface="標楷體" pitchFamily="65" charset="-120"/>
              </a:rPr>
              <a:t>年</a:t>
            </a:r>
            <a:r>
              <a:rPr lang="en-US" altLang="zh-TW" sz="2400" dirty="0">
                <a:latin typeface="標楷體" pitchFamily="65" charset="-120"/>
                <a:ea typeface="標楷體" pitchFamily="65" charset="-120"/>
              </a:rPr>
              <a:t>6</a:t>
            </a:r>
            <a:r>
              <a:rPr lang="zh-TW" altLang="en-US" sz="2400" dirty="0">
                <a:latin typeface="標楷體" pitchFamily="65" charset="-120"/>
                <a:ea typeface="標楷體" pitchFamily="65" charset="-120"/>
              </a:rPr>
              <a:t>月</a:t>
            </a:r>
            <a:r>
              <a:rPr lang="en-US" altLang="zh-TW" sz="2400" dirty="0">
                <a:latin typeface="標楷體" pitchFamily="65" charset="-120"/>
                <a:ea typeface="標楷體" pitchFamily="65" charset="-120"/>
              </a:rPr>
              <a:t>11</a:t>
            </a:r>
            <a:r>
              <a:rPr lang="zh-TW" altLang="en-US" sz="2400" dirty="0">
                <a:latin typeface="標楷體" pitchFamily="65" charset="-120"/>
                <a:ea typeface="標楷體" pitchFamily="65" charset="-120"/>
              </a:rPr>
              <a:t>日</a:t>
            </a:r>
            <a:r>
              <a:rPr lang="en-US" altLang="zh-TW" sz="2400" dirty="0">
                <a:latin typeface="標楷體" pitchFamily="65" charset="-120"/>
                <a:ea typeface="標楷體" pitchFamily="65" charset="-120"/>
              </a:rPr>
              <a:t>(</a:t>
            </a:r>
            <a:r>
              <a:rPr lang="zh-TW" altLang="en-US" sz="2400" dirty="0">
                <a:latin typeface="標楷體" pitchFamily="65" charset="-120"/>
                <a:ea typeface="標楷體" pitchFamily="65" charset="-120"/>
              </a:rPr>
              <a:t>四</a:t>
            </a:r>
            <a:r>
              <a:rPr lang="en-US" altLang="zh-TW" sz="2400" dirty="0">
                <a:latin typeface="標楷體" pitchFamily="65" charset="-120"/>
                <a:ea typeface="標楷體" pitchFamily="65" charset="-120"/>
              </a:rPr>
              <a:t>)</a:t>
            </a:r>
            <a:r>
              <a:rPr lang="zh-TW" altLang="en-US" sz="2400" dirty="0">
                <a:latin typeface="標楷體" pitchFamily="65" charset="-120"/>
                <a:ea typeface="標楷體" pitchFamily="65" charset="-120"/>
              </a:rPr>
              <a:t>上午</a:t>
            </a:r>
            <a:r>
              <a:rPr lang="en-US" altLang="zh-TW" sz="2400" dirty="0">
                <a:latin typeface="標楷體" pitchFamily="65" charset="-120"/>
                <a:ea typeface="標楷體" pitchFamily="65" charset="-120"/>
              </a:rPr>
              <a:t>10</a:t>
            </a:r>
            <a:r>
              <a:rPr lang="zh-TW" altLang="en-US" sz="2400" dirty="0">
                <a:latin typeface="標楷體" pitchFamily="65" charset="-120"/>
                <a:ea typeface="標楷體" pitchFamily="65" charset="-120"/>
              </a:rPr>
              <a:t>時。</a:t>
            </a:r>
            <a:r>
              <a:rPr lang="zh-TW" altLang="en-US" dirty="0"/>
              <a:t> </a:t>
            </a:r>
            <a:endParaRPr lang="zh-TW" altLang="zh-TW" dirty="0"/>
          </a:p>
        </p:txBody>
      </p:sp>
      <p:sp>
        <p:nvSpPr>
          <p:cNvPr id="26628" name="Rectangle 2"/>
          <p:cNvSpPr>
            <a:spLocks noChangeArrowheads="1"/>
          </p:cNvSpPr>
          <p:nvPr/>
        </p:nvSpPr>
        <p:spPr bwMode="gray">
          <a:xfrm>
            <a:off x="576263" y="404813"/>
            <a:ext cx="5148262" cy="747712"/>
          </a:xfrm>
          <a:prstGeom prst="rect">
            <a:avLst/>
          </a:prstGeom>
          <a:noFill/>
          <a:ln w="9525">
            <a:noFill/>
            <a:miter lim="800000"/>
            <a:headEnd/>
            <a:tailEnd/>
          </a:ln>
        </p:spPr>
        <p:txBody>
          <a:bodyPr anchor="ctr"/>
          <a:lstStyle/>
          <a:p>
            <a:pPr algn="ct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輔導分發學校及期程</a:t>
            </a:r>
            <a:endPar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endParaRPr>
          </a:p>
          <a:p>
            <a:pPr algn="ctr">
              <a:defRPr/>
            </a:pPr>
            <a:endParaRPr kumimoji="0" lang="zh-TW" altLang="en-US" sz="3600" b="1" dirty="0">
              <a:latin typeface="標楷體" pitchFamily="65" charset="-120"/>
              <a:ea typeface="標楷體" pitchFamily="65" charset="-12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編號版面配置區 3"/>
          <p:cNvSpPr>
            <a:spLocks noGrp="1"/>
          </p:cNvSpPr>
          <p:nvPr>
            <p:ph type="sldNum" sz="quarter" idx="12"/>
          </p:nvPr>
        </p:nvSpPr>
        <p:spPr>
          <a:ln>
            <a:miter lim="800000"/>
            <a:headEnd/>
            <a:tailEnd/>
          </a:ln>
        </p:spPr>
        <p:txBody>
          <a:bodyPr/>
          <a:lstStyle/>
          <a:p>
            <a:pPr>
              <a:defRPr/>
            </a:pPr>
            <a:fld id="{3AB6B3ED-0A35-4741-B006-30DA29712EAA}" type="slidenum">
              <a:rPr lang="en-US" altLang="zh-TW"/>
              <a:pPr>
                <a:defRPr/>
              </a:pPr>
              <a:t>16</a:t>
            </a:fld>
            <a:endParaRPr lang="en-US" altLang="zh-TW"/>
          </a:p>
        </p:txBody>
      </p:sp>
      <p:sp>
        <p:nvSpPr>
          <p:cNvPr id="40962" name="Rectangle 3"/>
          <p:cNvSpPr>
            <a:spLocks noChangeArrowheads="1"/>
          </p:cNvSpPr>
          <p:nvPr/>
        </p:nvSpPr>
        <p:spPr bwMode="auto">
          <a:xfrm>
            <a:off x="971550" y="836613"/>
            <a:ext cx="8424863" cy="4789487"/>
          </a:xfrm>
          <a:prstGeom prst="rect">
            <a:avLst/>
          </a:prstGeom>
          <a:noFill/>
          <a:ln w="9525">
            <a:noFill/>
            <a:miter lim="800000"/>
            <a:headEnd/>
            <a:tailEnd/>
          </a:ln>
        </p:spPr>
        <p:txBody>
          <a:bodyPr>
            <a:spAutoFit/>
          </a:bodyPr>
          <a:lstStyle/>
          <a:p>
            <a:pPr marL="571500" indent="-571500">
              <a:lnSpc>
                <a:spcPct val="114000"/>
              </a:lnSpc>
              <a:spcAft>
                <a:spcPts val="600"/>
              </a:spcAft>
              <a:buFont typeface="Wingdings" pitchFamily="2" charset="2"/>
              <a:buChar char="Ø"/>
            </a:pPr>
            <a:r>
              <a:rPr lang="zh-TW" altLang="en-US" sz="3200" b="1">
                <a:latin typeface="標楷體" pitchFamily="65" charset="-120"/>
                <a:ea typeface="標楷體" pitchFamily="65" charset="-120"/>
              </a:rPr>
              <a:t>分發對象的優先順序</a:t>
            </a:r>
          </a:p>
          <a:p>
            <a:pPr marL="571500" indent="-571500">
              <a:lnSpc>
                <a:spcPct val="114000"/>
              </a:lnSpc>
              <a:spcAft>
                <a:spcPts val="600"/>
              </a:spcAft>
            </a:pPr>
            <a:r>
              <a:rPr lang="en-US" altLang="zh-TW" sz="3200">
                <a:latin typeface="標楷體" pitchFamily="65" charset="-120"/>
                <a:ea typeface="標楷體" pitchFamily="65" charset="-120"/>
              </a:rPr>
              <a:t>  </a:t>
            </a:r>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曾選習國中技藝教育應屆畢（結）業生。</a:t>
            </a:r>
          </a:p>
          <a:p>
            <a:pPr marL="571500" indent="-571500">
              <a:lnSpc>
                <a:spcPct val="114000"/>
              </a:lnSpc>
              <a:spcAft>
                <a:spcPts val="600"/>
              </a:spcAft>
            </a:pPr>
            <a:r>
              <a:rPr lang="en-US" altLang="zh-TW" sz="2800">
                <a:latin typeface="標楷體" pitchFamily="65" charset="-120"/>
                <a:ea typeface="標楷體" pitchFamily="65" charset="-120"/>
              </a:rPr>
              <a:t>  2.</a:t>
            </a:r>
            <a:r>
              <a:rPr lang="zh-TW" altLang="en-US" sz="2800">
                <a:latin typeface="標楷體" pitchFamily="65" charset="-120"/>
                <a:ea typeface="標楷體" pitchFamily="65" charset="-120"/>
              </a:rPr>
              <a:t>曾選習國中技藝教育非應屆畢（結）業生。</a:t>
            </a:r>
          </a:p>
          <a:p>
            <a:pPr marL="571500" indent="-571500">
              <a:lnSpc>
                <a:spcPct val="114000"/>
              </a:lnSpc>
              <a:spcAft>
                <a:spcPts val="600"/>
              </a:spcAft>
            </a:pPr>
            <a:r>
              <a:rPr lang="en-US" altLang="zh-TW" sz="2800">
                <a:latin typeface="標楷體" pitchFamily="65" charset="-120"/>
                <a:ea typeface="標楷體" pitchFamily="65" charset="-120"/>
              </a:rPr>
              <a:t>  3.</a:t>
            </a:r>
            <a:r>
              <a:rPr lang="zh-TW" altLang="en-US" sz="2800">
                <a:latin typeface="標楷體" pitchFamily="65" charset="-120"/>
                <a:ea typeface="標楷體" pitchFamily="65" charset="-120"/>
              </a:rPr>
              <a:t>未曾選習國中技藝教育應屆畢</a:t>
            </a: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結</a:t>
            </a: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業生。</a:t>
            </a:r>
          </a:p>
          <a:p>
            <a:pPr marL="571500" indent="-571500">
              <a:lnSpc>
                <a:spcPct val="114000"/>
              </a:lnSpc>
              <a:spcAft>
                <a:spcPts val="600"/>
              </a:spcAft>
            </a:pPr>
            <a:r>
              <a:rPr lang="en-US" altLang="zh-TW" sz="2800">
                <a:latin typeface="標楷體" pitchFamily="65" charset="-120"/>
                <a:ea typeface="標楷體" pitchFamily="65" charset="-120"/>
              </a:rPr>
              <a:t>  4.</a:t>
            </a:r>
            <a:r>
              <a:rPr lang="zh-TW" altLang="en-US" sz="2800">
                <a:latin typeface="標楷體" pitchFamily="65" charset="-120"/>
                <a:ea typeface="標楷體" pitchFamily="65" charset="-120"/>
              </a:rPr>
              <a:t>未曾選習國中技藝教育非應屆畢</a:t>
            </a: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結</a:t>
            </a: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業生。</a:t>
            </a:r>
            <a:endParaRPr lang="en-US" altLang="zh-TW" sz="2800">
              <a:latin typeface="標楷體" pitchFamily="65" charset="-120"/>
              <a:ea typeface="標楷體" pitchFamily="65" charset="-120"/>
            </a:endParaRPr>
          </a:p>
          <a:p>
            <a:pPr marL="571500" indent="-571500">
              <a:lnSpc>
                <a:spcPct val="114000"/>
              </a:lnSpc>
              <a:spcBef>
                <a:spcPts val="600"/>
              </a:spcBef>
              <a:buFont typeface="Wingdings" pitchFamily="2" charset="2"/>
              <a:buChar char="Ø"/>
            </a:pPr>
            <a:r>
              <a:rPr lang="zh-TW" altLang="zh-TW" sz="3200">
                <a:latin typeface="標楷體" pitchFamily="65" charset="-120"/>
                <a:ea typeface="標楷體" pitchFamily="65" charset="-120"/>
              </a:rPr>
              <a:t>各該對象，依其</a:t>
            </a:r>
            <a:r>
              <a:rPr lang="zh-TW" altLang="zh-TW" sz="3200" b="1">
                <a:solidFill>
                  <a:srgbClr val="FF0000"/>
                </a:solidFill>
                <a:latin typeface="標楷體" pitchFamily="65" charset="-120"/>
                <a:ea typeface="標楷體" pitchFamily="65" charset="-120"/>
              </a:rPr>
              <a:t>志願順序</a:t>
            </a:r>
            <a:r>
              <a:rPr lang="zh-TW" altLang="zh-TW" sz="3200">
                <a:latin typeface="標楷體" pitchFamily="65" charset="-120"/>
                <a:ea typeface="標楷體" pitchFamily="65" charset="-120"/>
              </a:rPr>
              <a:t>進行分發，若相同志願申請人數超過招生名額時依下列規定順序分發</a:t>
            </a:r>
          </a:p>
        </p:txBody>
      </p:sp>
      <p:sp>
        <p:nvSpPr>
          <p:cNvPr id="40963" name="Rectangle 2"/>
          <p:cNvSpPr>
            <a:spLocks noChangeArrowheads="1"/>
          </p:cNvSpPr>
          <p:nvPr/>
        </p:nvSpPr>
        <p:spPr bwMode="gray">
          <a:xfrm>
            <a:off x="5580063" y="981075"/>
            <a:ext cx="4033837" cy="487363"/>
          </a:xfrm>
          <a:prstGeom prst="rect">
            <a:avLst/>
          </a:prstGeom>
          <a:noFill/>
          <a:ln w="9525">
            <a:noFill/>
            <a:miter lim="800000"/>
            <a:headEnd/>
            <a:tailEnd/>
          </a:ln>
        </p:spPr>
        <p:txBody>
          <a:bodyPr anchor="ctr"/>
          <a:lstStyle/>
          <a:p>
            <a:pPr algn="ctr"/>
            <a:endParaRPr kumimoji="0" lang="zh-TW" altLang="en-US" sz="4000" b="1">
              <a:latin typeface="標楷體" pitchFamily="65" charset="-120"/>
              <a:ea typeface="標楷體" pitchFamily="65" charset="-120"/>
            </a:endParaRPr>
          </a:p>
        </p:txBody>
      </p:sp>
      <p:sp>
        <p:nvSpPr>
          <p:cNvPr id="6" name="Rectangle 2"/>
          <p:cNvSpPr>
            <a:spLocks noChangeArrowheads="1"/>
          </p:cNvSpPr>
          <p:nvPr/>
        </p:nvSpPr>
        <p:spPr bwMode="gray">
          <a:xfrm>
            <a:off x="1042988" y="376238"/>
            <a:ext cx="5868987" cy="749300"/>
          </a:xfrm>
          <a:prstGeom prst="rect">
            <a:avLst/>
          </a:prstGeom>
          <a:noFill/>
          <a:ln w="9525">
            <a:noFill/>
            <a:miter lim="800000"/>
            <a:headEnd/>
            <a:tailEnd/>
          </a:ln>
        </p:spPr>
        <p:txBody>
          <a:bodyPr anchor="ct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分發優先順序</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(1/3)</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endParaRPr>
          </a:p>
          <a:p>
            <a:pPr algn="ctr">
              <a:defRPr/>
            </a:pPr>
            <a:endParaRPr kumimoji="0" lang="zh-TW" altLang="en-US" sz="3600" b="1" dirty="0">
              <a:latin typeface="標楷體" pitchFamily="65" charset="-120"/>
              <a:ea typeface="標楷體" pitchFamily="65" charset="-12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編號版面配置區 3"/>
          <p:cNvSpPr>
            <a:spLocks noGrp="1"/>
          </p:cNvSpPr>
          <p:nvPr>
            <p:ph type="sldNum" sz="quarter" idx="12"/>
          </p:nvPr>
        </p:nvSpPr>
        <p:spPr>
          <a:ln>
            <a:miter lim="800000"/>
            <a:headEnd/>
            <a:tailEnd/>
          </a:ln>
        </p:spPr>
        <p:txBody>
          <a:bodyPr/>
          <a:lstStyle/>
          <a:p>
            <a:pPr>
              <a:defRPr/>
            </a:pPr>
            <a:fld id="{6A444377-E9A4-406B-AFA8-5374C493FF15}" type="slidenum">
              <a:rPr lang="en-US" altLang="zh-TW"/>
              <a:pPr>
                <a:defRPr/>
              </a:pPr>
              <a:t>17</a:t>
            </a:fld>
            <a:endParaRPr lang="en-US" altLang="zh-TW"/>
          </a:p>
        </p:txBody>
      </p:sp>
      <p:sp>
        <p:nvSpPr>
          <p:cNvPr id="41986" name="Rectangle 3"/>
          <p:cNvSpPr>
            <a:spLocks noChangeArrowheads="1"/>
          </p:cNvSpPr>
          <p:nvPr/>
        </p:nvSpPr>
        <p:spPr bwMode="auto">
          <a:xfrm>
            <a:off x="900113" y="1125538"/>
            <a:ext cx="8712200" cy="4397375"/>
          </a:xfrm>
          <a:prstGeom prst="rect">
            <a:avLst/>
          </a:prstGeom>
          <a:noFill/>
          <a:ln w="9525">
            <a:noFill/>
            <a:miter lim="800000"/>
            <a:headEnd/>
            <a:tailEnd/>
          </a:ln>
        </p:spPr>
        <p:txBody>
          <a:bodyPr>
            <a:spAutoFit/>
          </a:bodyPr>
          <a:lstStyle/>
          <a:p>
            <a:pPr>
              <a:lnSpc>
                <a:spcPct val="110000"/>
              </a:lnSpc>
              <a:spcAft>
                <a:spcPts val="600"/>
              </a:spcAft>
            </a:pPr>
            <a:r>
              <a:rPr lang="en-US" altLang="zh-TW" sz="2800" b="1">
                <a:latin typeface="標楷體" pitchFamily="65" charset="-120"/>
                <a:ea typeface="標楷體" pitchFamily="65" charset="-120"/>
              </a:rPr>
              <a:t>(</a:t>
            </a:r>
            <a:r>
              <a:rPr lang="zh-TW" altLang="zh-TW" sz="2800" b="1">
                <a:latin typeface="標楷體" pitchFamily="65" charset="-120"/>
                <a:ea typeface="標楷體" pitchFamily="65" charset="-120"/>
              </a:rPr>
              <a:t>一</a:t>
            </a:r>
            <a:r>
              <a:rPr lang="en-US" altLang="zh-TW" sz="2800" b="1">
                <a:latin typeface="標楷體" pitchFamily="65" charset="-120"/>
                <a:ea typeface="標楷體" pitchFamily="65" charset="-120"/>
              </a:rPr>
              <a:t>)</a:t>
            </a:r>
            <a:r>
              <a:rPr lang="zh-TW" altLang="zh-TW" sz="2800" b="1">
                <a:latin typeface="標楷體" pitchFamily="65" charset="-120"/>
                <a:ea typeface="標楷體" pitchFamily="65" charset="-120"/>
              </a:rPr>
              <a:t>曾選習國中技藝教育應屆及非應屆畢業生：</a:t>
            </a:r>
          </a:p>
          <a:p>
            <a:pPr>
              <a:lnSpc>
                <a:spcPct val="110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1.</a:t>
            </a:r>
            <a:r>
              <a:rPr lang="zh-TW" altLang="zh-TW" sz="2800">
                <a:latin typeface="標楷體" pitchFamily="65" charset="-120"/>
                <a:ea typeface="標楷體" pitchFamily="65" charset="-120"/>
              </a:rPr>
              <a:t>曾參加各直轄市、縣</a:t>
            </a:r>
            <a:r>
              <a:rPr lang="en-US" altLang="zh-TW" sz="2800">
                <a:latin typeface="標楷體" pitchFamily="65" charset="-120"/>
                <a:ea typeface="標楷體" pitchFamily="65" charset="-120"/>
              </a:rPr>
              <a:t>(</a:t>
            </a:r>
            <a:r>
              <a:rPr lang="zh-TW" altLang="zh-TW" sz="2800">
                <a:latin typeface="標楷體" pitchFamily="65" charset="-120"/>
                <a:ea typeface="標楷體" pitchFamily="65" charset="-120"/>
              </a:rPr>
              <a:t>市</a:t>
            </a:r>
            <a:r>
              <a:rPr lang="en-US" altLang="zh-TW" sz="2800">
                <a:latin typeface="標楷體" pitchFamily="65" charset="-120"/>
                <a:ea typeface="標楷體" pitchFamily="65" charset="-120"/>
              </a:rPr>
              <a:t>)</a:t>
            </a:r>
            <a:r>
              <a:rPr lang="zh-TW" altLang="zh-TW" sz="2800">
                <a:latin typeface="標楷體" pitchFamily="65" charset="-120"/>
                <a:ea typeface="標楷體" pitchFamily="65" charset="-120"/>
              </a:rPr>
              <a:t>政府主辦之技藝競賽</a:t>
            </a:r>
            <a:endParaRPr lang="en-US" altLang="zh-TW" sz="2800">
              <a:latin typeface="標楷體" pitchFamily="65" charset="-120"/>
              <a:ea typeface="標楷體" pitchFamily="65" charset="-120"/>
            </a:endParaRPr>
          </a:p>
          <a:p>
            <a:pPr>
              <a:lnSpc>
                <a:spcPct val="110000"/>
              </a:lnSpc>
            </a:pPr>
            <a:r>
              <a:rPr lang="zh-TW" altLang="en-US" sz="2800">
                <a:latin typeface="標楷體" pitchFamily="65" charset="-120"/>
                <a:ea typeface="標楷體" pitchFamily="65" charset="-120"/>
              </a:rPr>
              <a:t>     </a:t>
            </a:r>
            <a:r>
              <a:rPr lang="zh-TW" altLang="zh-TW" sz="2800">
                <a:latin typeface="標楷體" pitchFamily="65" charset="-120"/>
                <a:ea typeface="標楷體" pitchFamily="65" charset="-120"/>
              </a:rPr>
              <a:t>或成果展，獲獎並為低收入戶者。</a:t>
            </a:r>
          </a:p>
          <a:p>
            <a:pPr>
              <a:lnSpc>
                <a:spcPct val="110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2.</a:t>
            </a:r>
            <a:r>
              <a:rPr lang="zh-TW" altLang="zh-TW" sz="2800">
                <a:latin typeface="標楷體" pitchFamily="65" charset="-120"/>
                <a:ea typeface="標楷體" pitchFamily="65" charset="-120"/>
              </a:rPr>
              <a:t>曾參加各直轄市、縣</a:t>
            </a:r>
            <a:r>
              <a:rPr lang="en-US" altLang="zh-TW" sz="2800">
                <a:latin typeface="標楷體" pitchFamily="65" charset="-120"/>
                <a:ea typeface="標楷體" pitchFamily="65" charset="-120"/>
              </a:rPr>
              <a:t>(</a:t>
            </a:r>
            <a:r>
              <a:rPr lang="zh-TW" altLang="zh-TW" sz="2800">
                <a:latin typeface="標楷體" pitchFamily="65" charset="-120"/>
                <a:ea typeface="標楷體" pitchFamily="65" charset="-120"/>
              </a:rPr>
              <a:t>市</a:t>
            </a:r>
            <a:r>
              <a:rPr lang="en-US" altLang="zh-TW" sz="2800">
                <a:latin typeface="標楷體" pitchFamily="65" charset="-120"/>
                <a:ea typeface="標楷體" pitchFamily="65" charset="-120"/>
              </a:rPr>
              <a:t>)</a:t>
            </a:r>
            <a:r>
              <a:rPr lang="zh-TW" altLang="zh-TW" sz="2800">
                <a:latin typeface="標楷體" pitchFamily="65" charset="-120"/>
                <a:ea typeface="標楷體" pitchFamily="65" charset="-120"/>
              </a:rPr>
              <a:t>政府主辦之技藝競賽</a:t>
            </a:r>
            <a:endParaRPr lang="en-US" altLang="zh-TW" sz="2800">
              <a:latin typeface="標楷體" pitchFamily="65" charset="-120"/>
              <a:ea typeface="標楷體" pitchFamily="65" charset="-120"/>
            </a:endParaRPr>
          </a:p>
          <a:p>
            <a:pPr>
              <a:lnSpc>
                <a:spcPct val="110000"/>
              </a:lnSpc>
            </a:pPr>
            <a:r>
              <a:rPr lang="zh-TW" altLang="en-US" sz="2800">
                <a:latin typeface="標楷體" pitchFamily="65" charset="-120"/>
                <a:ea typeface="標楷體" pitchFamily="65" charset="-120"/>
              </a:rPr>
              <a:t>     </a:t>
            </a:r>
            <a:r>
              <a:rPr lang="zh-TW" altLang="zh-TW" sz="2800">
                <a:latin typeface="標楷體" pitchFamily="65" charset="-120"/>
                <a:ea typeface="標楷體" pitchFamily="65" charset="-120"/>
              </a:rPr>
              <a:t>或成果展，獲獎者。</a:t>
            </a:r>
          </a:p>
          <a:p>
            <a:pPr>
              <a:lnSpc>
                <a:spcPct val="110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3.</a:t>
            </a:r>
            <a:r>
              <a:rPr lang="zh-TW" altLang="zh-TW" sz="2800">
                <a:latin typeface="標楷體" pitchFamily="65" charset="-120"/>
                <a:ea typeface="標楷體" pitchFamily="65" charset="-120"/>
              </a:rPr>
              <a:t>低收入戶。</a:t>
            </a:r>
          </a:p>
          <a:p>
            <a:pPr>
              <a:lnSpc>
                <a:spcPct val="110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4.</a:t>
            </a:r>
            <a:r>
              <a:rPr lang="zh-TW" altLang="zh-TW" sz="2800">
                <a:latin typeface="標楷體" pitchFamily="65" charset="-120"/>
                <a:ea typeface="標楷體" pitchFamily="65" charset="-120"/>
              </a:rPr>
              <a:t>職群綜合表現積分。</a:t>
            </a:r>
          </a:p>
          <a:p>
            <a:pPr>
              <a:lnSpc>
                <a:spcPct val="110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5.</a:t>
            </a:r>
            <a:r>
              <a:rPr lang="zh-TW" altLang="en-US" sz="2800">
                <a:latin typeface="標楷體" pitchFamily="65" charset="-120"/>
                <a:ea typeface="標楷體" pitchFamily="65" charset="-120"/>
              </a:rPr>
              <a:t>總積分相同時，由各分區小組訂定優先分發順</a:t>
            </a:r>
            <a:endParaRPr lang="en-US" altLang="zh-TW" sz="2800">
              <a:latin typeface="標楷體" pitchFamily="65" charset="-120"/>
              <a:ea typeface="標楷體" pitchFamily="65" charset="-120"/>
            </a:endParaRPr>
          </a:p>
          <a:p>
            <a:pPr>
              <a:lnSpc>
                <a:spcPct val="110000"/>
              </a:lnSpc>
            </a:pPr>
            <a:r>
              <a:rPr lang="en-US" altLang="zh-TW" sz="2800">
                <a:latin typeface="標楷體" pitchFamily="65" charset="-120"/>
                <a:ea typeface="標楷體" pitchFamily="65" charset="-120"/>
              </a:rPr>
              <a:t>    </a:t>
            </a:r>
            <a:r>
              <a:rPr lang="zh-TW" altLang="en-US" sz="2800">
                <a:latin typeface="標楷體" pitchFamily="65" charset="-120"/>
                <a:ea typeface="標楷體" pitchFamily="65" charset="-120"/>
              </a:rPr>
              <a:t> 序。</a:t>
            </a:r>
          </a:p>
        </p:txBody>
      </p:sp>
      <p:sp>
        <p:nvSpPr>
          <p:cNvPr id="5" name="Rectangle 2"/>
          <p:cNvSpPr>
            <a:spLocks noChangeArrowheads="1"/>
          </p:cNvSpPr>
          <p:nvPr/>
        </p:nvSpPr>
        <p:spPr bwMode="gray">
          <a:xfrm>
            <a:off x="1042988" y="376238"/>
            <a:ext cx="5868987" cy="749300"/>
          </a:xfrm>
          <a:prstGeom prst="rect">
            <a:avLst/>
          </a:prstGeom>
          <a:noFill/>
          <a:ln w="9525">
            <a:noFill/>
            <a:miter lim="800000"/>
            <a:headEnd/>
            <a:tailEnd/>
          </a:ln>
        </p:spPr>
        <p:txBody>
          <a:bodyPr anchor="ct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分發優先順序</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(2/3)</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endParaRPr>
          </a:p>
          <a:p>
            <a:pPr algn="ctr">
              <a:defRPr/>
            </a:pPr>
            <a:endParaRPr kumimoji="0" lang="zh-TW" altLang="en-US" sz="3600" b="1" dirty="0">
              <a:latin typeface="標楷體" pitchFamily="65" charset="-120"/>
              <a:ea typeface="標楷體" pitchFamily="65" charset="-12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編號版面配置區 3"/>
          <p:cNvSpPr>
            <a:spLocks noGrp="1"/>
          </p:cNvSpPr>
          <p:nvPr>
            <p:ph type="sldNum" sz="quarter" idx="12"/>
          </p:nvPr>
        </p:nvSpPr>
        <p:spPr>
          <a:ln>
            <a:miter lim="800000"/>
            <a:headEnd/>
            <a:tailEnd/>
          </a:ln>
        </p:spPr>
        <p:txBody>
          <a:bodyPr/>
          <a:lstStyle/>
          <a:p>
            <a:pPr>
              <a:defRPr/>
            </a:pPr>
            <a:fld id="{09374F5F-EB9D-4537-BA0B-D3E40858DA8F}" type="slidenum">
              <a:rPr lang="en-US" altLang="zh-TW"/>
              <a:pPr>
                <a:defRPr/>
              </a:pPr>
              <a:t>18</a:t>
            </a:fld>
            <a:endParaRPr lang="en-US" altLang="zh-TW"/>
          </a:p>
        </p:txBody>
      </p:sp>
      <p:sp>
        <p:nvSpPr>
          <p:cNvPr id="43010" name="Rectangle 3"/>
          <p:cNvSpPr>
            <a:spLocks noChangeArrowheads="1"/>
          </p:cNvSpPr>
          <p:nvPr/>
        </p:nvSpPr>
        <p:spPr bwMode="auto">
          <a:xfrm>
            <a:off x="900113" y="1052513"/>
            <a:ext cx="8424862" cy="4630737"/>
          </a:xfrm>
          <a:prstGeom prst="rect">
            <a:avLst/>
          </a:prstGeom>
          <a:noFill/>
          <a:ln w="9525">
            <a:noFill/>
            <a:miter lim="800000"/>
            <a:headEnd/>
            <a:tailEnd/>
          </a:ln>
        </p:spPr>
        <p:txBody>
          <a:bodyPr>
            <a:spAutoFit/>
          </a:bodyPr>
          <a:lstStyle/>
          <a:p>
            <a:r>
              <a:rPr lang="en-US" altLang="zh-TW" sz="2800" b="1">
                <a:latin typeface="標楷體" pitchFamily="65" charset="-120"/>
                <a:ea typeface="標楷體" pitchFamily="65" charset="-120"/>
              </a:rPr>
              <a:t>(</a:t>
            </a:r>
            <a:r>
              <a:rPr lang="zh-TW" altLang="zh-TW" sz="2800" b="1">
                <a:latin typeface="標楷體" pitchFamily="65" charset="-120"/>
                <a:ea typeface="標楷體" pitchFamily="65" charset="-120"/>
              </a:rPr>
              <a:t>二</a:t>
            </a:r>
            <a:r>
              <a:rPr lang="en-US" altLang="zh-TW" sz="2800" b="1">
                <a:latin typeface="標楷體" pitchFamily="65" charset="-120"/>
                <a:ea typeface="標楷體" pitchFamily="65" charset="-120"/>
              </a:rPr>
              <a:t>)</a:t>
            </a:r>
            <a:r>
              <a:rPr lang="zh-TW" altLang="zh-TW" sz="2800" b="1">
                <a:latin typeface="標楷體" pitchFamily="65" charset="-120"/>
                <a:ea typeface="標楷體" pitchFamily="65" charset="-120"/>
              </a:rPr>
              <a:t>未曾選習國中技藝教育應屆及非應屆畢業生：</a:t>
            </a:r>
            <a:endParaRPr lang="en-US" altLang="zh-TW" sz="2800" b="1">
              <a:latin typeface="標楷體" pitchFamily="65" charset="-120"/>
              <a:ea typeface="標楷體" pitchFamily="65" charset="-120"/>
            </a:endParaRPr>
          </a:p>
          <a:p>
            <a:endParaRPr lang="zh-TW" altLang="zh-TW" sz="1400" b="1">
              <a:latin typeface="標楷體" pitchFamily="65" charset="-120"/>
              <a:ea typeface="標楷體" pitchFamily="65" charset="-120"/>
            </a:endParaRPr>
          </a:p>
          <a:p>
            <a:pPr>
              <a:lnSpc>
                <a:spcPct val="114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1.</a:t>
            </a:r>
            <a:r>
              <a:rPr lang="zh-TW" altLang="zh-TW" sz="2800">
                <a:latin typeface="標楷體" pitchFamily="65" charset="-120"/>
                <a:ea typeface="標楷體" pitchFamily="65" charset="-120"/>
              </a:rPr>
              <a:t>低收入戶。</a:t>
            </a:r>
            <a:r>
              <a:rPr lang="zh-TW" altLang="en-US" sz="2800">
                <a:latin typeface="標楷體" pitchFamily="65" charset="-120"/>
                <a:ea typeface="標楷體" pitchFamily="65" charset="-120"/>
              </a:rPr>
              <a:t>                       </a:t>
            </a:r>
            <a:endParaRPr lang="en-US" altLang="zh-TW" sz="2800">
              <a:latin typeface="標楷體" pitchFamily="65" charset="-120"/>
              <a:ea typeface="標楷體" pitchFamily="65" charset="-120"/>
            </a:endParaRPr>
          </a:p>
          <a:p>
            <a:pPr>
              <a:lnSpc>
                <a:spcPct val="114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2.</a:t>
            </a:r>
            <a:r>
              <a:rPr lang="zh-TW" altLang="zh-TW" sz="2800">
                <a:latin typeface="標楷體" pitchFamily="65" charset="-120"/>
                <a:ea typeface="標楷體" pitchFamily="65" charset="-120"/>
              </a:rPr>
              <a:t>中低收入戶。</a:t>
            </a:r>
          </a:p>
          <a:p>
            <a:pPr>
              <a:lnSpc>
                <a:spcPct val="114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3.</a:t>
            </a:r>
            <a:r>
              <a:rPr lang="zh-TW" altLang="zh-TW" sz="2800">
                <a:latin typeface="標楷體" pitchFamily="65" charset="-120"/>
                <a:ea typeface="標楷體" pitchFamily="65" charset="-120"/>
              </a:rPr>
              <a:t>家戶年所得新臺幣三十萬元以下。</a:t>
            </a:r>
            <a:r>
              <a:rPr lang="zh-TW" altLang="en-US" sz="2800">
                <a:latin typeface="標楷體" pitchFamily="65" charset="-120"/>
                <a:ea typeface="標楷體" pitchFamily="65" charset="-120"/>
              </a:rPr>
              <a:t>   </a:t>
            </a:r>
            <a:endParaRPr lang="en-US" altLang="zh-TW" sz="2800">
              <a:latin typeface="標楷體" pitchFamily="65" charset="-120"/>
              <a:ea typeface="標楷體" pitchFamily="65" charset="-120"/>
            </a:endParaRPr>
          </a:p>
          <a:p>
            <a:pPr>
              <a:lnSpc>
                <a:spcPct val="114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4.</a:t>
            </a:r>
            <a:r>
              <a:rPr lang="zh-TW" altLang="zh-TW" sz="2800">
                <a:latin typeface="標楷體" pitchFamily="65" charset="-120"/>
                <a:ea typeface="標楷體" pitchFamily="65" charset="-120"/>
              </a:rPr>
              <a:t>家戶年所得新臺幣六十萬元以下。</a:t>
            </a:r>
          </a:p>
          <a:p>
            <a:pPr>
              <a:lnSpc>
                <a:spcPct val="114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5.</a:t>
            </a:r>
            <a:r>
              <a:rPr lang="zh-TW" altLang="zh-TW" sz="2800">
                <a:latin typeface="標楷體" pitchFamily="65" charset="-120"/>
                <a:ea typeface="標楷體" pitchFamily="65" charset="-120"/>
              </a:rPr>
              <a:t>家戶年所得新臺幣</a:t>
            </a:r>
            <a:r>
              <a:rPr lang="zh-TW" altLang="zh-TW" sz="2800" b="1">
                <a:latin typeface="標楷體" pitchFamily="65" charset="-120"/>
                <a:ea typeface="標楷體" pitchFamily="65" charset="-120"/>
              </a:rPr>
              <a:t>一百一十四萬元</a:t>
            </a:r>
            <a:r>
              <a:rPr lang="zh-TW" altLang="zh-TW" sz="2800">
                <a:latin typeface="標楷體" pitchFamily="65" charset="-120"/>
                <a:ea typeface="標楷體" pitchFamily="65" charset="-120"/>
              </a:rPr>
              <a:t>以下。</a:t>
            </a:r>
            <a:r>
              <a:rPr lang="zh-TW" altLang="en-US" sz="2800">
                <a:latin typeface="標楷體" pitchFamily="65" charset="-120"/>
                <a:ea typeface="標楷體" pitchFamily="65" charset="-120"/>
              </a:rPr>
              <a:t> </a:t>
            </a:r>
            <a:endParaRPr lang="en-US" altLang="zh-TW" sz="2800">
              <a:latin typeface="標楷體" pitchFamily="65" charset="-120"/>
              <a:ea typeface="標楷體" pitchFamily="65" charset="-120"/>
            </a:endParaRPr>
          </a:p>
          <a:p>
            <a:pPr>
              <a:lnSpc>
                <a:spcPct val="114000"/>
              </a:lnSpc>
            </a:pPr>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6.</a:t>
            </a:r>
            <a:r>
              <a:rPr lang="zh-TW" altLang="zh-TW" sz="2800">
                <a:latin typeface="標楷體" pitchFamily="65" charset="-120"/>
                <a:ea typeface="標楷體" pitchFamily="65" charset="-120"/>
              </a:rPr>
              <a:t>具技藝學習傾向，並持有學校證明者</a:t>
            </a:r>
            <a:r>
              <a:rPr lang="zh-TW" altLang="en-US" sz="2800">
                <a:latin typeface="標楷體" pitchFamily="65" charset="-120"/>
                <a:ea typeface="標楷體" pitchFamily="65" charset="-120"/>
              </a:rPr>
              <a:t>。</a:t>
            </a:r>
            <a:endParaRPr lang="en-US" altLang="zh-TW" sz="2800">
              <a:latin typeface="標楷體" pitchFamily="65" charset="-120"/>
              <a:ea typeface="標楷體" pitchFamily="65" charset="-120"/>
            </a:endParaRPr>
          </a:p>
          <a:p>
            <a:pPr>
              <a:lnSpc>
                <a:spcPct val="114000"/>
              </a:lnSpc>
            </a:pPr>
            <a:r>
              <a:rPr lang="en-US" altLang="zh-TW" sz="2800">
                <a:latin typeface="標楷體" pitchFamily="65" charset="-120"/>
                <a:ea typeface="標楷體" pitchFamily="65" charset="-120"/>
              </a:rPr>
              <a:t>   7.</a:t>
            </a:r>
            <a:r>
              <a:rPr lang="zh-TW" altLang="zh-TW" sz="2800">
                <a:latin typeface="標楷體" pitchFamily="65" charset="-120"/>
                <a:ea typeface="標楷體" pitchFamily="65" charset="-120"/>
              </a:rPr>
              <a:t>特殊表現及國中綜合活動領域前五學期平均</a:t>
            </a:r>
            <a:endParaRPr lang="en-US" altLang="zh-TW" sz="2800">
              <a:latin typeface="標楷體" pitchFamily="65" charset="-120"/>
              <a:ea typeface="標楷體" pitchFamily="65" charset="-120"/>
            </a:endParaRPr>
          </a:p>
          <a:p>
            <a:pPr>
              <a:lnSpc>
                <a:spcPct val="114000"/>
              </a:lnSpc>
            </a:pPr>
            <a:r>
              <a:rPr lang="en-US" altLang="zh-TW" sz="2800">
                <a:latin typeface="標楷體" pitchFamily="65" charset="-120"/>
                <a:ea typeface="標楷體" pitchFamily="65" charset="-120"/>
              </a:rPr>
              <a:t>     </a:t>
            </a:r>
            <a:r>
              <a:rPr lang="zh-TW" altLang="zh-TW" sz="2800">
                <a:latin typeface="標楷體" pitchFamily="65" charset="-120"/>
                <a:ea typeface="標楷體" pitchFamily="65" charset="-120"/>
              </a:rPr>
              <a:t>成績加總後，依分數高低進行分發。</a:t>
            </a:r>
          </a:p>
        </p:txBody>
      </p:sp>
      <p:sp>
        <p:nvSpPr>
          <p:cNvPr id="5" name="Rectangle 2"/>
          <p:cNvSpPr>
            <a:spLocks noChangeArrowheads="1"/>
          </p:cNvSpPr>
          <p:nvPr/>
        </p:nvSpPr>
        <p:spPr bwMode="gray">
          <a:xfrm>
            <a:off x="1042988" y="376238"/>
            <a:ext cx="5868987" cy="749300"/>
          </a:xfrm>
          <a:prstGeom prst="rect">
            <a:avLst/>
          </a:prstGeom>
          <a:noFill/>
          <a:ln w="9525">
            <a:noFill/>
            <a:miter lim="800000"/>
            <a:headEnd/>
            <a:tailEnd/>
          </a:ln>
        </p:spPr>
        <p:txBody>
          <a:bodyPr anchor="ct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分發優先順序</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(3/3)</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endParaRPr>
          </a:p>
          <a:p>
            <a:pPr algn="ctr">
              <a:defRPr/>
            </a:pPr>
            <a:endParaRPr kumimoji="0" lang="zh-TW" altLang="en-US" sz="3600" b="1" dirty="0">
              <a:latin typeface="標楷體" pitchFamily="65" charset="-120"/>
              <a:ea typeface="標楷體" pitchFamily="65" charset="-12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3"/>
          <p:cNvSpPr>
            <a:spLocks noGrp="1"/>
          </p:cNvSpPr>
          <p:nvPr>
            <p:ph type="sldNum" sz="quarter" idx="12"/>
          </p:nvPr>
        </p:nvSpPr>
        <p:spPr>
          <a:ln>
            <a:miter lim="800000"/>
            <a:headEnd/>
            <a:tailEnd/>
          </a:ln>
        </p:spPr>
        <p:txBody>
          <a:bodyPr/>
          <a:lstStyle/>
          <a:p>
            <a:pPr>
              <a:defRPr/>
            </a:pPr>
            <a:fld id="{47A7A9FF-DDEA-4926-93D8-68C78364EF5B}" type="slidenum">
              <a:rPr lang="en-US" altLang="zh-TW"/>
              <a:pPr>
                <a:defRPr/>
              </a:pPr>
              <a:t>19</a:t>
            </a:fld>
            <a:endParaRPr lang="en-US" altLang="zh-TW"/>
          </a:p>
        </p:txBody>
      </p:sp>
      <p:sp>
        <p:nvSpPr>
          <p:cNvPr id="5" name="Rectangle 2"/>
          <p:cNvSpPr txBox="1">
            <a:spLocks noChangeArrowheads="1"/>
          </p:cNvSpPr>
          <p:nvPr/>
        </p:nvSpPr>
        <p:spPr bwMode="gray">
          <a:xfrm>
            <a:off x="611188" y="2565400"/>
            <a:ext cx="8001000" cy="1439863"/>
          </a:xfrm>
          <a:prstGeom prst="rect">
            <a:avLst/>
          </a:prstGeom>
          <a:noFill/>
          <a:ln>
            <a:noFill/>
          </a:ln>
          <a:effectLst/>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ctr">
              <a:spcBef>
                <a:spcPct val="0"/>
              </a:spcBef>
              <a:buFontTx/>
              <a:buNone/>
              <a:defRPr/>
            </a:pPr>
            <a:r>
              <a:rPr kumimoji="0" lang="zh-TW" altLang="en-US" sz="4800" b="1" dirty="0">
                <a:solidFill>
                  <a:schemeClr val="accent3">
                    <a:lumMod val="5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未來展望</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title"/>
          </p:nvPr>
        </p:nvSpPr>
        <p:spPr/>
        <p:txBody>
          <a:bodyPr/>
          <a:lstStyle/>
          <a:p>
            <a:pPr eaLnBrk="1" fontAlgn="auto" hangingPunct="1">
              <a:spcAft>
                <a:spcPts val="0"/>
              </a:spcAft>
              <a:defRPr/>
            </a:pPr>
            <a:r>
              <a:rPr lang="zh-TW" altLang="en-US">
                <a:solidFill>
                  <a:schemeClr val="tx2">
                    <a:satMod val="130000"/>
                  </a:schemeClr>
                </a:solidFill>
                <a:latin typeface="標楷體" pitchFamily="65" charset="-120"/>
                <a:ea typeface="標楷體" pitchFamily="65" charset="-120"/>
              </a:rPr>
              <a:t>大綱</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161733934"/>
              </p:ext>
            </p:extLst>
          </p:nvPr>
        </p:nvGraphicFramePr>
        <p:xfrm>
          <a:off x="961256" y="1351309"/>
          <a:ext cx="699512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00" name="投影片編號版面配置區 3"/>
          <p:cNvSpPr>
            <a:spLocks noGrp="1"/>
          </p:cNvSpPr>
          <p:nvPr>
            <p:ph type="sldNum" sz="quarter" idx="12"/>
          </p:nvPr>
        </p:nvSpPr>
        <p:spPr>
          <a:ln>
            <a:miter lim="800000"/>
            <a:headEnd/>
            <a:tailEnd/>
          </a:ln>
        </p:spPr>
        <p:txBody>
          <a:bodyPr/>
          <a:lstStyle/>
          <a:p>
            <a:pPr>
              <a:defRPr/>
            </a:pPr>
            <a:fld id="{3B437859-0A16-4B87-A25C-A8F9A3C4FD5D}" type="slidenum">
              <a:rPr lang="en-US" altLang="zh-TW"/>
              <a:pPr>
                <a:defRPr/>
              </a:pPr>
              <a:t>2</a:t>
            </a:fld>
            <a:endParaRPr lang="en-US" altLang="zh-TW"/>
          </a:p>
        </p:txBody>
      </p:sp>
      <p:sp>
        <p:nvSpPr>
          <p:cNvPr id="16388" name="文字方塊 2"/>
          <p:cNvSpPr txBox="1">
            <a:spLocks noChangeArrowheads="1"/>
          </p:cNvSpPr>
          <p:nvPr/>
        </p:nvSpPr>
        <p:spPr bwMode="auto">
          <a:xfrm>
            <a:off x="1175086" y="1772816"/>
            <a:ext cx="720725" cy="584200"/>
          </a:xfrm>
          <a:prstGeom prst="rect">
            <a:avLst/>
          </a:prstGeom>
          <a:noFill/>
          <a:ln w="9525">
            <a:noFill/>
            <a:miter lim="800000"/>
            <a:headEnd/>
            <a:tailEnd/>
          </a:ln>
        </p:spPr>
        <p:txBody>
          <a:bodyPr>
            <a:spAutoFit/>
          </a:bodyPr>
          <a:lstStyle/>
          <a:p>
            <a:r>
              <a:rPr kumimoji="0" lang="en-US" altLang="zh-TW" sz="3200" dirty="0"/>
              <a:t>01</a:t>
            </a:r>
            <a:endParaRPr kumimoji="0" lang="zh-TW" altLang="en-US" sz="3200" dirty="0"/>
          </a:p>
        </p:txBody>
      </p:sp>
      <p:sp>
        <p:nvSpPr>
          <p:cNvPr id="16389" name="文字方塊 9"/>
          <p:cNvSpPr txBox="1">
            <a:spLocks noChangeArrowheads="1"/>
          </p:cNvSpPr>
          <p:nvPr/>
        </p:nvSpPr>
        <p:spPr bwMode="auto">
          <a:xfrm>
            <a:off x="1547664" y="2780928"/>
            <a:ext cx="720725" cy="584200"/>
          </a:xfrm>
          <a:prstGeom prst="rect">
            <a:avLst/>
          </a:prstGeom>
          <a:noFill/>
          <a:ln w="9525">
            <a:noFill/>
            <a:miter lim="800000"/>
            <a:headEnd/>
            <a:tailEnd/>
          </a:ln>
        </p:spPr>
        <p:txBody>
          <a:bodyPr>
            <a:spAutoFit/>
          </a:bodyPr>
          <a:lstStyle/>
          <a:p>
            <a:r>
              <a:rPr kumimoji="0" lang="en-US" altLang="zh-TW" sz="3200" dirty="0"/>
              <a:t>02</a:t>
            </a:r>
            <a:endParaRPr kumimoji="0" lang="zh-TW" altLang="en-US" sz="3200" dirty="0"/>
          </a:p>
        </p:txBody>
      </p:sp>
      <p:sp>
        <p:nvSpPr>
          <p:cNvPr id="16390" name="文字方塊 10"/>
          <p:cNvSpPr txBox="1">
            <a:spLocks noChangeArrowheads="1"/>
          </p:cNvSpPr>
          <p:nvPr/>
        </p:nvSpPr>
        <p:spPr bwMode="auto">
          <a:xfrm>
            <a:off x="1554620" y="3861047"/>
            <a:ext cx="719137" cy="579437"/>
          </a:xfrm>
          <a:prstGeom prst="rect">
            <a:avLst/>
          </a:prstGeom>
          <a:noFill/>
          <a:ln w="9525">
            <a:noFill/>
            <a:miter lim="800000"/>
            <a:headEnd/>
            <a:tailEnd/>
          </a:ln>
        </p:spPr>
        <p:txBody>
          <a:bodyPr>
            <a:spAutoFit/>
          </a:bodyPr>
          <a:lstStyle/>
          <a:p>
            <a:r>
              <a:rPr kumimoji="0" lang="en-US" altLang="zh-TW" sz="3200" dirty="0"/>
              <a:t>03</a:t>
            </a:r>
            <a:endParaRPr kumimoji="0" lang="zh-TW" altLang="en-US" sz="3200" dirty="0"/>
          </a:p>
        </p:txBody>
      </p:sp>
      <p:sp>
        <p:nvSpPr>
          <p:cNvPr id="2" name="文字方塊 1"/>
          <p:cNvSpPr txBox="1"/>
          <p:nvPr/>
        </p:nvSpPr>
        <p:spPr>
          <a:xfrm>
            <a:off x="1223627" y="4869160"/>
            <a:ext cx="672183" cy="584775"/>
          </a:xfrm>
          <a:prstGeom prst="rect">
            <a:avLst/>
          </a:prstGeom>
          <a:noFill/>
        </p:spPr>
        <p:txBody>
          <a:bodyPr wrap="square" rtlCol="0">
            <a:spAutoFit/>
          </a:bodyPr>
          <a:lstStyle/>
          <a:p>
            <a:r>
              <a:rPr lang="en-US" altLang="zh-TW" sz="3200" dirty="0"/>
              <a:t>04</a:t>
            </a:r>
            <a:endParaRPr lang="zh-TW" alt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投影片編號版面配置區 3"/>
          <p:cNvSpPr>
            <a:spLocks noGrp="1"/>
          </p:cNvSpPr>
          <p:nvPr>
            <p:ph type="sldNum" sz="quarter" idx="12"/>
          </p:nvPr>
        </p:nvSpPr>
        <p:spPr>
          <a:ln>
            <a:miter lim="800000"/>
            <a:headEnd/>
            <a:tailEnd/>
          </a:ln>
        </p:spPr>
        <p:txBody>
          <a:bodyPr/>
          <a:lstStyle/>
          <a:p>
            <a:pPr>
              <a:defRPr/>
            </a:pPr>
            <a:fld id="{0287D983-FD8D-4861-BBDD-BC59C627AC5B}" type="slidenum">
              <a:rPr lang="en-US" altLang="zh-TW"/>
              <a:pPr>
                <a:defRPr/>
              </a:pPr>
              <a:t>20</a:t>
            </a:fld>
            <a:endParaRPr lang="en-US" altLang="zh-TW"/>
          </a:p>
        </p:txBody>
      </p:sp>
      <p:sp>
        <p:nvSpPr>
          <p:cNvPr id="45058" name="Text Box 4"/>
          <p:cNvSpPr txBox="1">
            <a:spLocks noChangeArrowheads="1"/>
          </p:cNvSpPr>
          <p:nvPr/>
        </p:nvSpPr>
        <p:spPr bwMode="auto">
          <a:xfrm>
            <a:off x="179388" y="2276475"/>
            <a:ext cx="1511300" cy="1200150"/>
          </a:xfrm>
          <a:prstGeom prst="rect">
            <a:avLst/>
          </a:prstGeom>
          <a:noFill/>
          <a:ln w="9525">
            <a:noFill/>
            <a:miter lim="800000"/>
            <a:headEnd/>
            <a:tailEnd/>
          </a:ln>
        </p:spPr>
        <p:txBody>
          <a:bodyPr>
            <a:spAutoFit/>
          </a:bodyPr>
          <a:lstStyle/>
          <a:p>
            <a:r>
              <a:rPr kumimoji="0" lang="zh-TW" altLang="en-US" sz="2400" b="1">
                <a:solidFill>
                  <a:srgbClr val="003399"/>
                </a:solidFill>
                <a:ea typeface="標楷體" pitchFamily="65" charset="-120"/>
              </a:rPr>
              <a:t>照顧弱勢學生兼顧產業需求</a:t>
            </a:r>
            <a:endParaRPr kumimoji="0" lang="en-US" altLang="zh-TW" sz="2400" b="1">
              <a:solidFill>
                <a:srgbClr val="003399"/>
              </a:solidFill>
              <a:ea typeface="標楷體" pitchFamily="65" charset="-120"/>
            </a:endParaRPr>
          </a:p>
        </p:txBody>
      </p:sp>
      <p:sp>
        <p:nvSpPr>
          <p:cNvPr id="36869" name="Rectangle 5"/>
          <p:cNvSpPr>
            <a:spLocks noChangeArrowheads="1"/>
          </p:cNvSpPr>
          <p:nvPr/>
        </p:nvSpPr>
        <p:spPr bwMode="gray">
          <a:xfrm rot="3419336">
            <a:off x="2417763" y="3278188"/>
            <a:ext cx="720725" cy="720725"/>
          </a:xfrm>
          <a:prstGeom prst="rect">
            <a:avLst/>
          </a:prstGeom>
          <a:gradFill rotWithShape="1">
            <a:gsLst>
              <a:gs pos="0">
                <a:srgbClr val="FF7C80"/>
              </a:gs>
              <a:gs pos="100000">
                <a:srgbClr val="FCFCFC"/>
              </a:gs>
              <a:gs pos="100000">
                <a:srgbClr val="FCFCFC"/>
              </a:gs>
            </a:gsLst>
            <a:lin ang="16200000" scaled="1"/>
          </a:gradFill>
          <a:ln w="38100">
            <a:solidFill>
              <a:srgbClr val="FFFFFF"/>
            </a:solidFill>
            <a:miter lim="800000"/>
            <a:headEnd/>
            <a:tailEnd/>
          </a:ln>
          <a:effectLst>
            <a:outerShdw dist="179605" dir="487806" algn="ctr" rotWithShape="0">
              <a:srgbClr val="000000">
                <a:alpha val="50000"/>
              </a:srgbClr>
            </a:outerShdw>
          </a:effectLst>
        </p:spPr>
        <p:txBody>
          <a:bodyPr rot="10800000" vert="eaVert" wrap="none" anchor="ctr"/>
          <a:lstStyle/>
          <a:p>
            <a:pPr>
              <a:defRPr/>
            </a:pPr>
            <a:endParaRPr kumimoji="0" lang="zh-TW" altLang="en-US">
              <a:latin typeface="Arial" pitchFamily="34" charset="0"/>
              <a:ea typeface="新細明體" pitchFamily="18" charset="-120"/>
            </a:endParaRPr>
          </a:p>
        </p:txBody>
      </p:sp>
      <p:sp>
        <p:nvSpPr>
          <p:cNvPr id="36870" name="Rectangle 7"/>
          <p:cNvSpPr>
            <a:spLocks noChangeArrowheads="1"/>
          </p:cNvSpPr>
          <p:nvPr/>
        </p:nvSpPr>
        <p:spPr bwMode="gray">
          <a:xfrm rot="2971829">
            <a:off x="3569494" y="4626769"/>
            <a:ext cx="669925" cy="719137"/>
          </a:xfrm>
          <a:prstGeom prst="rect">
            <a:avLst/>
          </a:prstGeom>
          <a:gradFill rotWithShape="1">
            <a:gsLst>
              <a:gs pos="0">
                <a:schemeClr val="accent1"/>
              </a:gs>
              <a:gs pos="100000">
                <a:srgbClr val="263E17"/>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rot="10800000" vert="eaVert" wrap="none" anchor="ctr"/>
          <a:lstStyle/>
          <a:p>
            <a:pPr>
              <a:defRPr/>
            </a:pPr>
            <a:endParaRPr kumimoji="0" lang="zh-TW" altLang="en-US">
              <a:latin typeface="Arial" pitchFamily="34" charset="0"/>
              <a:ea typeface="新細明體" pitchFamily="18" charset="-120"/>
            </a:endParaRPr>
          </a:p>
        </p:txBody>
      </p:sp>
      <p:sp>
        <p:nvSpPr>
          <p:cNvPr id="9" name="Rectangle 3"/>
          <p:cNvSpPr>
            <a:spLocks noChangeArrowheads="1"/>
          </p:cNvSpPr>
          <p:nvPr/>
        </p:nvSpPr>
        <p:spPr bwMode="gray">
          <a:xfrm rot="2110602">
            <a:off x="6153150" y="1698625"/>
            <a:ext cx="720725" cy="719138"/>
          </a:xfrm>
          <a:prstGeom prst="rect">
            <a:avLst/>
          </a:prstGeom>
          <a:gradFill rotWithShape="1">
            <a:gsLst>
              <a:gs pos="0">
                <a:schemeClr val="folHlink"/>
              </a:gs>
              <a:gs pos="100000">
                <a:schemeClr val="folHlink">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kumimoji="0" lang="zh-TW" altLang="en-US">
              <a:latin typeface="Arial" pitchFamily="34" charset="0"/>
              <a:ea typeface="新細明體" pitchFamily="18" charset="-120"/>
            </a:endParaRPr>
          </a:p>
        </p:txBody>
      </p:sp>
      <p:sp>
        <p:nvSpPr>
          <p:cNvPr id="10" name="Rectangle 9"/>
          <p:cNvSpPr>
            <a:spLocks noChangeArrowheads="1"/>
          </p:cNvSpPr>
          <p:nvPr/>
        </p:nvSpPr>
        <p:spPr bwMode="gray">
          <a:xfrm rot="2552920">
            <a:off x="4864100" y="3362325"/>
            <a:ext cx="720725" cy="719138"/>
          </a:xfrm>
          <a:prstGeom prst="rect">
            <a:avLst/>
          </a:prstGeom>
          <a:gradFill rotWithShape="1">
            <a:gsLst>
              <a:gs pos="0">
                <a:schemeClr val="hlink"/>
              </a:gs>
              <a:gs pos="100000">
                <a:schemeClr val="hlink">
                  <a:gamma/>
                  <a:shade val="46275"/>
                  <a:invGamma/>
                </a:schemeClr>
              </a:gs>
            </a:gsLst>
            <a:lin ang="5400000" scaled="1"/>
          </a:gradFill>
          <a:ln w="38100">
            <a:solidFill>
              <a:srgbClr val="FFFFFF"/>
            </a:solidFill>
            <a:miter lim="800000"/>
            <a:headEnd/>
            <a:tailEnd/>
          </a:ln>
          <a:effectLst>
            <a:outerShdw dist="179605" dir="487806" algn="ctr" rotWithShape="0">
              <a:srgbClr val="000000">
                <a:alpha val="50000"/>
              </a:srgbClr>
            </a:outerShdw>
          </a:effectLst>
        </p:spPr>
        <p:txBody>
          <a:bodyPr wrap="none" anchor="ctr"/>
          <a:lstStyle/>
          <a:p>
            <a:pPr>
              <a:defRPr/>
            </a:pPr>
            <a:endParaRPr kumimoji="0" lang="zh-TW" altLang="en-US">
              <a:latin typeface="Arial" pitchFamily="34" charset="0"/>
              <a:ea typeface="新細明體" pitchFamily="18" charset="-120"/>
            </a:endParaRPr>
          </a:p>
        </p:txBody>
      </p:sp>
      <p:sp>
        <p:nvSpPr>
          <p:cNvPr id="45063" name="Line 13"/>
          <p:cNvSpPr>
            <a:spLocks noChangeShapeType="1"/>
          </p:cNvSpPr>
          <p:nvPr/>
        </p:nvSpPr>
        <p:spPr bwMode="auto">
          <a:xfrm rot="20291266" flipV="1">
            <a:off x="4186238" y="4154488"/>
            <a:ext cx="884237" cy="422275"/>
          </a:xfrm>
          <a:prstGeom prst="line">
            <a:avLst/>
          </a:prstGeom>
          <a:noFill/>
          <a:ln w="57150" cap="rnd">
            <a:solidFill>
              <a:schemeClr val="tx1"/>
            </a:solidFill>
            <a:prstDash val="sysDot"/>
            <a:round/>
            <a:headEnd/>
            <a:tailEnd/>
          </a:ln>
        </p:spPr>
        <p:txBody>
          <a:bodyPr wrap="none" anchor="ctr"/>
          <a:lstStyle/>
          <a:p>
            <a:endParaRPr lang="zh-TW" altLang="en-US"/>
          </a:p>
        </p:txBody>
      </p:sp>
      <p:sp>
        <p:nvSpPr>
          <p:cNvPr id="45064" name="Line 14"/>
          <p:cNvSpPr>
            <a:spLocks noChangeShapeType="1"/>
          </p:cNvSpPr>
          <p:nvPr/>
        </p:nvSpPr>
        <p:spPr bwMode="auto">
          <a:xfrm rot="20291266" flipV="1">
            <a:off x="5434013" y="2528888"/>
            <a:ext cx="1082675" cy="587375"/>
          </a:xfrm>
          <a:prstGeom prst="line">
            <a:avLst/>
          </a:prstGeom>
          <a:noFill/>
          <a:ln w="57150" cap="rnd">
            <a:solidFill>
              <a:schemeClr val="tx1"/>
            </a:solidFill>
            <a:prstDash val="sysDot"/>
            <a:round/>
            <a:headEnd/>
            <a:tailEnd/>
          </a:ln>
        </p:spPr>
        <p:txBody>
          <a:bodyPr wrap="none" anchor="ctr"/>
          <a:lstStyle/>
          <a:p>
            <a:endParaRPr lang="zh-TW" altLang="en-US"/>
          </a:p>
        </p:txBody>
      </p:sp>
      <p:sp>
        <p:nvSpPr>
          <p:cNvPr id="45065" name="Text Box 17"/>
          <p:cNvSpPr txBox="1">
            <a:spLocks noChangeArrowheads="1"/>
          </p:cNvSpPr>
          <p:nvPr/>
        </p:nvSpPr>
        <p:spPr bwMode="auto">
          <a:xfrm>
            <a:off x="179388" y="4005263"/>
            <a:ext cx="2592387" cy="1200150"/>
          </a:xfrm>
          <a:prstGeom prst="rect">
            <a:avLst/>
          </a:prstGeom>
          <a:noFill/>
          <a:ln w="9525">
            <a:noFill/>
            <a:miter lim="800000"/>
            <a:headEnd/>
            <a:tailEnd/>
          </a:ln>
        </p:spPr>
        <p:txBody>
          <a:bodyPr>
            <a:spAutoFit/>
          </a:bodyPr>
          <a:lstStyle/>
          <a:p>
            <a:r>
              <a:rPr kumimoji="0" lang="zh-TW" altLang="en-US" sz="2400" b="1">
                <a:solidFill>
                  <a:srgbClr val="003399"/>
                </a:solidFill>
                <a:ea typeface="標楷體" pitchFamily="65" charset="-120"/>
              </a:rPr>
              <a:t>落實年段式就業導向發揮實用技能學程精神</a:t>
            </a:r>
            <a:endParaRPr kumimoji="0" lang="en-US" altLang="zh-TW" sz="2400" b="1">
              <a:solidFill>
                <a:srgbClr val="003399"/>
              </a:solidFill>
              <a:ea typeface="標楷體" pitchFamily="65" charset="-120"/>
            </a:endParaRPr>
          </a:p>
        </p:txBody>
      </p:sp>
      <p:sp>
        <p:nvSpPr>
          <p:cNvPr id="45066" name="Rectangle 19"/>
          <p:cNvSpPr>
            <a:spLocks noChangeArrowheads="1"/>
          </p:cNvSpPr>
          <p:nvPr/>
        </p:nvSpPr>
        <p:spPr bwMode="gray">
          <a:xfrm>
            <a:off x="6510338" y="2565400"/>
            <a:ext cx="2598737" cy="1154113"/>
          </a:xfrm>
          <a:prstGeom prst="rect">
            <a:avLst/>
          </a:prstGeom>
          <a:noFill/>
          <a:ln w="9525">
            <a:noFill/>
            <a:miter lim="800000"/>
            <a:headEnd/>
            <a:tailEnd/>
          </a:ln>
        </p:spPr>
        <p:txBody>
          <a:bodyPr>
            <a:spAutoFit/>
          </a:bodyPr>
          <a:lstStyle/>
          <a:p>
            <a:r>
              <a:rPr kumimoji="0" lang="zh-TW" altLang="zh-TW" sz="2300" b="1">
                <a:solidFill>
                  <a:srgbClr val="003399"/>
                </a:solidFill>
                <a:ea typeface="標楷體" pitchFamily="65" charset="-120"/>
              </a:rPr>
              <a:t>檢討辦理科別，對準就業市場需求，朝精緻化發展</a:t>
            </a:r>
            <a:endParaRPr kumimoji="0" lang="en-US" altLang="zh-TW" sz="2300" b="1">
              <a:solidFill>
                <a:srgbClr val="003399"/>
              </a:solidFill>
              <a:ea typeface="標楷體" pitchFamily="65" charset="-120"/>
            </a:endParaRPr>
          </a:p>
        </p:txBody>
      </p:sp>
      <p:sp>
        <p:nvSpPr>
          <p:cNvPr id="45067" name="Rectangle 20"/>
          <p:cNvSpPr>
            <a:spLocks noChangeArrowheads="1"/>
          </p:cNvSpPr>
          <p:nvPr/>
        </p:nvSpPr>
        <p:spPr bwMode="gray">
          <a:xfrm>
            <a:off x="3344863" y="5494338"/>
            <a:ext cx="2592387" cy="862012"/>
          </a:xfrm>
          <a:prstGeom prst="rect">
            <a:avLst/>
          </a:prstGeom>
          <a:noFill/>
          <a:ln w="9525">
            <a:noFill/>
            <a:miter lim="800000"/>
            <a:headEnd/>
            <a:tailEnd/>
          </a:ln>
        </p:spPr>
        <p:txBody>
          <a:bodyPr>
            <a:spAutoFit/>
          </a:bodyPr>
          <a:lstStyle/>
          <a:p>
            <a:r>
              <a:rPr kumimoji="0" lang="zh-TW" altLang="en-US" sz="2400" b="1">
                <a:solidFill>
                  <a:srgbClr val="003399"/>
                </a:solidFill>
                <a:ea typeface="標楷體" pitchFamily="65" charset="-120"/>
              </a:rPr>
              <a:t>輔導分發採一階段辦理</a:t>
            </a:r>
            <a:endParaRPr kumimoji="0" lang="en-US" altLang="zh-TW" sz="2400" b="1">
              <a:solidFill>
                <a:srgbClr val="003399"/>
              </a:solidFill>
              <a:ea typeface="標楷體" pitchFamily="65" charset="-120"/>
            </a:endParaRPr>
          </a:p>
        </p:txBody>
      </p:sp>
      <p:sp>
        <p:nvSpPr>
          <p:cNvPr id="16" name="Rectangle 2"/>
          <p:cNvSpPr>
            <a:spLocks noChangeArrowheads="1"/>
          </p:cNvSpPr>
          <p:nvPr/>
        </p:nvSpPr>
        <p:spPr bwMode="gray">
          <a:xfrm>
            <a:off x="935038" y="393700"/>
            <a:ext cx="6985000" cy="487363"/>
          </a:xfrm>
          <a:prstGeom prst="rect">
            <a:avLst/>
          </a:prstGeom>
          <a:noFill/>
          <a:ln>
            <a:noFill/>
          </a:ln>
        </p:spPr>
        <p:txBody>
          <a:bodyPr anchor="ctr"/>
          <a:lstStyle/>
          <a:p>
            <a:pPr>
              <a:defRPr/>
            </a:pPr>
            <a:r>
              <a:rPr kumimoji="0" lang="zh-TW" altLang="en-US" sz="3600" b="1" dirty="0">
                <a:solidFill>
                  <a:schemeClr val="accent4"/>
                </a:solidFill>
                <a:latin typeface="標楷體" pitchFamily="65" charset="-120"/>
                <a:ea typeface="標楷體" pitchFamily="65" charset="-120"/>
              </a:rPr>
              <a:t>實用技能學程未來因應策略</a:t>
            </a:r>
            <a:r>
              <a:rPr kumimoji="0" lang="en-US" altLang="zh-TW" sz="3600" b="1" dirty="0">
                <a:solidFill>
                  <a:schemeClr val="accent4"/>
                </a:solidFill>
                <a:latin typeface="標楷體" pitchFamily="65" charset="-120"/>
                <a:ea typeface="標楷體" pitchFamily="65" charset="-120"/>
              </a:rPr>
              <a:t>(</a:t>
            </a:r>
            <a:r>
              <a:rPr kumimoji="0" lang="zh-TW" altLang="en-US" sz="3600" b="1" dirty="0">
                <a:solidFill>
                  <a:schemeClr val="accent4"/>
                </a:solidFill>
                <a:latin typeface="標楷體" pitchFamily="65" charset="-120"/>
                <a:ea typeface="標楷體" pitchFamily="65" charset="-120"/>
              </a:rPr>
              <a:t>一）</a:t>
            </a:r>
          </a:p>
        </p:txBody>
      </p:sp>
      <p:sp>
        <p:nvSpPr>
          <p:cNvPr id="36879" name="Rectangle 5"/>
          <p:cNvSpPr>
            <a:spLocks noChangeArrowheads="1"/>
          </p:cNvSpPr>
          <p:nvPr/>
        </p:nvSpPr>
        <p:spPr bwMode="gray">
          <a:xfrm rot="3419336">
            <a:off x="1410494" y="1634331"/>
            <a:ext cx="719138" cy="720725"/>
          </a:xfrm>
          <a:prstGeom prst="rect">
            <a:avLst/>
          </a:prstGeom>
          <a:gradFill rotWithShape="1">
            <a:gsLst>
              <a:gs pos="0">
                <a:srgbClr val="8488C4"/>
              </a:gs>
              <a:gs pos="53000">
                <a:srgbClr val="D4DEFF"/>
              </a:gs>
              <a:gs pos="83000">
                <a:srgbClr val="D4DEFF"/>
              </a:gs>
              <a:gs pos="100000">
                <a:srgbClr val="96AB94"/>
              </a:gs>
            </a:gsLst>
            <a:lin ang="5400000"/>
          </a:gradFill>
          <a:ln w="38100">
            <a:solidFill>
              <a:srgbClr val="FFFFFF"/>
            </a:solidFill>
            <a:miter lim="800000"/>
            <a:headEnd/>
            <a:tailEnd/>
          </a:ln>
          <a:effectLst>
            <a:outerShdw dist="179605" dir="487806" algn="ctr" rotWithShape="0">
              <a:srgbClr val="000000">
                <a:alpha val="50000"/>
              </a:srgbClr>
            </a:outerShdw>
          </a:effectLst>
        </p:spPr>
        <p:txBody>
          <a:bodyPr rot="10800000" vert="eaVert" wrap="none" anchor="ctr"/>
          <a:lstStyle/>
          <a:p>
            <a:pPr>
              <a:defRPr/>
            </a:pPr>
            <a:endParaRPr kumimoji="0" lang="zh-TW" altLang="en-US">
              <a:latin typeface="Arial" pitchFamily="34" charset="0"/>
              <a:ea typeface="新細明體" pitchFamily="18" charset="-120"/>
            </a:endParaRPr>
          </a:p>
        </p:txBody>
      </p:sp>
      <p:sp>
        <p:nvSpPr>
          <p:cNvPr id="45070" name="Line 12"/>
          <p:cNvSpPr>
            <a:spLocks noChangeShapeType="1"/>
          </p:cNvSpPr>
          <p:nvPr/>
        </p:nvSpPr>
        <p:spPr bwMode="auto">
          <a:xfrm>
            <a:off x="2051050" y="2565400"/>
            <a:ext cx="504825" cy="762000"/>
          </a:xfrm>
          <a:prstGeom prst="line">
            <a:avLst/>
          </a:prstGeom>
          <a:noFill/>
          <a:ln w="57150" cap="rnd">
            <a:solidFill>
              <a:schemeClr val="tx1"/>
            </a:solidFill>
            <a:prstDash val="sysDot"/>
            <a:round/>
            <a:headEnd/>
            <a:tailEnd/>
          </a:ln>
        </p:spPr>
        <p:txBody>
          <a:bodyPr wrap="none" anchor="ctr"/>
          <a:lstStyle/>
          <a:p>
            <a:endParaRPr lang="zh-TW" altLang="en-US"/>
          </a:p>
        </p:txBody>
      </p:sp>
      <p:sp>
        <p:nvSpPr>
          <p:cNvPr id="45071" name="矩形 17"/>
          <p:cNvSpPr>
            <a:spLocks noChangeArrowheads="1"/>
          </p:cNvSpPr>
          <p:nvPr/>
        </p:nvSpPr>
        <p:spPr bwMode="auto">
          <a:xfrm>
            <a:off x="5435600" y="4075113"/>
            <a:ext cx="3127375" cy="1154112"/>
          </a:xfrm>
          <a:prstGeom prst="rect">
            <a:avLst/>
          </a:prstGeom>
          <a:noFill/>
          <a:ln w="9525">
            <a:noFill/>
            <a:miter lim="800000"/>
            <a:headEnd/>
            <a:tailEnd/>
          </a:ln>
        </p:spPr>
        <p:txBody>
          <a:bodyPr>
            <a:spAutoFit/>
          </a:bodyPr>
          <a:lstStyle/>
          <a:p>
            <a:r>
              <a:rPr kumimoji="0" lang="zh-TW" altLang="zh-TW" sz="2300" b="1">
                <a:solidFill>
                  <a:srgbClr val="003399"/>
                </a:solidFill>
                <a:ea typeface="標楷體" pitchFamily="65" charset="-120"/>
              </a:rPr>
              <a:t>鼓勵實用技能學程採階梯式建教合作教育模式辦理，以利學生就業</a:t>
            </a:r>
            <a:endParaRPr kumimoji="0" lang="zh-TW" altLang="en-US" sz="2300" b="1">
              <a:solidFill>
                <a:srgbClr val="003399"/>
              </a:solidFill>
              <a:ea typeface="標楷體" pitchFamily="65" charset="-120"/>
            </a:endParaRPr>
          </a:p>
        </p:txBody>
      </p:sp>
      <p:sp>
        <p:nvSpPr>
          <p:cNvPr id="45072" name="文字方塊 18"/>
          <p:cNvSpPr txBox="1">
            <a:spLocks noChangeArrowheads="1"/>
          </p:cNvSpPr>
          <p:nvPr/>
        </p:nvSpPr>
        <p:spPr bwMode="auto">
          <a:xfrm>
            <a:off x="6334125" y="1779588"/>
            <a:ext cx="503238" cy="585787"/>
          </a:xfrm>
          <a:prstGeom prst="rect">
            <a:avLst/>
          </a:prstGeom>
          <a:noFill/>
          <a:ln w="9525">
            <a:noFill/>
            <a:miter lim="800000"/>
            <a:headEnd/>
            <a:tailEnd/>
          </a:ln>
        </p:spPr>
        <p:txBody>
          <a:bodyPr>
            <a:spAutoFit/>
          </a:bodyPr>
          <a:lstStyle/>
          <a:p>
            <a:r>
              <a:rPr kumimoji="0" lang="en-US" altLang="zh-TW" sz="3200" b="1">
                <a:solidFill>
                  <a:srgbClr val="FF0000"/>
                </a:solidFill>
              </a:rPr>
              <a:t>5</a:t>
            </a:r>
            <a:endParaRPr kumimoji="0" lang="zh-TW" altLang="en-US" sz="3200" b="1">
              <a:solidFill>
                <a:srgbClr val="FF0000"/>
              </a:solidFill>
            </a:endParaRPr>
          </a:p>
        </p:txBody>
      </p:sp>
      <p:sp>
        <p:nvSpPr>
          <p:cNvPr id="45073" name="文字方塊 19"/>
          <p:cNvSpPr txBox="1">
            <a:spLocks noChangeArrowheads="1"/>
          </p:cNvSpPr>
          <p:nvPr/>
        </p:nvSpPr>
        <p:spPr bwMode="auto">
          <a:xfrm>
            <a:off x="5041900" y="3419475"/>
            <a:ext cx="503238" cy="584200"/>
          </a:xfrm>
          <a:prstGeom prst="rect">
            <a:avLst/>
          </a:prstGeom>
          <a:noFill/>
          <a:ln w="9525">
            <a:noFill/>
            <a:miter lim="800000"/>
            <a:headEnd/>
            <a:tailEnd/>
          </a:ln>
        </p:spPr>
        <p:txBody>
          <a:bodyPr>
            <a:spAutoFit/>
          </a:bodyPr>
          <a:lstStyle/>
          <a:p>
            <a:r>
              <a:rPr kumimoji="0" lang="en-US" altLang="zh-TW" sz="3200" b="1">
                <a:solidFill>
                  <a:srgbClr val="FF0000"/>
                </a:solidFill>
              </a:rPr>
              <a:t>4</a:t>
            </a:r>
            <a:endParaRPr kumimoji="0" lang="zh-TW" altLang="en-US" sz="3200" b="1">
              <a:solidFill>
                <a:srgbClr val="FF0000"/>
              </a:solidFill>
            </a:endParaRPr>
          </a:p>
        </p:txBody>
      </p:sp>
      <p:sp>
        <p:nvSpPr>
          <p:cNvPr id="45074" name="文字方塊 20"/>
          <p:cNvSpPr txBox="1">
            <a:spLocks noChangeArrowheads="1"/>
          </p:cNvSpPr>
          <p:nvPr/>
        </p:nvSpPr>
        <p:spPr bwMode="auto">
          <a:xfrm>
            <a:off x="3708400" y="4725988"/>
            <a:ext cx="719138" cy="719137"/>
          </a:xfrm>
          <a:prstGeom prst="rect">
            <a:avLst/>
          </a:prstGeom>
          <a:noFill/>
          <a:ln w="9525">
            <a:noFill/>
            <a:miter lim="800000"/>
            <a:headEnd/>
            <a:tailEnd/>
          </a:ln>
        </p:spPr>
        <p:txBody>
          <a:bodyPr>
            <a:spAutoFit/>
          </a:bodyPr>
          <a:lstStyle/>
          <a:p>
            <a:r>
              <a:rPr kumimoji="0" lang="en-US" altLang="zh-TW" sz="3200" b="1">
                <a:solidFill>
                  <a:srgbClr val="FF0000"/>
                </a:solidFill>
              </a:rPr>
              <a:t>3</a:t>
            </a:r>
            <a:endParaRPr kumimoji="0" lang="zh-TW" altLang="en-US" sz="3200" b="1">
              <a:solidFill>
                <a:srgbClr val="FF0000"/>
              </a:solidFill>
            </a:endParaRPr>
          </a:p>
        </p:txBody>
      </p:sp>
      <p:sp>
        <p:nvSpPr>
          <p:cNvPr id="45075" name="文字方塊 21"/>
          <p:cNvSpPr txBox="1">
            <a:spLocks noChangeArrowheads="1"/>
          </p:cNvSpPr>
          <p:nvPr/>
        </p:nvSpPr>
        <p:spPr bwMode="auto">
          <a:xfrm>
            <a:off x="2555875" y="3348038"/>
            <a:ext cx="503238" cy="585787"/>
          </a:xfrm>
          <a:prstGeom prst="rect">
            <a:avLst/>
          </a:prstGeom>
          <a:noFill/>
          <a:ln w="9525">
            <a:noFill/>
            <a:miter lim="800000"/>
            <a:headEnd/>
            <a:tailEnd/>
          </a:ln>
        </p:spPr>
        <p:txBody>
          <a:bodyPr>
            <a:spAutoFit/>
          </a:bodyPr>
          <a:lstStyle/>
          <a:p>
            <a:r>
              <a:rPr kumimoji="0" lang="en-US" altLang="zh-TW" sz="3200" b="1">
                <a:solidFill>
                  <a:srgbClr val="FF0000"/>
                </a:solidFill>
              </a:rPr>
              <a:t>2</a:t>
            </a:r>
            <a:endParaRPr kumimoji="0" lang="zh-TW" altLang="en-US" sz="3200" b="1">
              <a:solidFill>
                <a:srgbClr val="FF0000"/>
              </a:solidFill>
            </a:endParaRPr>
          </a:p>
        </p:txBody>
      </p:sp>
      <p:sp>
        <p:nvSpPr>
          <p:cNvPr id="45076" name="文字方塊 22"/>
          <p:cNvSpPr txBox="1">
            <a:spLocks noChangeArrowheads="1"/>
          </p:cNvSpPr>
          <p:nvPr/>
        </p:nvSpPr>
        <p:spPr bwMode="auto">
          <a:xfrm>
            <a:off x="1566863" y="1700213"/>
            <a:ext cx="503237" cy="585787"/>
          </a:xfrm>
          <a:prstGeom prst="rect">
            <a:avLst/>
          </a:prstGeom>
          <a:noFill/>
          <a:ln w="9525">
            <a:noFill/>
            <a:miter lim="800000"/>
            <a:headEnd/>
            <a:tailEnd/>
          </a:ln>
        </p:spPr>
        <p:txBody>
          <a:bodyPr>
            <a:spAutoFit/>
          </a:bodyPr>
          <a:lstStyle/>
          <a:p>
            <a:r>
              <a:rPr kumimoji="0" lang="en-US" altLang="zh-TW" sz="3200" b="1">
                <a:solidFill>
                  <a:srgbClr val="FF0000"/>
                </a:solidFill>
              </a:rPr>
              <a:t>1</a:t>
            </a:r>
            <a:endParaRPr kumimoji="0" lang="zh-TW" altLang="en-US" sz="3200" b="1">
              <a:solidFill>
                <a:srgbClr val="FF0000"/>
              </a:solidFill>
            </a:endParaRPr>
          </a:p>
        </p:txBody>
      </p:sp>
      <p:sp>
        <p:nvSpPr>
          <p:cNvPr id="45077" name="Line 12"/>
          <p:cNvSpPr>
            <a:spLocks noChangeShapeType="1"/>
          </p:cNvSpPr>
          <p:nvPr/>
        </p:nvSpPr>
        <p:spPr bwMode="auto">
          <a:xfrm>
            <a:off x="3059113" y="4076700"/>
            <a:ext cx="577850" cy="762000"/>
          </a:xfrm>
          <a:prstGeom prst="line">
            <a:avLst/>
          </a:prstGeom>
          <a:noFill/>
          <a:ln w="57150" cap="rnd">
            <a:solidFill>
              <a:schemeClr val="tx1"/>
            </a:solidFill>
            <a:prstDash val="sysDot"/>
            <a:round/>
            <a:headEnd/>
            <a:tailEnd/>
          </a:ln>
        </p:spPr>
        <p:txBody>
          <a:bodyPr wrap="none" anchor="ctr"/>
          <a:lstStyle/>
          <a:p>
            <a:endParaRPr lang="zh-TW"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內容版面配置區 2"/>
          <p:cNvSpPr>
            <a:spLocks noGrp="1"/>
          </p:cNvSpPr>
          <p:nvPr>
            <p:ph idx="1"/>
          </p:nvPr>
        </p:nvSpPr>
        <p:spPr>
          <a:xfrm>
            <a:off x="879475" y="1341438"/>
            <a:ext cx="8229600" cy="4895850"/>
          </a:xfrm>
        </p:spPr>
        <p:txBody>
          <a:bodyPr/>
          <a:lstStyle/>
          <a:p>
            <a:pPr eaLnBrk="1" hangingPunct="1">
              <a:buFont typeface="Wingdings" pitchFamily="2" charset="2"/>
              <a:buChar char="Ø"/>
            </a:pPr>
            <a:r>
              <a:rPr lang="zh-TW" altLang="en-US" b="1" dirty="0">
                <a:latin typeface="標楷體" pitchFamily="65" charset="-120"/>
                <a:ea typeface="標楷體" pitchFamily="65" charset="-120"/>
              </a:rPr>
              <a:t>兼顧升學及就業。</a:t>
            </a:r>
            <a:endParaRPr lang="en-US" altLang="zh-TW" b="1" dirty="0">
              <a:latin typeface="標楷體" pitchFamily="65" charset="-120"/>
              <a:ea typeface="標楷體" pitchFamily="65" charset="-120"/>
            </a:endParaRPr>
          </a:p>
          <a:p>
            <a:pPr lvl="1" eaLnBrk="1" hangingPunct="1">
              <a:lnSpc>
                <a:spcPct val="114000"/>
              </a:lnSpc>
              <a:buSzPct val="80000"/>
              <a:buFont typeface="Wingdings" pitchFamily="2" charset="2"/>
              <a:buChar char="Ø"/>
            </a:pPr>
            <a:r>
              <a:rPr lang="zh-TW" altLang="en-US" dirty="0">
                <a:latin typeface="標楷體" pitchFamily="65" charset="-120"/>
                <a:ea typeface="標楷體" pitchFamily="65" charset="-120"/>
              </a:rPr>
              <a:t>以實務技能學習為課程核心，協助學生實務技能及就業能力，並提升學生就業意願及比率。</a:t>
            </a:r>
            <a:endParaRPr lang="en-US" altLang="zh-TW" dirty="0">
              <a:latin typeface="標楷體" pitchFamily="65" charset="-120"/>
              <a:ea typeface="標楷體" pitchFamily="65" charset="-120"/>
            </a:endParaRPr>
          </a:p>
          <a:p>
            <a:pPr lvl="1" eaLnBrk="1" hangingPunct="1">
              <a:lnSpc>
                <a:spcPct val="114000"/>
              </a:lnSpc>
              <a:buSzPct val="80000"/>
              <a:buFont typeface="Wingdings" pitchFamily="2" charset="2"/>
              <a:buChar char="Ø"/>
            </a:pPr>
            <a:endParaRPr lang="en-US" altLang="zh-TW" sz="1000" dirty="0">
              <a:latin typeface="標楷體" pitchFamily="65" charset="-120"/>
              <a:ea typeface="標楷體" pitchFamily="65" charset="-120"/>
            </a:endParaRPr>
          </a:p>
          <a:p>
            <a:pPr lvl="1" eaLnBrk="1" hangingPunct="1">
              <a:buFont typeface="Wingdings" pitchFamily="2" charset="2"/>
              <a:buChar char="Ø"/>
            </a:pPr>
            <a:r>
              <a:rPr lang="zh-TW" altLang="en-US" dirty="0">
                <a:latin typeface="標楷體" pitchFamily="65" charset="-120"/>
                <a:ea typeface="標楷體" pitchFamily="65" charset="-120"/>
              </a:rPr>
              <a:t>結合鄰近科技大學相關科系產學合作輔導直升。</a:t>
            </a:r>
          </a:p>
        </p:txBody>
      </p:sp>
      <p:sp>
        <p:nvSpPr>
          <p:cNvPr id="4" name="投影片編號版面配置區 3"/>
          <p:cNvSpPr>
            <a:spLocks noGrp="1"/>
          </p:cNvSpPr>
          <p:nvPr>
            <p:ph type="sldNum" sz="quarter" idx="12"/>
          </p:nvPr>
        </p:nvSpPr>
        <p:spPr/>
        <p:txBody>
          <a:bodyPr/>
          <a:lstStyle/>
          <a:p>
            <a:pPr>
              <a:defRPr/>
            </a:pPr>
            <a:fld id="{28392E9F-839F-4612-AB0F-544ECAC184EF}" type="slidenum">
              <a:rPr lang="en-US" altLang="zh-TW"/>
              <a:pPr>
                <a:defRPr/>
              </a:pPr>
              <a:t>21</a:t>
            </a:fld>
            <a:endParaRPr lang="en-US" altLang="zh-TW" dirty="0"/>
          </a:p>
        </p:txBody>
      </p:sp>
      <p:sp>
        <p:nvSpPr>
          <p:cNvPr id="7" name="Rectangle 2"/>
          <p:cNvSpPr>
            <a:spLocks noChangeArrowheads="1"/>
          </p:cNvSpPr>
          <p:nvPr/>
        </p:nvSpPr>
        <p:spPr bwMode="gray">
          <a:xfrm>
            <a:off x="935038" y="393700"/>
            <a:ext cx="6985000" cy="487363"/>
          </a:xfrm>
          <a:prstGeom prst="rect">
            <a:avLst/>
          </a:prstGeom>
          <a:noFill/>
          <a:ln>
            <a:noFill/>
          </a:ln>
        </p:spPr>
        <p:txBody>
          <a:bodyPr anchor="ctr"/>
          <a:lstStyle/>
          <a:p>
            <a:pPr>
              <a:defRPr/>
            </a:pPr>
            <a:r>
              <a:rPr kumimoji="0" lang="zh-TW" altLang="en-US" sz="3600" b="1" dirty="0">
                <a:solidFill>
                  <a:schemeClr val="accent4"/>
                </a:solidFill>
                <a:latin typeface="標楷體" pitchFamily="65" charset="-120"/>
                <a:ea typeface="標楷體" pitchFamily="65" charset="-120"/>
              </a:rPr>
              <a:t>實用技能學程未來因應策略</a:t>
            </a:r>
            <a:r>
              <a:rPr kumimoji="0" lang="en-US" altLang="zh-TW" sz="3600" b="1" dirty="0">
                <a:solidFill>
                  <a:schemeClr val="accent4"/>
                </a:solidFill>
                <a:latin typeface="標楷體" pitchFamily="65" charset="-120"/>
                <a:ea typeface="標楷體" pitchFamily="65" charset="-120"/>
              </a:rPr>
              <a:t>(</a:t>
            </a:r>
            <a:r>
              <a:rPr kumimoji="0" lang="zh-TW" altLang="en-US" sz="3600" b="1" dirty="0">
                <a:solidFill>
                  <a:schemeClr val="accent4"/>
                </a:solidFill>
                <a:latin typeface="標楷體" pitchFamily="65" charset="-120"/>
                <a:ea typeface="標楷體" pitchFamily="65" charset="-120"/>
              </a:rPr>
              <a:t>二）</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79475" y="1341438"/>
            <a:ext cx="8229600" cy="4967287"/>
          </a:xfrm>
        </p:spPr>
        <p:txBody>
          <a:bodyPr>
            <a:normAutofit/>
          </a:bodyPr>
          <a:lstStyle/>
          <a:p>
            <a:pPr marL="365760" indent="-283464" eaLnBrk="1" fontAlgn="auto" hangingPunct="1">
              <a:spcAft>
                <a:spcPts val="0"/>
              </a:spcAft>
              <a:buFont typeface="Wingdings" panose="05000000000000000000" pitchFamily="2" charset="2"/>
              <a:buChar char="Ø"/>
              <a:defRPr/>
            </a:pPr>
            <a:r>
              <a:rPr lang="zh-TW" altLang="zh-TW" b="1" dirty="0">
                <a:latin typeface="標楷體" pitchFamily="65" charset="-120"/>
                <a:ea typeface="標楷體" pitchFamily="65" charset="-120"/>
              </a:rPr>
              <a:t>積極安排學生赴業界實習和職場體驗</a:t>
            </a:r>
            <a:r>
              <a:rPr lang="zh-TW" altLang="en-US" b="1" dirty="0">
                <a:latin typeface="標楷體" pitchFamily="65" charset="-120"/>
                <a:ea typeface="標楷體" pitchFamily="65" charset="-120"/>
              </a:rPr>
              <a:t>。</a:t>
            </a:r>
            <a:endParaRPr lang="en-US" altLang="zh-TW" b="1" dirty="0">
              <a:latin typeface="標楷體" pitchFamily="65" charset="-120"/>
              <a:ea typeface="標楷體" pitchFamily="65" charset="-120"/>
            </a:endParaRPr>
          </a:p>
          <a:p>
            <a:pPr marL="640080" lvl="1" indent="-237744" eaLnBrk="1" fontAlgn="auto" hangingPunct="1">
              <a:lnSpc>
                <a:spcPct val="114000"/>
              </a:lnSpc>
              <a:spcAft>
                <a:spcPts val="0"/>
              </a:spcAft>
              <a:buFont typeface="Wingdings" panose="05000000000000000000" pitchFamily="2" charset="2"/>
              <a:buChar char="Ø"/>
              <a:defRPr/>
            </a:pPr>
            <a:r>
              <a:rPr lang="zh-TW" altLang="en-US" dirty="0">
                <a:latin typeface="標楷體" pitchFamily="65" charset="-120"/>
                <a:ea typeface="標楷體" pitchFamily="65" charset="-120"/>
              </a:rPr>
              <a:t>鼓勵學生至業界實習，提供學生職場實際體驗，以增進其實務之能，並達成產業接軌與實用合一之目標。</a:t>
            </a:r>
            <a:endParaRPr lang="en-US" altLang="zh-TW" dirty="0">
              <a:latin typeface="標楷體" pitchFamily="65" charset="-120"/>
              <a:ea typeface="標楷體" pitchFamily="65" charset="-120"/>
            </a:endParaRPr>
          </a:p>
          <a:p>
            <a:pPr marL="640080" lvl="1" indent="-237744" eaLnBrk="1" fontAlgn="auto" hangingPunct="1">
              <a:lnSpc>
                <a:spcPct val="114000"/>
              </a:lnSpc>
              <a:spcAft>
                <a:spcPts val="0"/>
              </a:spcAft>
              <a:buFont typeface="Wingdings" panose="05000000000000000000" pitchFamily="2" charset="2"/>
              <a:buChar char="Ø"/>
              <a:defRPr/>
            </a:pPr>
            <a:endParaRPr lang="en-US" altLang="zh-TW" sz="800" dirty="0">
              <a:latin typeface="標楷體" pitchFamily="65" charset="-120"/>
              <a:ea typeface="標楷體" pitchFamily="65" charset="-120"/>
            </a:endParaRPr>
          </a:p>
          <a:p>
            <a:pPr marL="640080" lvl="1" indent="-237744" eaLnBrk="1" fontAlgn="auto" hangingPunct="1">
              <a:spcAft>
                <a:spcPts val="0"/>
              </a:spcAft>
              <a:buFont typeface="Wingdings" panose="05000000000000000000" pitchFamily="2" charset="2"/>
              <a:buChar char="Ø"/>
              <a:defRPr/>
            </a:pPr>
            <a:r>
              <a:rPr lang="zh-TW" altLang="en-US" dirty="0">
                <a:latin typeface="標楷體" pitchFamily="65" charset="-120"/>
                <a:ea typeface="標楷體" pitchFamily="65" charset="-120"/>
              </a:rPr>
              <a:t>依現行教育部國民及學前教育署補助職業學校學生業界實習和職場體驗經費作業要點規定，得補助學生實習津貼、誤餐費、保險費等相關費用。</a:t>
            </a:r>
            <a:endParaRPr lang="en-US" altLang="zh-TW" dirty="0">
              <a:latin typeface="標楷體" pitchFamily="65" charset="-120"/>
              <a:ea typeface="標楷體" pitchFamily="65" charset="-120"/>
            </a:endParaRPr>
          </a:p>
          <a:p>
            <a:pPr marL="0" indent="0" eaLnBrk="1" fontAlgn="auto" hangingPunct="1">
              <a:spcAft>
                <a:spcPts val="0"/>
              </a:spcAft>
              <a:buFont typeface="Wingdings 2"/>
              <a:buNone/>
              <a:defRPr/>
            </a:pPr>
            <a:endParaRPr lang="zh-TW" altLang="en-US" dirty="0"/>
          </a:p>
        </p:txBody>
      </p:sp>
      <p:sp>
        <p:nvSpPr>
          <p:cNvPr id="4" name="投影片編號版面配置區 3"/>
          <p:cNvSpPr>
            <a:spLocks noGrp="1"/>
          </p:cNvSpPr>
          <p:nvPr>
            <p:ph type="sldNum" sz="quarter" idx="12"/>
          </p:nvPr>
        </p:nvSpPr>
        <p:spPr/>
        <p:txBody>
          <a:bodyPr/>
          <a:lstStyle/>
          <a:p>
            <a:pPr>
              <a:defRPr/>
            </a:pPr>
            <a:fld id="{A7C6CB8E-770E-4F56-871D-AA0045D1F8A0}" type="slidenum">
              <a:rPr lang="en-US" altLang="zh-TW"/>
              <a:pPr>
                <a:defRPr/>
              </a:pPr>
              <a:t>22</a:t>
            </a:fld>
            <a:endParaRPr lang="en-US" altLang="zh-TW" dirty="0"/>
          </a:p>
        </p:txBody>
      </p:sp>
      <p:sp>
        <p:nvSpPr>
          <p:cNvPr id="5" name="Rectangle 2"/>
          <p:cNvSpPr>
            <a:spLocks noChangeArrowheads="1"/>
          </p:cNvSpPr>
          <p:nvPr/>
        </p:nvSpPr>
        <p:spPr bwMode="gray">
          <a:xfrm>
            <a:off x="935038" y="393700"/>
            <a:ext cx="6985000" cy="487363"/>
          </a:xfrm>
          <a:prstGeom prst="rect">
            <a:avLst/>
          </a:prstGeom>
          <a:noFill/>
          <a:ln>
            <a:noFill/>
          </a:ln>
        </p:spPr>
        <p:txBody>
          <a:bodyPr anchor="ctr"/>
          <a:lstStyle/>
          <a:p>
            <a:pPr>
              <a:defRPr/>
            </a:pPr>
            <a:r>
              <a:rPr kumimoji="0" lang="zh-TW" altLang="en-US" sz="3600" b="1" dirty="0">
                <a:solidFill>
                  <a:schemeClr val="accent4"/>
                </a:solidFill>
                <a:latin typeface="標楷體" pitchFamily="65" charset="-120"/>
                <a:ea typeface="標楷體" pitchFamily="65" charset="-120"/>
              </a:rPr>
              <a:t>實用技能學程未來因應策略</a:t>
            </a:r>
            <a:r>
              <a:rPr kumimoji="0" lang="en-US" altLang="zh-TW" sz="3600" b="1" dirty="0">
                <a:solidFill>
                  <a:schemeClr val="accent4"/>
                </a:solidFill>
                <a:latin typeface="標楷體" pitchFamily="65" charset="-120"/>
                <a:ea typeface="標楷體" pitchFamily="65" charset="-120"/>
              </a:rPr>
              <a:t>(</a:t>
            </a:r>
            <a:r>
              <a:rPr kumimoji="0" lang="zh-TW" altLang="en-US" sz="3600" b="1" dirty="0">
                <a:solidFill>
                  <a:schemeClr val="accent4"/>
                </a:solidFill>
                <a:latin typeface="標楷體" pitchFamily="65" charset="-120"/>
                <a:ea typeface="標楷體" pitchFamily="65" charset="-120"/>
              </a:rPr>
              <a:t>三）</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內容版面配置區 2"/>
          <p:cNvSpPr>
            <a:spLocks noGrp="1"/>
          </p:cNvSpPr>
          <p:nvPr>
            <p:ph idx="1"/>
          </p:nvPr>
        </p:nvSpPr>
        <p:spPr>
          <a:xfrm>
            <a:off x="879475" y="1341438"/>
            <a:ext cx="8229600" cy="4967287"/>
          </a:xfrm>
        </p:spPr>
        <p:txBody>
          <a:bodyPr/>
          <a:lstStyle/>
          <a:p>
            <a:pPr eaLnBrk="1" hangingPunct="1">
              <a:buFont typeface="Wingdings" pitchFamily="2" charset="2"/>
              <a:buChar char="Ø"/>
            </a:pPr>
            <a:r>
              <a:rPr lang="zh-TW" altLang="en-US" b="1">
                <a:latin typeface="標楷體" pitchFamily="65" charset="-120"/>
                <a:ea typeface="標楷體" pitchFamily="65" charset="-120"/>
              </a:rPr>
              <a:t>提升實習實作材料費。</a:t>
            </a:r>
            <a:endParaRPr lang="en-US" altLang="zh-TW" b="1">
              <a:latin typeface="標楷體" pitchFamily="65" charset="-120"/>
              <a:ea typeface="標楷體" pitchFamily="65" charset="-120"/>
            </a:endParaRPr>
          </a:p>
          <a:p>
            <a:pPr lvl="1" eaLnBrk="1" hangingPunct="1">
              <a:lnSpc>
                <a:spcPct val="114000"/>
              </a:lnSpc>
              <a:buFont typeface="Wingdings" pitchFamily="2" charset="2"/>
              <a:buChar char="Ø"/>
            </a:pPr>
            <a:r>
              <a:rPr lang="zh-TW" altLang="en-US">
                <a:latin typeface="標楷體" pitchFamily="65" charset="-120"/>
                <a:ea typeface="標楷體" pitchFamily="65" charset="-120"/>
              </a:rPr>
              <a:t>實習材料費：學校就各專業類科所對應行業別之技能需求，於實習課程中，安排專業訓練項目，強化學生實習實作技能。</a:t>
            </a:r>
          </a:p>
          <a:p>
            <a:pPr lvl="1" eaLnBrk="1" hangingPunct="1">
              <a:lnSpc>
                <a:spcPct val="114000"/>
              </a:lnSpc>
              <a:buFont typeface="Wingdings" pitchFamily="2" charset="2"/>
              <a:buChar char="Ø"/>
            </a:pPr>
            <a:r>
              <a:rPr lang="zh-TW" altLang="en-US">
                <a:latin typeface="標楷體" pitchFamily="65" charset="-120"/>
                <a:ea typeface="標楷體" pitchFamily="65" charset="-120"/>
              </a:rPr>
              <a:t>每一專業實習科目或專業證照訓練補助，每生每年最高不超過新臺幣一千元，多項專業實習科目或專業證照訓練合計每生每年最高不超過三千元。</a:t>
            </a:r>
            <a:endParaRPr lang="zh-TW" altLang="en-US"/>
          </a:p>
        </p:txBody>
      </p:sp>
      <p:sp>
        <p:nvSpPr>
          <p:cNvPr id="4" name="投影片編號版面配置區 3"/>
          <p:cNvSpPr>
            <a:spLocks noGrp="1"/>
          </p:cNvSpPr>
          <p:nvPr>
            <p:ph type="sldNum" sz="quarter" idx="12"/>
          </p:nvPr>
        </p:nvSpPr>
        <p:spPr/>
        <p:txBody>
          <a:bodyPr/>
          <a:lstStyle/>
          <a:p>
            <a:pPr>
              <a:defRPr/>
            </a:pPr>
            <a:fld id="{8309B0E3-7E0C-42FB-8431-65205B50A3DE}" type="slidenum">
              <a:rPr lang="en-US" altLang="zh-TW"/>
              <a:pPr>
                <a:defRPr/>
              </a:pPr>
              <a:t>23</a:t>
            </a:fld>
            <a:endParaRPr lang="en-US" altLang="zh-TW" dirty="0"/>
          </a:p>
        </p:txBody>
      </p:sp>
      <p:sp>
        <p:nvSpPr>
          <p:cNvPr id="5" name="Rectangle 2"/>
          <p:cNvSpPr>
            <a:spLocks noChangeArrowheads="1"/>
          </p:cNvSpPr>
          <p:nvPr/>
        </p:nvSpPr>
        <p:spPr bwMode="gray">
          <a:xfrm>
            <a:off x="935038" y="393700"/>
            <a:ext cx="6985000" cy="487363"/>
          </a:xfrm>
          <a:prstGeom prst="rect">
            <a:avLst/>
          </a:prstGeom>
          <a:noFill/>
          <a:ln>
            <a:noFill/>
          </a:ln>
        </p:spPr>
        <p:txBody>
          <a:bodyPr anchor="ctr"/>
          <a:lstStyle/>
          <a:p>
            <a:pPr>
              <a:defRPr/>
            </a:pPr>
            <a:r>
              <a:rPr kumimoji="0" lang="zh-TW" altLang="en-US" sz="3600" b="1" dirty="0">
                <a:solidFill>
                  <a:schemeClr val="accent4"/>
                </a:solidFill>
                <a:latin typeface="標楷體" pitchFamily="65" charset="-120"/>
                <a:ea typeface="標楷體" pitchFamily="65" charset="-120"/>
              </a:rPr>
              <a:t>實用技能學程未來因應策略</a:t>
            </a:r>
            <a:r>
              <a:rPr kumimoji="0" lang="en-US" altLang="zh-TW" sz="3600" b="1" dirty="0">
                <a:solidFill>
                  <a:schemeClr val="accent4"/>
                </a:solidFill>
                <a:latin typeface="標楷體" pitchFamily="65" charset="-120"/>
                <a:ea typeface="標楷體" pitchFamily="65" charset="-120"/>
              </a:rPr>
              <a:t>(</a:t>
            </a:r>
            <a:r>
              <a:rPr kumimoji="0" lang="zh-TW" altLang="en-US" sz="3600" b="1" dirty="0">
                <a:solidFill>
                  <a:schemeClr val="accent4"/>
                </a:solidFill>
                <a:latin typeface="標楷體" pitchFamily="65" charset="-120"/>
                <a:ea typeface="標楷體" pitchFamily="65" charset="-120"/>
              </a:rPr>
              <a:t>四）</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內容版面配置區 2"/>
          <p:cNvSpPr>
            <a:spLocks noGrp="1"/>
          </p:cNvSpPr>
          <p:nvPr>
            <p:ph idx="1"/>
          </p:nvPr>
        </p:nvSpPr>
        <p:spPr>
          <a:xfrm>
            <a:off x="879475" y="1341438"/>
            <a:ext cx="8229600" cy="4967287"/>
          </a:xfrm>
        </p:spPr>
        <p:txBody>
          <a:bodyPr/>
          <a:lstStyle/>
          <a:p>
            <a:pPr eaLnBrk="1" hangingPunct="1">
              <a:buFont typeface="Wingdings" pitchFamily="2" charset="2"/>
              <a:buChar char="Ø"/>
            </a:pPr>
            <a:r>
              <a:rPr lang="zh-TW" altLang="zh-TW" b="1">
                <a:latin typeface="標楷體" pitchFamily="65" charset="-120"/>
                <a:ea typeface="標楷體" pitchFamily="65" charset="-120"/>
              </a:rPr>
              <a:t>遴聘業界專家協同教學</a:t>
            </a:r>
            <a:r>
              <a:rPr lang="zh-TW" altLang="en-US" b="1">
                <a:latin typeface="標楷體" pitchFamily="65" charset="-120"/>
                <a:ea typeface="標楷體" pitchFamily="65" charset="-120"/>
              </a:rPr>
              <a:t>。</a:t>
            </a:r>
            <a:endParaRPr lang="en-US" altLang="zh-TW" b="1">
              <a:latin typeface="標楷體" pitchFamily="65" charset="-120"/>
              <a:ea typeface="標楷體" pitchFamily="65" charset="-120"/>
            </a:endParaRPr>
          </a:p>
          <a:p>
            <a:pPr lvl="1" eaLnBrk="1" hangingPunct="1">
              <a:lnSpc>
                <a:spcPct val="114000"/>
              </a:lnSpc>
              <a:buFont typeface="Wingdings" pitchFamily="2" charset="2"/>
              <a:buChar char="Ø"/>
            </a:pPr>
            <a:r>
              <a:rPr lang="zh-TW" altLang="en-US">
                <a:latin typeface="標楷體" pitchFamily="65" charset="-120"/>
                <a:ea typeface="標楷體" pitchFamily="65" charset="-120"/>
              </a:rPr>
              <a:t>為加強教師與學生之實務增能，並促進業界專家與專任教師教學相長，提升技職教育價值</a:t>
            </a:r>
            <a:endParaRPr lang="en-US" altLang="zh-TW">
              <a:latin typeface="標楷體" pitchFamily="65" charset="-120"/>
              <a:ea typeface="標楷體" pitchFamily="65" charset="-120"/>
            </a:endParaRPr>
          </a:p>
          <a:p>
            <a:pPr lvl="1" eaLnBrk="1" hangingPunct="1">
              <a:lnSpc>
                <a:spcPct val="114000"/>
              </a:lnSpc>
              <a:buFont typeface="Wingdings" pitchFamily="2" charset="2"/>
              <a:buChar char="Ø"/>
            </a:pPr>
            <a:r>
              <a:rPr lang="zh-TW" altLang="en-US">
                <a:latin typeface="標楷體" pitchFamily="65" charset="-120"/>
                <a:ea typeface="標楷體" pitchFamily="65" charset="-120"/>
              </a:rPr>
              <a:t>採「雙師制度」教學，以專任教師授課為主，業界專家協同教學為輔；專任教師仍應全學期主持課程教學</a:t>
            </a:r>
            <a:endParaRPr lang="en-US" altLang="zh-TW">
              <a:latin typeface="標楷體" pitchFamily="65" charset="-120"/>
              <a:ea typeface="標楷體" pitchFamily="65" charset="-120"/>
            </a:endParaRPr>
          </a:p>
          <a:p>
            <a:pPr eaLnBrk="1" hangingPunct="1"/>
            <a:endParaRPr lang="zh-TW" altLang="en-US"/>
          </a:p>
        </p:txBody>
      </p:sp>
      <p:sp>
        <p:nvSpPr>
          <p:cNvPr id="4" name="投影片編號版面配置區 3"/>
          <p:cNvSpPr>
            <a:spLocks noGrp="1"/>
          </p:cNvSpPr>
          <p:nvPr>
            <p:ph type="sldNum" sz="quarter" idx="12"/>
          </p:nvPr>
        </p:nvSpPr>
        <p:spPr/>
        <p:txBody>
          <a:bodyPr/>
          <a:lstStyle/>
          <a:p>
            <a:pPr>
              <a:defRPr/>
            </a:pPr>
            <a:fld id="{70252F20-8032-49DC-A3D5-46D6551688D9}" type="slidenum">
              <a:rPr lang="en-US" altLang="zh-TW"/>
              <a:pPr>
                <a:defRPr/>
              </a:pPr>
              <a:t>24</a:t>
            </a:fld>
            <a:endParaRPr lang="en-US" altLang="zh-TW" dirty="0"/>
          </a:p>
        </p:txBody>
      </p:sp>
      <p:sp>
        <p:nvSpPr>
          <p:cNvPr id="5" name="Rectangle 2"/>
          <p:cNvSpPr>
            <a:spLocks noChangeArrowheads="1"/>
          </p:cNvSpPr>
          <p:nvPr/>
        </p:nvSpPr>
        <p:spPr bwMode="gray">
          <a:xfrm>
            <a:off x="935038" y="393700"/>
            <a:ext cx="6985000" cy="487363"/>
          </a:xfrm>
          <a:prstGeom prst="rect">
            <a:avLst/>
          </a:prstGeom>
          <a:noFill/>
          <a:ln>
            <a:noFill/>
          </a:ln>
        </p:spPr>
        <p:txBody>
          <a:bodyPr anchor="ctr"/>
          <a:lstStyle/>
          <a:p>
            <a:pPr>
              <a:defRPr/>
            </a:pPr>
            <a:r>
              <a:rPr kumimoji="0" lang="zh-TW" altLang="en-US" sz="3600" b="1" dirty="0">
                <a:solidFill>
                  <a:schemeClr val="accent4"/>
                </a:solidFill>
                <a:latin typeface="標楷體" pitchFamily="65" charset="-120"/>
                <a:ea typeface="標楷體" pitchFamily="65" charset="-120"/>
              </a:rPr>
              <a:t>實用技能學程未來因應策略</a:t>
            </a:r>
            <a:r>
              <a:rPr kumimoji="0" lang="en-US" altLang="zh-TW" sz="3600" b="1" dirty="0">
                <a:solidFill>
                  <a:schemeClr val="accent4"/>
                </a:solidFill>
                <a:latin typeface="標楷體" pitchFamily="65" charset="-120"/>
                <a:ea typeface="標楷體" pitchFamily="65" charset="-120"/>
              </a:rPr>
              <a:t>(</a:t>
            </a:r>
            <a:r>
              <a:rPr kumimoji="0" lang="zh-TW" altLang="en-US" sz="3600" b="1" dirty="0">
                <a:solidFill>
                  <a:schemeClr val="accent4"/>
                </a:solidFill>
                <a:latin typeface="標楷體" pitchFamily="65" charset="-120"/>
                <a:ea typeface="標楷體" pitchFamily="65" charset="-120"/>
              </a:rPr>
              <a:t>五）</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3"/>
          <p:cNvSpPr txBox="1">
            <a:spLocks noGrp="1"/>
          </p:cNvSpPr>
          <p:nvPr/>
        </p:nvSpPr>
        <p:spPr>
          <a:xfrm>
            <a:off x="8613775" y="6305550"/>
            <a:ext cx="457200" cy="476250"/>
          </a:xfrm>
          <a:prstGeom prst="rect">
            <a:avLst/>
          </a:prstGeom>
          <a:noFill/>
          <a:ln>
            <a:miter lim="800000"/>
            <a:headEnd/>
            <a:tailEnd/>
          </a:ln>
        </p:spPr>
        <p:txBody>
          <a:bodyPr anchor="b"/>
          <a:lstStyle/>
          <a:p>
            <a:pPr algn="ctr">
              <a:defRPr/>
            </a:pPr>
            <a:fld id="{E859F4A6-6C42-4FE2-B355-218F9C97958F}" type="slidenum">
              <a:rPr kumimoji="0" lang="en-US" altLang="zh-TW" sz="1200">
                <a:solidFill>
                  <a:schemeClr val="bg2">
                    <a:shade val="50000"/>
                    <a:satMod val="200000"/>
                  </a:schemeClr>
                </a:solidFill>
                <a:latin typeface="Arial" pitchFamily="34" charset="0"/>
                <a:ea typeface="新細明體" pitchFamily="18" charset="-120"/>
              </a:rPr>
              <a:pPr algn="ctr">
                <a:defRPr/>
              </a:pPr>
              <a:t>25</a:t>
            </a:fld>
            <a:endParaRPr kumimoji="0" lang="en-US" altLang="zh-TW" sz="1200">
              <a:solidFill>
                <a:schemeClr val="bg2">
                  <a:shade val="50000"/>
                  <a:satMod val="200000"/>
                </a:schemeClr>
              </a:solidFill>
              <a:latin typeface="Arial" pitchFamily="34" charset="0"/>
              <a:ea typeface="新細明體" pitchFamily="18" charset="-120"/>
            </a:endParaRPr>
          </a:p>
        </p:txBody>
      </p:sp>
      <p:sp>
        <p:nvSpPr>
          <p:cNvPr id="5" name="Rectangle 2"/>
          <p:cNvSpPr txBox="1">
            <a:spLocks noChangeArrowheads="1"/>
          </p:cNvSpPr>
          <p:nvPr/>
        </p:nvSpPr>
        <p:spPr bwMode="gray">
          <a:xfrm>
            <a:off x="900113" y="981075"/>
            <a:ext cx="8001000" cy="1439863"/>
          </a:xfrm>
          <a:prstGeom prst="rect">
            <a:avLst/>
          </a:prstGeom>
          <a:noFill/>
          <a:ln>
            <a:noFill/>
          </a:ln>
          <a:effectLst/>
        </p:spPr>
        <p:txBody>
          <a:bodyPr/>
          <a:lstStyle/>
          <a:p>
            <a:pPr marL="342900" indent="-342900" algn="ctr">
              <a:defRPr/>
            </a:pPr>
            <a:r>
              <a:rPr kumimoji="0" lang="zh-TW" altLang="en-US" sz="4800" b="1" dirty="0">
                <a:solidFill>
                  <a:srgbClr val="611617"/>
                </a:solidFill>
                <a:effectLst>
                  <a:outerShdw blurRad="38100" dist="38100" dir="2700000" algn="tl">
                    <a:srgbClr val="C0C0C0"/>
                  </a:outerShdw>
                </a:effectLst>
                <a:latin typeface="標楷體" pitchFamily="65" charset="-120"/>
                <a:ea typeface="標楷體" pitchFamily="65" charset="-120"/>
              </a:rPr>
              <a:t>嶺東中學實用技能學程特色</a:t>
            </a:r>
          </a:p>
        </p:txBody>
      </p:sp>
      <p:sp>
        <p:nvSpPr>
          <p:cNvPr id="50179" name="Rectangle 5"/>
          <p:cNvSpPr>
            <a:spLocks noChangeArrowheads="1"/>
          </p:cNvSpPr>
          <p:nvPr/>
        </p:nvSpPr>
        <p:spPr bwMode="auto">
          <a:xfrm>
            <a:off x="936625" y="2205038"/>
            <a:ext cx="7927975" cy="3908425"/>
          </a:xfrm>
          <a:prstGeom prst="rect">
            <a:avLst/>
          </a:prstGeom>
          <a:noFill/>
          <a:ln w="9525">
            <a:noFill/>
            <a:miter lim="800000"/>
            <a:headEnd/>
            <a:tailEnd/>
          </a:ln>
        </p:spPr>
        <p:txBody>
          <a:bodyPr>
            <a:spAutoFit/>
          </a:bodyPr>
          <a:lstStyle/>
          <a:p>
            <a:pPr lvl="1">
              <a:buFont typeface="Wingdings" pitchFamily="2" charset="2"/>
              <a:buChar char="Ø"/>
            </a:pPr>
            <a:r>
              <a:rPr kumimoji="0" lang="zh-TW" altLang="en-US" sz="3600" b="1" dirty="0">
                <a:solidFill>
                  <a:srgbClr val="C00000"/>
                </a:solidFill>
                <a:ea typeface="標楷體" pitchFamily="65" charset="-120"/>
              </a:rPr>
              <a:t>學雜費三年全免</a:t>
            </a:r>
            <a:endParaRPr kumimoji="0" lang="en-US" altLang="zh-TW" sz="3600" b="1" dirty="0">
              <a:solidFill>
                <a:srgbClr val="C00000"/>
              </a:solidFill>
              <a:ea typeface="標楷體" pitchFamily="65" charset="-120"/>
            </a:endParaRPr>
          </a:p>
          <a:p>
            <a:pPr lvl="1">
              <a:buFont typeface="Wingdings" pitchFamily="2" charset="2"/>
              <a:buChar char="Ø"/>
            </a:pPr>
            <a:r>
              <a:rPr kumimoji="0" lang="zh-TW" altLang="en-US" sz="3600" b="1" dirty="0">
                <a:solidFill>
                  <a:srgbClr val="C00000"/>
                </a:solidFill>
                <a:ea typeface="標楷體" pitchFamily="65" charset="-120"/>
              </a:rPr>
              <a:t>產學合作直升科技大學</a:t>
            </a:r>
            <a:endParaRPr kumimoji="0" lang="en-US" altLang="zh-TW" sz="3600" b="1" dirty="0">
              <a:solidFill>
                <a:srgbClr val="C00000"/>
              </a:solidFill>
              <a:ea typeface="標楷體" pitchFamily="65" charset="-120"/>
            </a:endParaRPr>
          </a:p>
          <a:p>
            <a:pPr lvl="1">
              <a:buFont typeface="Wingdings" pitchFamily="2" charset="2"/>
              <a:buChar char="Ø"/>
            </a:pPr>
            <a:r>
              <a:rPr kumimoji="0" lang="zh-TW" altLang="en-US" sz="3600" b="1" dirty="0">
                <a:solidFill>
                  <a:srgbClr val="C00000"/>
                </a:solidFill>
                <a:ea typeface="標楷體" pitchFamily="65" charset="-120"/>
              </a:rPr>
              <a:t>理論技能並重培養企業菁英</a:t>
            </a:r>
          </a:p>
          <a:p>
            <a:pPr lvl="1">
              <a:buFont typeface="Wingdings" pitchFamily="2" charset="2"/>
              <a:buChar char="Ø"/>
            </a:pPr>
            <a:r>
              <a:rPr kumimoji="0" lang="zh-TW" altLang="en-US" sz="3600" b="1" dirty="0">
                <a:solidFill>
                  <a:srgbClr val="C00000"/>
                </a:solidFill>
                <a:ea typeface="標楷體" pitchFamily="65" charset="-120"/>
              </a:rPr>
              <a:t>輔導考取乙丙級技能檢定證照</a:t>
            </a:r>
          </a:p>
          <a:p>
            <a:pPr lvl="1">
              <a:buFont typeface="Wingdings" pitchFamily="2" charset="2"/>
              <a:buChar char="Ø"/>
            </a:pPr>
            <a:r>
              <a:rPr kumimoji="0" lang="zh-TW" altLang="en-US" sz="3600" b="1" dirty="0">
                <a:solidFill>
                  <a:srgbClr val="C00000"/>
                </a:solidFill>
                <a:ea typeface="標楷體" pitchFamily="65" charset="-120"/>
              </a:rPr>
              <a:t>增強與業界連結強化實務能力</a:t>
            </a:r>
          </a:p>
          <a:p>
            <a:pPr lvl="1">
              <a:buFont typeface="Wingdings" pitchFamily="2" charset="2"/>
              <a:buChar char="Ø"/>
            </a:pPr>
            <a:r>
              <a:rPr kumimoji="0" lang="zh-TW" altLang="en-US" sz="3600" b="1" dirty="0">
                <a:solidFill>
                  <a:srgbClr val="C00000"/>
                </a:solidFill>
                <a:ea typeface="標楷體" pitchFamily="65" charset="-120"/>
              </a:rPr>
              <a:t>兼顧升學與就業完成人生第一桶金</a:t>
            </a:r>
          </a:p>
          <a:p>
            <a:pPr lvl="1">
              <a:buFont typeface="Wingdings" pitchFamily="2" charset="2"/>
              <a:buChar char="Ø"/>
            </a:pPr>
            <a:endParaRPr kumimoji="0" lang="zh-TW" altLang="en-US" sz="3200" b="1" dirty="0">
              <a:ea typeface="標楷體" pitchFamily="65" charset="-12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txBox="1">
            <a:spLocks noGrp="1"/>
          </p:cNvSpPr>
          <p:nvPr/>
        </p:nvSpPr>
        <p:spPr>
          <a:xfrm>
            <a:off x="8613775" y="6305550"/>
            <a:ext cx="457200" cy="476250"/>
          </a:xfrm>
          <a:prstGeom prst="rect">
            <a:avLst/>
          </a:prstGeom>
          <a:noFill/>
        </p:spPr>
        <p:txBody>
          <a:bodyPr anchor="b"/>
          <a:lstStyle/>
          <a:p>
            <a:pPr algn="ctr">
              <a:defRPr/>
            </a:pPr>
            <a:fld id="{4500856F-91C9-43B0-86C2-30D44CFB613C}" type="slidenum">
              <a:rPr kumimoji="0" lang="en-US" altLang="zh-TW" sz="1200">
                <a:solidFill>
                  <a:schemeClr val="bg2">
                    <a:shade val="50000"/>
                    <a:satMod val="200000"/>
                  </a:schemeClr>
                </a:solidFill>
                <a:latin typeface="Arial" pitchFamily="34" charset="0"/>
                <a:ea typeface="新細明體" pitchFamily="18" charset="-120"/>
              </a:rPr>
              <a:pPr algn="ctr">
                <a:defRPr/>
              </a:pPr>
              <a:t>26</a:t>
            </a:fld>
            <a:endParaRPr kumimoji="0" lang="en-US" altLang="zh-TW" sz="1200" dirty="0">
              <a:solidFill>
                <a:schemeClr val="bg2">
                  <a:shade val="50000"/>
                  <a:satMod val="200000"/>
                </a:schemeClr>
              </a:solidFill>
              <a:latin typeface="Arial" pitchFamily="34" charset="0"/>
              <a:ea typeface="新細明體" pitchFamily="18" charset="-120"/>
            </a:endParaRPr>
          </a:p>
        </p:txBody>
      </p:sp>
      <p:sp>
        <p:nvSpPr>
          <p:cNvPr id="5" name="Rectangle 2"/>
          <p:cNvSpPr>
            <a:spLocks noChangeArrowheads="1"/>
          </p:cNvSpPr>
          <p:nvPr/>
        </p:nvSpPr>
        <p:spPr bwMode="gray">
          <a:xfrm>
            <a:off x="1403648" y="647006"/>
            <a:ext cx="6985000" cy="487362"/>
          </a:xfrm>
          <a:prstGeom prst="rect">
            <a:avLst/>
          </a:prstGeom>
          <a:noFill/>
          <a:ln>
            <a:noFill/>
          </a:ln>
        </p:spPr>
        <p:txBody>
          <a:bodyPr anchor="ctr"/>
          <a:lstStyle/>
          <a:p>
            <a:pPr>
              <a:defRPr/>
            </a:pPr>
            <a:r>
              <a:rPr kumimoji="0" lang="zh-TW" altLang="en-US" sz="3600" b="1" dirty="0">
                <a:solidFill>
                  <a:srgbClr val="611617"/>
                </a:solidFill>
                <a:effectLst>
                  <a:outerShdw blurRad="38100" dist="38100" dir="2700000" algn="tl">
                    <a:srgbClr val="C0C0C0"/>
                  </a:outerShdw>
                </a:effectLst>
                <a:latin typeface="標楷體" pitchFamily="65" charset="-120"/>
                <a:ea typeface="標楷體" pitchFamily="65" charset="-120"/>
              </a:rPr>
              <a:t>嶺東中學實用技能學程招生科別</a:t>
            </a:r>
          </a:p>
        </p:txBody>
      </p:sp>
      <p:graphicFrame>
        <p:nvGraphicFramePr>
          <p:cNvPr id="2" name="表格 1"/>
          <p:cNvGraphicFramePr>
            <a:graphicFrameLocks noGrp="1"/>
          </p:cNvGraphicFramePr>
          <p:nvPr>
            <p:extLst>
              <p:ext uri="{D42A27DB-BD31-4B8C-83A1-F6EECF244321}">
                <p14:modId xmlns:p14="http://schemas.microsoft.com/office/powerpoint/2010/main" val="3171878745"/>
              </p:ext>
            </p:extLst>
          </p:nvPr>
        </p:nvGraphicFramePr>
        <p:xfrm>
          <a:off x="1403648" y="4149079"/>
          <a:ext cx="7128792" cy="2061916"/>
        </p:xfrm>
        <a:graphic>
          <a:graphicData uri="http://schemas.openxmlformats.org/drawingml/2006/table">
            <a:tbl>
              <a:tblPr firstRow="1" firstCol="1" bandRow="1">
                <a:tableStyleId>{5C22544A-7EE6-4342-B048-85BDC9FD1C3A}</a:tableStyleId>
              </a:tblPr>
              <a:tblGrid>
                <a:gridCol w="7128792">
                  <a:extLst>
                    <a:ext uri="{9D8B030D-6E8A-4147-A177-3AD203B41FA5}">
                      <a16:colId xmlns:a16="http://schemas.microsoft.com/office/drawing/2014/main" val="20000"/>
                    </a:ext>
                  </a:extLst>
                </a:gridCol>
              </a:tblGrid>
              <a:tr h="294559">
                <a:tc>
                  <a:txBody>
                    <a:bodyPr/>
                    <a:lstStyle/>
                    <a:p>
                      <a:pPr algn="ctr">
                        <a:spcAft>
                          <a:spcPts val="0"/>
                        </a:spcAft>
                      </a:pPr>
                      <a:r>
                        <a:rPr lang="zh-TW" sz="1600" kern="100" dirty="0">
                          <a:effectLst/>
                        </a:rPr>
                        <a:t>報名方式</a:t>
                      </a:r>
                      <a:endParaRPr lang="zh-TW" sz="1600" kern="100" dirty="0">
                        <a:effectLst/>
                        <a:latin typeface="Calibri"/>
                        <a:ea typeface="新細明體"/>
                        <a:cs typeface="Times New Roman"/>
                      </a:endParaRPr>
                    </a:p>
                  </a:txBody>
                  <a:tcPr marL="68580" marR="68580" marT="0" marB="0" anchor="ctr"/>
                </a:tc>
                <a:extLst>
                  <a:ext uri="{0D108BD9-81ED-4DB2-BD59-A6C34878D82A}">
                    <a16:rowId xmlns:a16="http://schemas.microsoft.com/office/drawing/2014/main" val="10000"/>
                  </a:ext>
                </a:extLst>
              </a:tr>
              <a:tr h="589119">
                <a:tc>
                  <a:txBody>
                    <a:bodyPr/>
                    <a:lstStyle/>
                    <a:p>
                      <a:pPr marL="90170" indent="-90170">
                        <a:spcAft>
                          <a:spcPts val="0"/>
                        </a:spcAft>
                      </a:pPr>
                      <a:r>
                        <a:rPr lang="en-US" sz="1600" kern="100" dirty="0">
                          <a:effectLst/>
                        </a:rPr>
                        <a:t>1.3</a:t>
                      </a:r>
                      <a:r>
                        <a:rPr lang="zh-TW" sz="1600" kern="100" dirty="0">
                          <a:effectLst/>
                        </a:rPr>
                        <a:t>月</a:t>
                      </a:r>
                      <a:r>
                        <a:rPr lang="en-US" altLang="zh-TW" sz="1600" kern="100" dirty="0">
                          <a:effectLst/>
                        </a:rPr>
                        <a:t>1</a:t>
                      </a:r>
                      <a:r>
                        <a:rPr lang="zh-TW" sz="1600" kern="100" dirty="0">
                          <a:effectLst/>
                        </a:rPr>
                        <a:t>日起可持模擬考成績直接來本校預約登記報名，名額有限額滿為止。</a:t>
                      </a:r>
                      <a:endParaRPr lang="zh-TW" sz="1600" kern="100" dirty="0">
                        <a:effectLst/>
                        <a:latin typeface="Calibri"/>
                        <a:ea typeface="新細明體"/>
                        <a:cs typeface="Times New Roman"/>
                      </a:endParaRPr>
                    </a:p>
                  </a:txBody>
                  <a:tcPr marL="68580" marR="68580" marT="0" marB="0" anchor="ctr"/>
                </a:tc>
                <a:extLst>
                  <a:ext uri="{0D108BD9-81ED-4DB2-BD59-A6C34878D82A}">
                    <a16:rowId xmlns:a16="http://schemas.microsoft.com/office/drawing/2014/main" val="10001"/>
                  </a:ext>
                </a:extLst>
              </a:tr>
              <a:tr h="589119">
                <a:tc>
                  <a:txBody>
                    <a:bodyPr/>
                    <a:lstStyle/>
                    <a:p>
                      <a:pPr marL="90170" indent="-90170">
                        <a:spcAft>
                          <a:spcPts val="0"/>
                        </a:spcAft>
                      </a:pPr>
                      <a:r>
                        <a:rPr lang="en-US" sz="1600" kern="100" dirty="0">
                          <a:effectLst/>
                        </a:rPr>
                        <a:t>2.5</a:t>
                      </a:r>
                      <a:r>
                        <a:rPr lang="zh-TW" sz="1600" kern="100" dirty="0">
                          <a:effectLst/>
                        </a:rPr>
                        <a:t>月中旬透過原國中輔導室向臺中市實用技能學程分發委員會申請分發。</a:t>
                      </a:r>
                      <a:endParaRPr lang="zh-TW" sz="1600" kern="100" dirty="0">
                        <a:effectLst/>
                        <a:latin typeface="Calibri"/>
                        <a:ea typeface="新細明體"/>
                        <a:cs typeface="Times New Roman"/>
                      </a:endParaRPr>
                    </a:p>
                  </a:txBody>
                  <a:tcPr marL="68580" marR="68580" marT="0" marB="0" anchor="ctr"/>
                </a:tc>
                <a:extLst>
                  <a:ext uri="{0D108BD9-81ED-4DB2-BD59-A6C34878D82A}">
                    <a16:rowId xmlns:a16="http://schemas.microsoft.com/office/drawing/2014/main" val="10002"/>
                  </a:ext>
                </a:extLst>
              </a:tr>
              <a:tr h="589119">
                <a:tc>
                  <a:txBody>
                    <a:bodyPr/>
                    <a:lstStyle/>
                    <a:p>
                      <a:pPr marL="90170" indent="-90170">
                        <a:spcAft>
                          <a:spcPts val="0"/>
                        </a:spcAft>
                      </a:pPr>
                      <a:r>
                        <a:rPr lang="en-US" sz="1600" kern="100" dirty="0">
                          <a:effectLst/>
                        </a:rPr>
                        <a:t>3.5</a:t>
                      </a:r>
                      <a:r>
                        <a:rPr lang="zh-TW" sz="1600" kern="100" dirty="0">
                          <a:effectLst/>
                        </a:rPr>
                        <a:t>月</a:t>
                      </a:r>
                      <a:r>
                        <a:rPr lang="en-US" sz="1600" kern="100" dirty="0">
                          <a:effectLst/>
                        </a:rPr>
                        <a:t>25</a:t>
                      </a:r>
                      <a:r>
                        <a:rPr lang="zh-TW" sz="1600" kern="100" dirty="0">
                          <a:effectLst/>
                        </a:rPr>
                        <a:t>日前來校完成報名，並依規定</a:t>
                      </a:r>
                      <a:r>
                        <a:rPr lang="zh-TW" altLang="en-US" sz="1600" kern="100" dirty="0">
                          <a:effectLst/>
                        </a:rPr>
                        <a:t>參加</a:t>
                      </a:r>
                      <a:r>
                        <a:rPr lang="zh-TW" altLang="zh-TW" sz="1600" kern="100" dirty="0">
                          <a:effectLst/>
                        </a:rPr>
                        <a:t>實用技能學程</a:t>
                      </a:r>
                      <a:r>
                        <a:rPr lang="zh-TW" altLang="en-US" sz="1600" kern="100" dirty="0">
                          <a:effectLst/>
                        </a:rPr>
                        <a:t>分發錄取</a:t>
                      </a:r>
                      <a:r>
                        <a:rPr lang="zh-TW" sz="1600" kern="100" dirty="0">
                          <a:effectLst/>
                        </a:rPr>
                        <a:t>報到</a:t>
                      </a:r>
                      <a:r>
                        <a:rPr lang="zh-TW" altLang="en-US" sz="1600" kern="100" dirty="0">
                          <a:effectLst/>
                        </a:rPr>
                        <a:t>，</a:t>
                      </a:r>
                      <a:r>
                        <a:rPr lang="zh-TW" sz="1600" kern="100" dirty="0">
                          <a:effectLst/>
                        </a:rPr>
                        <a:t>且</a:t>
                      </a:r>
                      <a:r>
                        <a:rPr lang="en-US" sz="1600" kern="100" dirty="0">
                          <a:effectLst/>
                        </a:rPr>
                        <a:t>8/31</a:t>
                      </a:r>
                      <a:r>
                        <a:rPr lang="zh-TW" sz="1600" kern="100" dirty="0">
                          <a:effectLst/>
                        </a:rPr>
                        <a:t>前註冊就讀本校者，頒給早鳥入學獎勵金</a:t>
                      </a:r>
                      <a:r>
                        <a:rPr lang="en-US" sz="1600" kern="100" dirty="0">
                          <a:effectLst/>
                        </a:rPr>
                        <a:t>3000</a:t>
                      </a:r>
                      <a:r>
                        <a:rPr lang="zh-TW" sz="1600" kern="100" dirty="0">
                          <a:effectLst/>
                        </a:rPr>
                        <a:t>元。</a:t>
                      </a:r>
                      <a:endParaRPr lang="zh-TW" sz="1600" kern="100" dirty="0">
                        <a:effectLst/>
                        <a:latin typeface="Calibri"/>
                        <a:ea typeface="新細明體"/>
                        <a:cs typeface="Times New Roman"/>
                      </a:endParaRPr>
                    </a:p>
                  </a:txBody>
                  <a:tcPr marL="68580" marR="68580" marT="0" marB="0" anchor="ctr"/>
                </a:tc>
                <a:extLst>
                  <a:ext uri="{0D108BD9-81ED-4DB2-BD59-A6C34878D82A}">
                    <a16:rowId xmlns:a16="http://schemas.microsoft.com/office/drawing/2014/main" val="10003"/>
                  </a:ext>
                </a:extLst>
              </a:tr>
            </a:tbl>
          </a:graphicData>
        </a:graphic>
      </p:graphicFrame>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484784"/>
            <a:ext cx="3672408" cy="2436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表格 6"/>
          <p:cNvGraphicFramePr>
            <a:graphicFrameLocks noGrp="1"/>
          </p:cNvGraphicFramePr>
          <p:nvPr>
            <p:extLst>
              <p:ext uri="{D42A27DB-BD31-4B8C-83A1-F6EECF244321}">
                <p14:modId xmlns:p14="http://schemas.microsoft.com/office/powerpoint/2010/main" val="3119968815"/>
              </p:ext>
            </p:extLst>
          </p:nvPr>
        </p:nvGraphicFramePr>
        <p:xfrm>
          <a:off x="1403648" y="1484783"/>
          <a:ext cx="3384376" cy="2436442"/>
        </p:xfrm>
        <a:graphic>
          <a:graphicData uri="http://schemas.openxmlformats.org/drawingml/2006/table">
            <a:tbl>
              <a:tblPr firstRow="1" firstCol="1" bandRow="1">
                <a:tableStyleId>{5C22544A-7EE6-4342-B048-85BDC9FD1C3A}</a:tableStyleId>
              </a:tblPr>
              <a:tblGrid>
                <a:gridCol w="1592977">
                  <a:extLst>
                    <a:ext uri="{9D8B030D-6E8A-4147-A177-3AD203B41FA5}">
                      <a16:colId xmlns:a16="http://schemas.microsoft.com/office/drawing/2014/main" val="20000"/>
                    </a:ext>
                  </a:extLst>
                </a:gridCol>
                <a:gridCol w="1015813">
                  <a:extLst>
                    <a:ext uri="{9D8B030D-6E8A-4147-A177-3AD203B41FA5}">
                      <a16:colId xmlns:a16="http://schemas.microsoft.com/office/drawing/2014/main" val="20001"/>
                    </a:ext>
                  </a:extLst>
                </a:gridCol>
                <a:gridCol w="775586">
                  <a:extLst>
                    <a:ext uri="{9D8B030D-6E8A-4147-A177-3AD203B41FA5}">
                      <a16:colId xmlns:a16="http://schemas.microsoft.com/office/drawing/2014/main" val="20002"/>
                    </a:ext>
                  </a:extLst>
                </a:gridCol>
              </a:tblGrid>
              <a:tr h="498762">
                <a:tc>
                  <a:txBody>
                    <a:bodyPr/>
                    <a:lstStyle/>
                    <a:p>
                      <a:pPr algn="ctr">
                        <a:spcAft>
                          <a:spcPts val="0"/>
                        </a:spcAft>
                      </a:pPr>
                      <a:r>
                        <a:rPr lang="zh-TW" sz="2000" kern="100" dirty="0">
                          <a:effectLst/>
                        </a:rPr>
                        <a:t>招生科別</a:t>
                      </a:r>
                      <a:endParaRPr lang="zh-TW" sz="2000" kern="100" dirty="0">
                        <a:effectLst/>
                        <a:latin typeface="Calibri"/>
                        <a:ea typeface="新細明體"/>
                        <a:cs typeface="Times New Roman"/>
                      </a:endParaRPr>
                    </a:p>
                  </a:txBody>
                  <a:tcPr marL="68580" marR="68580" marT="0" marB="0" anchor="ctr"/>
                </a:tc>
                <a:tc>
                  <a:txBody>
                    <a:bodyPr/>
                    <a:lstStyle/>
                    <a:p>
                      <a:pPr algn="ctr">
                        <a:spcAft>
                          <a:spcPts val="0"/>
                        </a:spcAft>
                      </a:pPr>
                      <a:r>
                        <a:rPr lang="zh-TW" sz="2000" kern="100" dirty="0">
                          <a:effectLst/>
                        </a:rPr>
                        <a:t>日間班</a:t>
                      </a:r>
                      <a:endParaRPr lang="zh-TW" sz="2000" kern="100" dirty="0">
                        <a:effectLst/>
                        <a:latin typeface="Calibri"/>
                        <a:ea typeface="新細明體"/>
                        <a:cs typeface="Times New Roman"/>
                      </a:endParaRPr>
                    </a:p>
                  </a:txBody>
                  <a:tcPr marL="68580" marR="68580" marT="0" marB="0" anchor="ctr"/>
                </a:tc>
                <a:tc>
                  <a:txBody>
                    <a:bodyPr/>
                    <a:lstStyle/>
                    <a:p>
                      <a:pPr algn="ctr">
                        <a:spcAft>
                          <a:spcPts val="0"/>
                        </a:spcAft>
                      </a:pPr>
                      <a:r>
                        <a:rPr lang="zh-TW" altLang="en-US" sz="2000" kern="100" dirty="0">
                          <a:effectLst/>
                        </a:rPr>
                        <a:t>名額</a:t>
                      </a:r>
                      <a:r>
                        <a:rPr lang="en-US" sz="2000" kern="100" dirty="0">
                          <a:effectLst/>
                        </a:rPr>
                        <a:t> </a:t>
                      </a:r>
                      <a:endParaRPr lang="zh-TW" sz="2000" kern="100" dirty="0">
                        <a:effectLst/>
                        <a:latin typeface="Calibri"/>
                        <a:ea typeface="新細明體"/>
                        <a:cs typeface="Times New Roman"/>
                      </a:endParaRPr>
                    </a:p>
                  </a:txBody>
                  <a:tcPr marL="68580" marR="68580" marT="0" marB="0" anchor="ctr"/>
                </a:tc>
                <a:extLst>
                  <a:ext uri="{0D108BD9-81ED-4DB2-BD59-A6C34878D82A}">
                    <a16:rowId xmlns:a16="http://schemas.microsoft.com/office/drawing/2014/main" val="10000"/>
                  </a:ext>
                </a:extLst>
              </a:tr>
              <a:tr h="968840">
                <a:tc>
                  <a:txBody>
                    <a:bodyPr/>
                    <a:lstStyle/>
                    <a:p>
                      <a:pPr algn="ctr">
                        <a:spcAft>
                          <a:spcPts val="0"/>
                        </a:spcAft>
                      </a:pPr>
                      <a:r>
                        <a:rPr lang="zh-TW" sz="2000" kern="100" dirty="0">
                          <a:effectLst/>
                        </a:rPr>
                        <a:t>餐飲技術科</a:t>
                      </a:r>
                      <a:endParaRPr lang="zh-TW" sz="2000" kern="100" dirty="0">
                        <a:effectLst/>
                        <a:latin typeface="Calibri"/>
                        <a:ea typeface="新細明體"/>
                        <a:cs typeface="Times New Roman"/>
                      </a:endParaRPr>
                    </a:p>
                  </a:txBody>
                  <a:tcPr marL="68580" marR="68580" marT="0" marB="0" anchor="ctr"/>
                </a:tc>
                <a:tc>
                  <a:txBody>
                    <a:bodyPr/>
                    <a:lstStyle/>
                    <a:p>
                      <a:pPr algn="ctr">
                        <a:spcAft>
                          <a:spcPts val="0"/>
                        </a:spcAft>
                      </a:pPr>
                      <a:r>
                        <a:rPr lang="en-US" sz="2000" kern="100" dirty="0">
                          <a:solidFill>
                            <a:srgbClr val="FF0000"/>
                          </a:solidFill>
                          <a:effectLst/>
                        </a:rPr>
                        <a:t>1</a:t>
                      </a:r>
                      <a:endParaRPr lang="zh-TW" sz="2000" kern="100" dirty="0">
                        <a:solidFill>
                          <a:srgbClr val="FF0000"/>
                        </a:solidFill>
                        <a:effectLst/>
                        <a:latin typeface="Calibri"/>
                        <a:ea typeface="新細明體"/>
                        <a:cs typeface="Times New Roman"/>
                      </a:endParaRPr>
                    </a:p>
                  </a:txBody>
                  <a:tcPr marL="68580" marR="68580" marT="0" marB="0" anchor="ctr"/>
                </a:tc>
                <a:tc>
                  <a:txBody>
                    <a:bodyPr/>
                    <a:lstStyle/>
                    <a:p>
                      <a:pPr algn="ctr">
                        <a:spcAft>
                          <a:spcPts val="0"/>
                        </a:spcAft>
                      </a:pPr>
                      <a:r>
                        <a:rPr lang="en-US" altLang="zh-TW" sz="2000" kern="100" dirty="0">
                          <a:solidFill>
                            <a:srgbClr val="FF0000"/>
                          </a:solidFill>
                          <a:effectLst/>
                        </a:rPr>
                        <a:t>43</a:t>
                      </a:r>
                      <a:r>
                        <a:rPr lang="en-US" sz="2000" kern="100" dirty="0">
                          <a:solidFill>
                            <a:srgbClr val="FF0000"/>
                          </a:solidFill>
                          <a:effectLst/>
                        </a:rPr>
                        <a:t> </a:t>
                      </a:r>
                      <a:endParaRPr lang="zh-TW" sz="2000" kern="100" dirty="0">
                        <a:solidFill>
                          <a:srgbClr val="FF0000"/>
                        </a:solidFill>
                        <a:effectLst/>
                        <a:latin typeface="Calibri"/>
                        <a:ea typeface="新細明體"/>
                        <a:cs typeface="Times New Roman"/>
                      </a:endParaRPr>
                    </a:p>
                  </a:txBody>
                  <a:tcPr marL="68580" marR="68580" marT="0" marB="0" anchor="ctr"/>
                </a:tc>
                <a:extLst>
                  <a:ext uri="{0D108BD9-81ED-4DB2-BD59-A6C34878D82A}">
                    <a16:rowId xmlns:a16="http://schemas.microsoft.com/office/drawing/2014/main" val="10001"/>
                  </a:ext>
                </a:extLst>
              </a:tr>
              <a:tr h="968840">
                <a:tc>
                  <a:txBody>
                    <a:bodyPr/>
                    <a:lstStyle/>
                    <a:p>
                      <a:pPr algn="ctr">
                        <a:spcAft>
                          <a:spcPts val="0"/>
                        </a:spcAft>
                      </a:pPr>
                      <a:r>
                        <a:rPr lang="zh-TW" sz="2000" kern="100">
                          <a:effectLst/>
                        </a:rPr>
                        <a:t>汽車修護科</a:t>
                      </a:r>
                      <a:endParaRPr lang="zh-TW" sz="2000" kern="100">
                        <a:effectLst/>
                        <a:latin typeface="Calibri"/>
                        <a:ea typeface="新細明體"/>
                        <a:cs typeface="Times New Roman"/>
                      </a:endParaRPr>
                    </a:p>
                  </a:txBody>
                  <a:tcPr marL="68580" marR="68580" marT="0" marB="0" anchor="ctr"/>
                </a:tc>
                <a:tc>
                  <a:txBody>
                    <a:bodyPr/>
                    <a:lstStyle/>
                    <a:p>
                      <a:pPr algn="ctr">
                        <a:spcAft>
                          <a:spcPts val="0"/>
                        </a:spcAft>
                      </a:pPr>
                      <a:r>
                        <a:rPr lang="en-US" sz="2000" kern="100" dirty="0">
                          <a:solidFill>
                            <a:srgbClr val="FF0000"/>
                          </a:solidFill>
                          <a:effectLst/>
                        </a:rPr>
                        <a:t>1</a:t>
                      </a:r>
                      <a:endParaRPr lang="zh-TW" sz="2000" kern="100" dirty="0">
                        <a:solidFill>
                          <a:srgbClr val="FF0000"/>
                        </a:solidFill>
                        <a:effectLst/>
                        <a:latin typeface="Calibri"/>
                        <a:ea typeface="新細明體"/>
                        <a:cs typeface="Times New Roman"/>
                      </a:endParaRPr>
                    </a:p>
                  </a:txBody>
                  <a:tcPr marL="68580" marR="68580" marT="0" marB="0" anchor="ctr"/>
                </a:tc>
                <a:tc>
                  <a:txBody>
                    <a:bodyPr/>
                    <a:lstStyle/>
                    <a:p>
                      <a:pPr algn="ctr">
                        <a:spcAft>
                          <a:spcPts val="0"/>
                        </a:spcAft>
                      </a:pPr>
                      <a:r>
                        <a:rPr lang="en-US" altLang="zh-TW" sz="2000" kern="100" dirty="0">
                          <a:solidFill>
                            <a:srgbClr val="FF0000"/>
                          </a:solidFill>
                          <a:effectLst/>
                        </a:rPr>
                        <a:t>43</a:t>
                      </a:r>
                      <a:endParaRPr lang="zh-TW" sz="2000" kern="100" dirty="0">
                        <a:solidFill>
                          <a:srgbClr val="FF0000"/>
                        </a:solidFill>
                        <a:effectLst/>
                        <a:latin typeface="Calibri"/>
                        <a:ea typeface="新細明體"/>
                        <a:cs typeface="Times New Roman"/>
                      </a:endParaRPr>
                    </a:p>
                  </a:txBody>
                  <a:tcPr marL="68580" marR="68580" marT="0" marB="0"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2"/>
          <p:cNvSpPr/>
          <p:nvPr/>
        </p:nvSpPr>
        <p:spPr>
          <a:xfrm rot="10800000">
            <a:off x="-6351" y="5638800"/>
            <a:ext cx="1320801" cy="1212253"/>
          </a:xfrm>
          <a:custGeom>
            <a:avLst/>
            <a:gdLst/>
            <a:ahLst/>
            <a:cxnLst/>
            <a:rect l="l" t="t" r="r" b="b"/>
            <a:pathLst>
              <a:path w="2240279" h="1420495">
                <a:moveTo>
                  <a:pt x="2240279" y="0"/>
                </a:moveTo>
                <a:lnTo>
                  <a:pt x="2286" y="0"/>
                </a:lnTo>
                <a:lnTo>
                  <a:pt x="848" y="27197"/>
                </a:lnTo>
                <a:lnTo>
                  <a:pt x="0" y="75438"/>
                </a:lnTo>
                <a:lnTo>
                  <a:pt x="848" y="123678"/>
                </a:lnTo>
                <a:lnTo>
                  <a:pt x="3376" y="171492"/>
                </a:lnTo>
                <a:lnTo>
                  <a:pt x="7554" y="218849"/>
                </a:lnTo>
                <a:lnTo>
                  <a:pt x="13355" y="265722"/>
                </a:lnTo>
                <a:lnTo>
                  <a:pt x="20748" y="312082"/>
                </a:lnTo>
                <a:lnTo>
                  <a:pt x="29707" y="357901"/>
                </a:lnTo>
                <a:lnTo>
                  <a:pt x="40202" y="403151"/>
                </a:lnTo>
                <a:lnTo>
                  <a:pt x="52206" y="447802"/>
                </a:lnTo>
                <a:lnTo>
                  <a:pt x="65689" y="491827"/>
                </a:lnTo>
                <a:lnTo>
                  <a:pt x="80624" y="535197"/>
                </a:lnTo>
                <a:lnTo>
                  <a:pt x="96982" y="577883"/>
                </a:lnTo>
                <a:lnTo>
                  <a:pt x="114734" y="619858"/>
                </a:lnTo>
                <a:lnTo>
                  <a:pt x="133852" y="661092"/>
                </a:lnTo>
                <a:lnTo>
                  <a:pt x="154308" y="701558"/>
                </a:lnTo>
                <a:lnTo>
                  <a:pt x="176072" y="741226"/>
                </a:lnTo>
                <a:lnTo>
                  <a:pt x="199118" y="780069"/>
                </a:lnTo>
                <a:lnTo>
                  <a:pt x="223415" y="818057"/>
                </a:lnTo>
                <a:lnTo>
                  <a:pt x="248937" y="855163"/>
                </a:lnTo>
                <a:lnTo>
                  <a:pt x="275654" y="891359"/>
                </a:lnTo>
                <a:lnTo>
                  <a:pt x="303538" y="926614"/>
                </a:lnTo>
                <a:lnTo>
                  <a:pt x="332560" y="960902"/>
                </a:lnTo>
                <a:lnTo>
                  <a:pt x="362692" y="994194"/>
                </a:lnTo>
                <a:lnTo>
                  <a:pt x="393906" y="1026461"/>
                </a:lnTo>
                <a:lnTo>
                  <a:pt x="426173" y="1057675"/>
                </a:lnTo>
                <a:lnTo>
                  <a:pt x="459465" y="1087807"/>
                </a:lnTo>
                <a:lnTo>
                  <a:pt x="493753" y="1116829"/>
                </a:lnTo>
                <a:lnTo>
                  <a:pt x="529008" y="1144713"/>
                </a:lnTo>
                <a:lnTo>
                  <a:pt x="565204" y="1171430"/>
                </a:lnTo>
                <a:lnTo>
                  <a:pt x="602310" y="1196952"/>
                </a:lnTo>
                <a:lnTo>
                  <a:pt x="640298" y="1221249"/>
                </a:lnTo>
                <a:lnTo>
                  <a:pt x="679141" y="1244295"/>
                </a:lnTo>
                <a:lnTo>
                  <a:pt x="718809" y="1266059"/>
                </a:lnTo>
                <a:lnTo>
                  <a:pt x="759275" y="1286515"/>
                </a:lnTo>
                <a:lnTo>
                  <a:pt x="800509" y="1305633"/>
                </a:lnTo>
                <a:lnTo>
                  <a:pt x="842484" y="1323385"/>
                </a:lnTo>
                <a:lnTo>
                  <a:pt x="885170" y="1339743"/>
                </a:lnTo>
                <a:lnTo>
                  <a:pt x="928540" y="1354678"/>
                </a:lnTo>
                <a:lnTo>
                  <a:pt x="972565" y="1368161"/>
                </a:lnTo>
                <a:lnTo>
                  <a:pt x="1017216" y="1380165"/>
                </a:lnTo>
                <a:lnTo>
                  <a:pt x="1062466" y="1390660"/>
                </a:lnTo>
                <a:lnTo>
                  <a:pt x="1108285" y="1399619"/>
                </a:lnTo>
                <a:lnTo>
                  <a:pt x="1154645" y="1407012"/>
                </a:lnTo>
                <a:lnTo>
                  <a:pt x="1201518" y="1412813"/>
                </a:lnTo>
                <a:lnTo>
                  <a:pt x="1248875" y="1416991"/>
                </a:lnTo>
                <a:lnTo>
                  <a:pt x="1296689" y="1419519"/>
                </a:lnTo>
                <a:lnTo>
                  <a:pt x="1344929" y="1420367"/>
                </a:lnTo>
                <a:lnTo>
                  <a:pt x="1393170" y="1419519"/>
                </a:lnTo>
                <a:lnTo>
                  <a:pt x="1440984" y="1416991"/>
                </a:lnTo>
                <a:lnTo>
                  <a:pt x="1488341" y="1412813"/>
                </a:lnTo>
                <a:lnTo>
                  <a:pt x="1535214" y="1407012"/>
                </a:lnTo>
                <a:lnTo>
                  <a:pt x="1581574" y="1399619"/>
                </a:lnTo>
                <a:lnTo>
                  <a:pt x="1627393" y="1390660"/>
                </a:lnTo>
                <a:lnTo>
                  <a:pt x="1672643" y="1380165"/>
                </a:lnTo>
                <a:lnTo>
                  <a:pt x="1717294" y="1368161"/>
                </a:lnTo>
                <a:lnTo>
                  <a:pt x="1761319" y="1354678"/>
                </a:lnTo>
                <a:lnTo>
                  <a:pt x="1804689" y="1339743"/>
                </a:lnTo>
                <a:lnTo>
                  <a:pt x="1847375" y="1323385"/>
                </a:lnTo>
                <a:lnTo>
                  <a:pt x="1889350" y="1305633"/>
                </a:lnTo>
                <a:lnTo>
                  <a:pt x="1930584" y="1286515"/>
                </a:lnTo>
                <a:lnTo>
                  <a:pt x="1971050" y="1266059"/>
                </a:lnTo>
                <a:lnTo>
                  <a:pt x="2010718" y="1244295"/>
                </a:lnTo>
                <a:lnTo>
                  <a:pt x="2049561" y="1221249"/>
                </a:lnTo>
                <a:lnTo>
                  <a:pt x="2087549" y="1196952"/>
                </a:lnTo>
                <a:lnTo>
                  <a:pt x="2124655" y="1171430"/>
                </a:lnTo>
                <a:lnTo>
                  <a:pt x="2160851" y="1144713"/>
                </a:lnTo>
                <a:lnTo>
                  <a:pt x="2196106" y="1116829"/>
                </a:lnTo>
                <a:lnTo>
                  <a:pt x="2230394" y="1087807"/>
                </a:lnTo>
                <a:lnTo>
                  <a:pt x="2240279" y="1078860"/>
                </a:lnTo>
                <a:lnTo>
                  <a:pt x="2240279" y="0"/>
                </a:lnTo>
                <a:close/>
              </a:path>
            </a:pathLst>
          </a:custGeom>
          <a:solidFill>
            <a:srgbClr val="FAC15D"/>
          </a:solidFill>
        </p:spPr>
        <p:txBody>
          <a:bodyPr wrap="square" lIns="0" tIns="0" rIns="0" bIns="0" rtlCol="0"/>
          <a:lstStyle/>
          <a:p>
            <a:endParaRPr/>
          </a:p>
        </p:txBody>
      </p:sp>
      <p:sp>
        <p:nvSpPr>
          <p:cNvPr id="2" name="object 2"/>
          <p:cNvSpPr/>
          <p:nvPr/>
        </p:nvSpPr>
        <p:spPr>
          <a:xfrm>
            <a:off x="7463789" y="1"/>
            <a:ext cx="1680210" cy="1420495"/>
          </a:xfrm>
          <a:custGeom>
            <a:avLst/>
            <a:gdLst/>
            <a:ahLst/>
            <a:cxnLst/>
            <a:rect l="l" t="t" r="r" b="b"/>
            <a:pathLst>
              <a:path w="2240279" h="1420495">
                <a:moveTo>
                  <a:pt x="2240279" y="0"/>
                </a:moveTo>
                <a:lnTo>
                  <a:pt x="2286" y="0"/>
                </a:lnTo>
                <a:lnTo>
                  <a:pt x="848" y="27197"/>
                </a:lnTo>
                <a:lnTo>
                  <a:pt x="0" y="75438"/>
                </a:lnTo>
                <a:lnTo>
                  <a:pt x="848" y="123678"/>
                </a:lnTo>
                <a:lnTo>
                  <a:pt x="3376" y="171492"/>
                </a:lnTo>
                <a:lnTo>
                  <a:pt x="7554" y="218849"/>
                </a:lnTo>
                <a:lnTo>
                  <a:pt x="13355" y="265722"/>
                </a:lnTo>
                <a:lnTo>
                  <a:pt x="20748" y="312082"/>
                </a:lnTo>
                <a:lnTo>
                  <a:pt x="29707" y="357901"/>
                </a:lnTo>
                <a:lnTo>
                  <a:pt x="40202" y="403151"/>
                </a:lnTo>
                <a:lnTo>
                  <a:pt x="52206" y="447802"/>
                </a:lnTo>
                <a:lnTo>
                  <a:pt x="65689" y="491827"/>
                </a:lnTo>
                <a:lnTo>
                  <a:pt x="80624" y="535197"/>
                </a:lnTo>
                <a:lnTo>
                  <a:pt x="96982" y="577883"/>
                </a:lnTo>
                <a:lnTo>
                  <a:pt x="114734" y="619858"/>
                </a:lnTo>
                <a:lnTo>
                  <a:pt x="133852" y="661092"/>
                </a:lnTo>
                <a:lnTo>
                  <a:pt x="154308" y="701558"/>
                </a:lnTo>
                <a:lnTo>
                  <a:pt x="176072" y="741226"/>
                </a:lnTo>
                <a:lnTo>
                  <a:pt x="199118" y="780069"/>
                </a:lnTo>
                <a:lnTo>
                  <a:pt x="223415" y="818057"/>
                </a:lnTo>
                <a:lnTo>
                  <a:pt x="248937" y="855163"/>
                </a:lnTo>
                <a:lnTo>
                  <a:pt x="275654" y="891359"/>
                </a:lnTo>
                <a:lnTo>
                  <a:pt x="303538" y="926614"/>
                </a:lnTo>
                <a:lnTo>
                  <a:pt x="332560" y="960902"/>
                </a:lnTo>
                <a:lnTo>
                  <a:pt x="362692" y="994194"/>
                </a:lnTo>
                <a:lnTo>
                  <a:pt x="393906" y="1026461"/>
                </a:lnTo>
                <a:lnTo>
                  <a:pt x="426173" y="1057675"/>
                </a:lnTo>
                <a:lnTo>
                  <a:pt x="459465" y="1087807"/>
                </a:lnTo>
                <a:lnTo>
                  <a:pt x="493753" y="1116829"/>
                </a:lnTo>
                <a:lnTo>
                  <a:pt x="529008" y="1144713"/>
                </a:lnTo>
                <a:lnTo>
                  <a:pt x="565204" y="1171430"/>
                </a:lnTo>
                <a:lnTo>
                  <a:pt x="602310" y="1196952"/>
                </a:lnTo>
                <a:lnTo>
                  <a:pt x="640298" y="1221249"/>
                </a:lnTo>
                <a:lnTo>
                  <a:pt x="679141" y="1244295"/>
                </a:lnTo>
                <a:lnTo>
                  <a:pt x="718809" y="1266059"/>
                </a:lnTo>
                <a:lnTo>
                  <a:pt x="759275" y="1286515"/>
                </a:lnTo>
                <a:lnTo>
                  <a:pt x="800509" y="1305633"/>
                </a:lnTo>
                <a:lnTo>
                  <a:pt x="842484" y="1323385"/>
                </a:lnTo>
                <a:lnTo>
                  <a:pt x="885170" y="1339743"/>
                </a:lnTo>
                <a:lnTo>
                  <a:pt x="928540" y="1354678"/>
                </a:lnTo>
                <a:lnTo>
                  <a:pt x="972565" y="1368161"/>
                </a:lnTo>
                <a:lnTo>
                  <a:pt x="1017216" y="1380165"/>
                </a:lnTo>
                <a:lnTo>
                  <a:pt x="1062466" y="1390660"/>
                </a:lnTo>
                <a:lnTo>
                  <a:pt x="1108285" y="1399619"/>
                </a:lnTo>
                <a:lnTo>
                  <a:pt x="1154645" y="1407012"/>
                </a:lnTo>
                <a:lnTo>
                  <a:pt x="1201518" y="1412813"/>
                </a:lnTo>
                <a:lnTo>
                  <a:pt x="1248875" y="1416991"/>
                </a:lnTo>
                <a:lnTo>
                  <a:pt x="1296689" y="1419519"/>
                </a:lnTo>
                <a:lnTo>
                  <a:pt x="1344929" y="1420367"/>
                </a:lnTo>
                <a:lnTo>
                  <a:pt x="1393170" y="1419519"/>
                </a:lnTo>
                <a:lnTo>
                  <a:pt x="1440984" y="1416991"/>
                </a:lnTo>
                <a:lnTo>
                  <a:pt x="1488341" y="1412813"/>
                </a:lnTo>
                <a:lnTo>
                  <a:pt x="1535214" y="1407012"/>
                </a:lnTo>
                <a:lnTo>
                  <a:pt x="1581574" y="1399619"/>
                </a:lnTo>
                <a:lnTo>
                  <a:pt x="1627393" y="1390660"/>
                </a:lnTo>
                <a:lnTo>
                  <a:pt x="1672643" y="1380165"/>
                </a:lnTo>
                <a:lnTo>
                  <a:pt x="1717294" y="1368161"/>
                </a:lnTo>
                <a:lnTo>
                  <a:pt x="1761319" y="1354678"/>
                </a:lnTo>
                <a:lnTo>
                  <a:pt x="1804689" y="1339743"/>
                </a:lnTo>
                <a:lnTo>
                  <a:pt x="1847375" y="1323385"/>
                </a:lnTo>
                <a:lnTo>
                  <a:pt x="1889350" y="1305633"/>
                </a:lnTo>
                <a:lnTo>
                  <a:pt x="1930584" y="1286515"/>
                </a:lnTo>
                <a:lnTo>
                  <a:pt x="1971050" y="1266059"/>
                </a:lnTo>
                <a:lnTo>
                  <a:pt x="2010718" y="1244295"/>
                </a:lnTo>
                <a:lnTo>
                  <a:pt x="2049561" y="1221249"/>
                </a:lnTo>
                <a:lnTo>
                  <a:pt x="2087549" y="1196952"/>
                </a:lnTo>
                <a:lnTo>
                  <a:pt x="2124655" y="1171430"/>
                </a:lnTo>
                <a:lnTo>
                  <a:pt x="2160851" y="1144713"/>
                </a:lnTo>
                <a:lnTo>
                  <a:pt x="2196106" y="1116829"/>
                </a:lnTo>
                <a:lnTo>
                  <a:pt x="2230394" y="1087807"/>
                </a:lnTo>
                <a:lnTo>
                  <a:pt x="2240279" y="1078860"/>
                </a:lnTo>
                <a:lnTo>
                  <a:pt x="2240279" y="0"/>
                </a:lnTo>
                <a:close/>
              </a:path>
            </a:pathLst>
          </a:custGeom>
          <a:solidFill>
            <a:srgbClr val="FAC15D"/>
          </a:solidFill>
        </p:spPr>
        <p:txBody>
          <a:bodyPr wrap="square" lIns="0" tIns="0" rIns="0" bIns="0" rtlCol="0"/>
          <a:lstStyle/>
          <a:p>
            <a:endParaRPr/>
          </a:p>
        </p:txBody>
      </p:sp>
      <p:sp>
        <p:nvSpPr>
          <p:cNvPr id="3" name="object 3"/>
          <p:cNvSpPr/>
          <p:nvPr/>
        </p:nvSpPr>
        <p:spPr>
          <a:xfrm>
            <a:off x="3673996" y="1291145"/>
            <a:ext cx="936104" cy="1029192"/>
          </a:xfrm>
          <a:custGeom>
            <a:avLst/>
            <a:gdLst/>
            <a:ahLst/>
            <a:cxnLst/>
            <a:rect l="l" t="t" r="r" b="b"/>
            <a:pathLst>
              <a:path w="1569720" h="1569720">
                <a:moveTo>
                  <a:pt x="784860" y="0"/>
                </a:moveTo>
                <a:lnTo>
                  <a:pt x="737050" y="1432"/>
                </a:lnTo>
                <a:lnTo>
                  <a:pt x="689997" y="5675"/>
                </a:lnTo>
                <a:lnTo>
                  <a:pt x="643784" y="12645"/>
                </a:lnTo>
                <a:lnTo>
                  <a:pt x="598492" y="22262"/>
                </a:lnTo>
                <a:lnTo>
                  <a:pt x="554205" y="34442"/>
                </a:lnTo>
                <a:lnTo>
                  <a:pt x="511003" y="49104"/>
                </a:lnTo>
                <a:lnTo>
                  <a:pt x="468968" y="66166"/>
                </a:lnTo>
                <a:lnTo>
                  <a:pt x="428184" y="85545"/>
                </a:lnTo>
                <a:lnTo>
                  <a:pt x="388732" y="107159"/>
                </a:lnTo>
                <a:lnTo>
                  <a:pt x="350695" y="130927"/>
                </a:lnTo>
                <a:lnTo>
                  <a:pt x="314153" y="156766"/>
                </a:lnTo>
                <a:lnTo>
                  <a:pt x="279190" y="184594"/>
                </a:lnTo>
                <a:lnTo>
                  <a:pt x="245888" y="214329"/>
                </a:lnTo>
                <a:lnTo>
                  <a:pt x="214329" y="245888"/>
                </a:lnTo>
                <a:lnTo>
                  <a:pt x="184594" y="279190"/>
                </a:lnTo>
                <a:lnTo>
                  <a:pt x="156766" y="314153"/>
                </a:lnTo>
                <a:lnTo>
                  <a:pt x="130927" y="350695"/>
                </a:lnTo>
                <a:lnTo>
                  <a:pt x="107159" y="388732"/>
                </a:lnTo>
                <a:lnTo>
                  <a:pt x="85545" y="428184"/>
                </a:lnTo>
                <a:lnTo>
                  <a:pt x="66166" y="468968"/>
                </a:lnTo>
                <a:lnTo>
                  <a:pt x="49104" y="511003"/>
                </a:lnTo>
                <a:lnTo>
                  <a:pt x="34442" y="554205"/>
                </a:lnTo>
                <a:lnTo>
                  <a:pt x="22262" y="598492"/>
                </a:lnTo>
                <a:lnTo>
                  <a:pt x="12645" y="643784"/>
                </a:lnTo>
                <a:lnTo>
                  <a:pt x="5675" y="689997"/>
                </a:lnTo>
                <a:lnTo>
                  <a:pt x="1432" y="737050"/>
                </a:lnTo>
                <a:lnTo>
                  <a:pt x="0" y="784860"/>
                </a:lnTo>
                <a:lnTo>
                  <a:pt x="1432" y="832669"/>
                </a:lnTo>
                <a:lnTo>
                  <a:pt x="5675" y="879722"/>
                </a:lnTo>
                <a:lnTo>
                  <a:pt x="12645" y="925935"/>
                </a:lnTo>
                <a:lnTo>
                  <a:pt x="22262" y="971227"/>
                </a:lnTo>
                <a:lnTo>
                  <a:pt x="34442" y="1015514"/>
                </a:lnTo>
                <a:lnTo>
                  <a:pt x="49104" y="1058716"/>
                </a:lnTo>
                <a:lnTo>
                  <a:pt x="66166" y="1100751"/>
                </a:lnTo>
                <a:lnTo>
                  <a:pt x="85545" y="1141535"/>
                </a:lnTo>
                <a:lnTo>
                  <a:pt x="107159" y="1180987"/>
                </a:lnTo>
                <a:lnTo>
                  <a:pt x="130927" y="1219024"/>
                </a:lnTo>
                <a:lnTo>
                  <a:pt x="156766" y="1255566"/>
                </a:lnTo>
                <a:lnTo>
                  <a:pt x="184594" y="1290529"/>
                </a:lnTo>
                <a:lnTo>
                  <a:pt x="214329" y="1323831"/>
                </a:lnTo>
                <a:lnTo>
                  <a:pt x="245888" y="1355390"/>
                </a:lnTo>
                <a:lnTo>
                  <a:pt x="279190" y="1385125"/>
                </a:lnTo>
                <a:lnTo>
                  <a:pt x="314153" y="1412953"/>
                </a:lnTo>
                <a:lnTo>
                  <a:pt x="350695" y="1438792"/>
                </a:lnTo>
                <a:lnTo>
                  <a:pt x="388732" y="1462560"/>
                </a:lnTo>
                <a:lnTo>
                  <a:pt x="428184" y="1484174"/>
                </a:lnTo>
                <a:lnTo>
                  <a:pt x="468968" y="1503553"/>
                </a:lnTo>
                <a:lnTo>
                  <a:pt x="511003" y="1520615"/>
                </a:lnTo>
                <a:lnTo>
                  <a:pt x="554205" y="1535277"/>
                </a:lnTo>
                <a:lnTo>
                  <a:pt x="598492" y="1547457"/>
                </a:lnTo>
                <a:lnTo>
                  <a:pt x="643784" y="1557074"/>
                </a:lnTo>
                <a:lnTo>
                  <a:pt x="689997" y="1564044"/>
                </a:lnTo>
                <a:lnTo>
                  <a:pt x="737050" y="1568287"/>
                </a:lnTo>
                <a:lnTo>
                  <a:pt x="784860" y="1569720"/>
                </a:lnTo>
                <a:lnTo>
                  <a:pt x="832669" y="1568287"/>
                </a:lnTo>
                <a:lnTo>
                  <a:pt x="879722" y="1564044"/>
                </a:lnTo>
                <a:lnTo>
                  <a:pt x="925935" y="1557074"/>
                </a:lnTo>
                <a:lnTo>
                  <a:pt x="971227" y="1547457"/>
                </a:lnTo>
                <a:lnTo>
                  <a:pt x="1015514" y="1535277"/>
                </a:lnTo>
                <a:lnTo>
                  <a:pt x="1058716" y="1520615"/>
                </a:lnTo>
                <a:lnTo>
                  <a:pt x="1100751" y="1503553"/>
                </a:lnTo>
                <a:lnTo>
                  <a:pt x="1141535" y="1484174"/>
                </a:lnTo>
                <a:lnTo>
                  <a:pt x="1180987" y="1462560"/>
                </a:lnTo>
                <a:lnTo>
                  <a:pt x="1219024" y="1438792"/>
                </a:lnTo>
                <a:lnTo>
                  <a:pt x="1255566" y="1412953"/>
                </a:lnTo>
                <a:lnTo>
                  <a:pt x="1290529" y="1385125"/>
                </a:lnTo>
                <a:lnTo>
                  <a:pt x="1323831" y="1355390"/>
                </a:lnTo>
                <a:lnTo>
                  <a:pt x="1355390" y="1323831"/>
                </a:lnTo>
                <a:lnTo>
                  <a:pt x="1385125" y="1290529"/>
                </a:lnTo>
                <a:lnTo>
                  <a:pt x="1412953" y="1255566"/>
                </a:lnTo>
                <a:lnTo>
                  <a:pt x="1438792" y="1219024"/>
                </a:lnTo>
                <a:lnTo>
                  <a:pt x="1462560" y="1180987"/>
                </a:lnTo>
                <a:lnTo>
                  <a:pt x="1484174" y="1141535"/>
                </a:lnTo>
                <a:lnTo>
                  <a:pt x="1503553" y="1100751"/>
                </a:lnTo>
                <a:lnTo>
                  <a:pt x="1520615" y="1058716"/>
                </a:lnTo>
                <a:lnTo>
                  <a:pt x="1535277" y="1015514"/>
                </a:lnTo>
                <a:lnTo>
                  <a:pt x="1547457" y="971227"/>
                </a:lnTo>
                <a:lnTo>
                  <a:pt x="1557074" y="925935"/>
                </a:lnTo>
                <a:lnTo>
                  <a:pt x="1564044" y="879722"/>
                </a:lnTo>
                <a:lnTo>
                  <a:pt x="1568287" y="832669"/>
                </a:lnTo>
                <a:lnTo>
                  <a:pt x="1569719" y="784860"/>
                </a:lnTo>
                <a:lnTo>
                  <a:pt x="1568287" y="737050"/>
                </a:lnTo>
                <a:lnTo>
                  <a:pt x="1564044" y="689997"/>
                </a:lnTo>
                <a:lnTo>
                  <a:pt x="1557074" y="643784"/>
                </a:lnTo>
                <a:lnTo>
                  <a:pt x="1547457" y="598492"/>
                </a:lnTo>
                <a:lnTo>
                  <a:pt x="1535277" y="554205"/>
                </a:lnTo>
                <a:lnTo>
                  <a:pt x="1520615" y="511003"/>
                </a:lnTo>
                <a:lnTo>
                  <a:pt x="1503553" y="468968"/>
                </a:lnTo>
                <a:lnTo>
                  <a:pt x="1484174" y="428184"/>
                </a:lnTo>
                <a:lnTo>
                  <a:pt x="1462560" y="388732"/>
                </a:lnTo>
                <a:lnTo>
                  <a:pt x="1438792" y="350695"/>
                </a:lnTo>
                <a:lnTo>
                  <a:pt x="1412953" y="314153"/>
                </a:lnTo>
                <a:lnTo>
                  <a:pt x="1385125" y="279190"/>
                </a:lnTo>
                <a:lnTo>
                  <a:pt x="1355390" y="245888"/>
                </a:lnTo>
                <a:lnTo>
                  <a:pt x="1323831" y="214329"/>
                </a:lnTo>
                <a:lnTo>
                  <a:pt x="1290529" y="184594"/>
                </a:lnTo>
                <a:lnTo>
                  <a:pt x="1255566" y="156766"/>
                </a:lnTo>
                <a:lnTo>
                  <a:pt x="1219024" y="130927"/>
                </a:lnTo>
                <a:lnTo>
                  <a:pt x="1180987" y="107159"/>
                </a:lnTo>
                <a:lnTo>
                  <a:pt x="1141535" y="85545"/>
                </a:lnTo>
                <a:lnTo>
                  <a:pt x="1100751" y="66166"/>
                </a:lnTo>
                <a:lnTo>
                  <a:pt x="1058716" y="49104"/>
                </a:lnTo>
                <a:lnTo>
                  <a:pt x="1015514" y="34442"/>
                </a:lnTo>
                <a:lnTo>
                  <a:pt x="971227" y="22262"/>
                </a:lnTo>
                <a:lnTo>
                  <a:pt x="925935" y="12645"/>
                </a:lnTo>
                <a:lnTo>
                  <a:pt x="879722" y="5675"/>
                </a:lnTo>
                <a:lnTo>
                  <a:pt x="832669" y="1432"/>
                </a:lnTo>
                <a:lnTo>
                  <a:pt x="784860" y="0"/>
                </a:lnTo>
                <a:close/>
              </a:path>
            </a:pathLst>
          </a:custGeom>
          <a:solidFill>
            <a:srgbClr val="3A77B1"/>
          </a:solidFill>
        </p:spPr>
        <p:txBody>
          <a:bodyPr wrap="square" lIns="0" tIns="0" rIns="0" bIns="0" rtlCol="0"/>
          <a:lstStyle/>
          <a:p>
            <a:endParaRPr/>
          </a:p>
        </p:txBody>
      </p:sp>
      <p:sp>
        <p:nvSpPr>
          <p:cNvPr id="4" name="object 4"/>
          <p:cNvSpPr/>
          <p:nvPr/>
        </p:nvSpPr>
        <p:spPr>
          <a:xfrm>
            <a:off x="3243833" y="6018277"/>
            <a:ext cx="5900166" cy="840105"/>
          </a:xfrm>
          <a:custGeom>
            <a:avLst/>
            <a:gdLst/>
            <a:ahLst/>
            <a:cxnLst/>
            <a:rect l="l" t="t" r="r" b="b"/>
            <a:pathLst>
              <a:path w="7867015" h="840104">
                <a:moveTo>
                  <a:pt x="7866888" y="0"/>
                </a:moveTo>
                <a:lnTo>
                  <a:pt x="0" y="0"/>
                </a:lnTo>
                <a:lnTo>
                  <a:pt x="0" y="839724"/>
                </a:lnTo>
                <a:lnTo>
                  <a:pt x="7866888" y="839724"/>
                </a:lnTo>
                <a:lnTo>
                  <a:pt x="7866888" y="0"/>
                </a:lnTo>
                <a:close/>
              </a:path>
            </a:pathLst>
          </a:custGeom>
          <a:solidFill>
            <a:srgbClr val="3A77B1"/>
          </a:solidFill>
        </p:spPr>
        <p:txBody>
          <a:bodyPr wrap="square" lIns="0" tIns="0" rIns="0" bIns="0" rtlCol="0"/>
          <a:lstStyle/>
          <a:p>
            <a:endParaRPr/>
          </a:p>
        </p:txBody>
      </p:sp>
      <p:sp>
        <p:nvSpPr>
          <p:cNvPr id="5" name="object 5"/>
          <p:cNvSpPr/>
          <p:nvPr/>
        </p:nvSpPr>
        <p:spPr>
          <a:xfrm>
            <a:off x="0" y="0"/>
            <a:ext cx="3244215" cy="445134"/>
          </a:xfrm>
          <a:custGeom>
            <a:avLst/>
            <a:gdLst/>
            <a:ahLst/>
            <a:cxnLst/>
            <a:rect l="l" t="t" r="r" b="b"/>
            <a:pathLst>
              <a:path w="4325620" h="445134">
                <a:moveTo>
                  <a:pt x="4325112" y="0"/>
                </a:moveTo>
                <a:lnTo>
                  <a:pt x="0" y="0"/>
                </a:lnTo>
                <a:lnTo>
                  <a:pt x="0" y="445008"/>
                </a:lnTo>
                <a:lnTo>
                  <a:pt x="4325112" y="445008"/>
                </a:lnTo>
                <a:lnTo>
                  <a:pt x="4325112" y="0"/>
                </a:lnTo>
                <a:close/>
              </a:path>
            </a:pathLst>
          </a:custGeom>
          <a:solidFill>
            <a:srgbClr val="FAC15D"/>
          </a:solidFill>
        </p:spPr>
        <p:txBody>
          <a:bodyPr wrap="square" lIns="0" tIns="0" rIns="0" bIns="0" rtlCol="0"/>
          <a:lstStyle/>
          <a:p>
            <a:endParaRPr/>
          </a:p>
        </p:txBody>
      </p:sp>
      <p:sp>
        <p:nvSpPr>
          <p:cNvPr id="6" name="object 6"/>
          <p:cNvSpPr txBox="1">
            <a:spLocks noGrp="1"/>
          </p:cNvSpPr>
          <p:nvPr>
            <p:ph type="title"/>
          </p:nvPr>
        </p:nvSpPr>
        <p:spPr>
          <a:xfrm>
            <a:off x="1023027" y="1289286"/>
            <a:ext cx="3874676" cy="1031051"/>
          </a:xfrm>
          <a:prstGeom prst="rect">
            <a:avLst/>
          </a:prstGeom>
        </p:spPr>
        <p:txBody>
          <a:bodyPr vert="horz" wrap="square" lIns="0" tIns="15240" rIns="0" bIns="0" rtlCol="0">
            <a:spAutoFit/>
          </a:bodyPr>
          <a:lstStyle/>
          <a:p>
            <a:pPr marL="12700">
              <a:lnSpc>
                <a:spcPct val="100000"/>
              </a:lnSpc>
              <a:spcBef>
                <a:spcPts val="120"/>
              </a:spcBef>
            </a:pPr>
            <a:r>
              <a:rPr lang="zh-TW" altLang="zh-TW" sz="6600" b="1" i="1" dirty="0">
                <a:solidFill>
                  <a:srgbClr val="3A77B1"/>
                </a:solidFill>
                <a:latin typeface="微軟正黑體" panose="020B0604030504040204" pitchFamily="34" charset="-120"/>
                <a:ea typeface="微軟正黑體" panose="020B0604030504040204" pitchFamily="34" charset="-120"/>
              </a:rPr>
              <a:t>昂首嶺</a:t>
            </a:r>
            <a:r>
              <a:rPr lang="zh-TW" altLang="zh-TW" sz="6600" b="1" i="1" dirty="0">
                <a:solidFill>
                  <a:schemeClr val="bg1"/>
                </a:solidFill>
                <a:latin typeface="微軟正黑體" panose="020B0604030504040204" pitchFamily="34" charset="-120"/>
                <a:ea typeface="微軟正黑體" panose="020B0604030504040204" pitchFamily="34" charset="-120"/>
              </a:rPr>
              <a:t>東</a:t>
            </a:r>
            <a:endParaRPr sz="6600" b="1" i="1" dirty="0">
              <a:solidFill>
                <a:schemeClr val="bg1"/>
              </a:solidFill>
              <a:latin typeface="微軟正黑體" panose="020B0604030504040204" pitchFamily="34" charset="-120"/>
              <a:ea typeface="微軟正黑體" panose="020B0604030504040204" pitchFamily="34" charset="-120"/>
            </a:endParaRPr>
          </a:p>
        </p:txBody>
      </p:sp>
      <p:sp>
        <p:nvSpPr>
          <p:cNvPr id="7" name="object 7"/>
          <p:cNvSpPr/>
          <p:nvPr/>
        </p:nvSpPr>
        <p:spPr>
          <a:xfrm rot="10800000">
            <a:off x="353187" y="780320"/>
            <a:ext cx="268605" cy="309880"/>
          </a:xfrm>
          <a:custGeom>
            <a:avLst/>
            <a:gdLst/>
            <a:ahLst/>
            <a:cxnLst/>
            <a:rect l="l" t="t" r="r" b="b"/>
            <a:pathLst>
              <a:path w="358140" h="309880">
                <a:moveTo>
                  <a:pt x="358140" y="0"/>
                </a:moveTo>
                <a:lnTo>
                  <a:pt x="0" y="0"/>
                </a:lnTo>
                <a:lnTo>
                  <a:pt x="179070" y="309371"/>
                </a:lnTo>
                <a:lnTo>
                  <a:pt x="358140" y="0"/>
                </a:lnTo>
                <a:close/>
              </a:path>
            </a:pathLst>
          </a:custGeom>
          <a:solidFill>
            <a:srgbClr val="3A77B1"/>
          </a:solidFill>
        </p:spPr>
        <p:txBody>
          <a:bodyPr wrap="square" lIns="0" tIns="0" rIns="0" bIns="0" rtlCol="0"/>
          <a:lstStyle/>
          <a:p>
            <a:endParaRPr/>
          </a:p>
        </p:txBody>
      </p:sp>
      <p:pic>
        <p:nvPicPr>
          <p:cNvPr id="9" name="object 9"/>
          <p:cNvPicPr/>
          <p:nvPr/>
        </p:nvPicPr>
        <p:blipFill>
          <a:blip r:embed="rId3" cstate="print"/>
          <a:stretch>
            <a:fillRect/>
          </a:stretch>
        </p:blipFill>
        <p:spPr>
          <a:xfrm>
            <a:off x="4828032" y="3950208"/>
            <a:ext cx="4315968" cy="2068068"/>
          </a:xfrm>
          <a:prstGeom prst="rect">
            <a:avLst/>
          </a:prstGeom>
        </p:spPr>
      </p:pic>
      <p:sp>
        <p:nvSpPr>
          <p:cNvPr id="10" name="object 10"/>
          <p:cNvSpPr txBox="1"/>
          <p:nvPr/>
        </p:nvSpPr>
        <p:spPr>
          <a:xfrm>
            <a:off x="976043" y="2492896"/>
            <a:ext cx="3364862" cy="1010533"/>
          </a:xfrm>
          <a:prstGeom prst="rect">
            <a:avLst/>
          </a:prstGeom>
          <a:solidFill>
            <a:srgbClr val="FAC15D"/>
          </a:solidFill>
        </p:spPr>
        <p:txBody>
          <a:bodyPr vert="horz" wrap="square" lIns="0" tIns="86360" rIns="0" bIns="0" rtlCol="0">
            <a:spAutoFit/>
          </a:bodyPr>
          <a:lstStyle/>
          <a:p>
            <a:pPr marL="12700">
              <a:spcBef>
                <a:spcPts val="120"/>
              </a:spcBef>
              <a:tabLst>
                <a:tab pos="899160" algn="l"/>
                <a:tab pos="1454150" algn="l"/>
                <a:tab pos="2009139" algn="l"/>
              </a:tabLst>
            </a:pPr>
            <a:r>
              <a:rPr lang="en-US" altLang="zh-TW" sz="2800" spc="300" dirty="0">
                <a:solidFill>
                  <a:srgbClr val="FFFFFF"/>
                </a:solidFill>
                <a:latin typeface="微軟正黑體" panose="020B0604030504040204" pitchFamily="34" charset="-120"/>
                <a:ea typeface="微軟正黑體" panose="020B0604030504040204" pitchFamily="34" charset="-120"/>
                <a:cs typeface="Microsoft YaHei"/>
              </a:rPr>
              <a:t>  </a:t>
            </a:r>
            <a:r>
              <a:rPr lang="zh-TW" altLang="zh-TW" sz="6000" b="1" i="1" dirty="0">
                <a:solidFill>
                  <a:srgbClr val="3A77B1"/>
                </a:solidFill>
                <a:latin typeface="微軟正黑體" panose="020B0604030504040204" pitchFamily="34" charset="-120"/>
                <a:ea typeface="微軟正黑體" panose="020B0604030504040204" pitchFamily="34" charset="-120"/>
                <a:cs typeface="Microsoft YaHei"/>
              </a:rPr>
              <a:t>邁向成</a:t>
            </a:r>
            <a:r>
              <a:rPr lang="zh-TW" altLang="zh-TW" sz="6000" b="1" i="1" dirty="0">
                <a:solidFill>
                  <a:schemeClr val="bg1"/>
                </a:solidFill>
                <a:latin typeface="微軟正黑體" panose="020B0604030504040204" pitchFamily="34" charset="-120"/>
                <a:ea typeface="微軟正黑體" panose="020B0604030504040204" pitchFamily="34" charset="-120"/>
                <a:cs typeface="Microsoft YaHei"/>
              </a:rPr>
              <a:t>功</a:t>
            </a:r>
            <a:endParaRPr sz="6000" b="1" i="1" dirty="0">
              <a:solidFill>
                <a:schemeClr val="bg1"/>
              </a:solidFill>
              <a:latin typeface="微軟正黑體" panose="020B0604030504040204" pitchFamily="34" charset="-120"/>
              <a:ea typeface="微軟正黑體" panose="020B0604030504040204" pitchFamily="34" charset="-120"/>
              <a:cs typeface="Microsoft YaHei"/>
            </a:endParaRPr>
          </a:p>
        </p:txBody>
      </p:sp>
      <p:sp>
        <p:nvSpPr>
          <p:cNvPr id="13" name="矩形 12"/>
          <p:cNvSpPr/>
          <p:nvPr/>
        </p:nvSpPr>
        <p:spPr>
          <a:xfrm>
            <a:off x="628650" y="762000"/>
            <a:ext cx="4663430" cy="338554"/>
          </a:xfrm>
          <a:prstGeom prst="rect">
            <a:avLst/>
          </a:prstGeom>
        </p:spPr>
        <p:txBody>
          <a:bodyPr wrap="square">
            <a:spAutoFit/>
          </a:bodyPr>
          <a:lstStyle/>
          <a:p>
            <a:r>
              <a:rPr lang="en-US" altLang="zh-TW" sz="1600" i="1" dirty="0">
                <a:solidFill>
                  <a:srgbClr val="3A77B1"/>
                </a:solidFill>
              </a:rPr>
              <a:t>Keep Your Head UP</a:t>
            </a:r>
            <a:r>
              <a:rPr lang="zh-TW" altLang="en-US" sz="1600" i="1" dirty="0">
                <a:solidFill>
                  <a:srgbClr val="3A77B1"/>
                </a:solidFill>
              </a:rPr>
              <a:t>     </a:t>
            </a:r>
            <a:r>
              <a:rPr lang="en-US" altLang="zh-TW" sz="1600" i="1" dirty="0">
                <a:solidFill>
                  <a:srgbClr val="3A77B1"/>
                </a:solidFill>
              </a:rPr>
              <a:t>Keep Your Future Bright</a:t>
            </a:r>
            <a:endParaRPr lang="zh-TW" altLang="zh-TW" sz="1600" i="1" dirty="0">
              <a:solidFill>
                <a:srgbClr val="3A77B1"/>
              </a:solidFill>
            </a:endParaRPr>
          </a:p>
        </p:txBody>
      </p:sp>
      <p:sp>
        <p:nvSpPr>
          <p:cNvPr id="14" name="矩形 13"/>
          <p:cNvSpPr/>
          <p:nvPr/>
        </p:nvSpPr>
        <p:spPr>
          <a:xfrm>
            <a:off x="4499992" y="2515012"/>
            <a:ext cx="4514849" cy="1964640"/>
          </a:xfrm>
          <a:prstGeom prst="rect">
            <a:avLst/>
          </a:prstGeom>
        </p:spPr>
        <p:txBody>
          <a:bodyPr wrap="square">
            <a:spAutoFit/>
          </a:bodyPr>
          <a:lstStyle/>
          <a:p>
            <a:pPr algn="ctr">
              <a:lnSpc>
                <a:spcPts val="7300"/>
              </a:lnSpc>
            </a:pPr>
            <a:r>
              <a:rPr lang="zh-TW" altLang="zh-TW" sz="5400" b="1" dirty="0">
                <a:solidFill>
                  <a:srgbClr val="3A77B1"/>
                </a:solidFill>
                <a:latin typeface="微軟正黑體" panose="020B0604030504040204" pitchFamily="34" charset="-120"/>
                <a:ea typeface="微軟正黑體" panose="020B0604030504040204" pitchFamily="34" charset="-120"/>
              </a:rPr>
              <a:t>嶺東高級中學</a:t>
            </a:r>
            <a:endParaRPr lang="en-US" altLang="zh-TW" sz="5400" b="1" dirty="0">
              <a:solidFill>
                <a:srgbClr val="3A77B1"/>
              </a:solidFill>
              <a:latin typeface="微軟正黑體" panose="020B0604030504040204" pitchFamily="34" charset="-120"/>
              <a:ea typeface="微軟正黑體" panose="020B0604030504040204" pitchFamily="34" charset="-120"/>
            </a:endParaRPr>
          </a:p>
          <a:p>
            <a:pPr algn="ctr">
              <a:lnSpc>
                <a:spcPts val="7300"/>
              </a:lnSpc>
            </a:pPr>
            <a:r>
              <a:rPr lang="zh-TW" altLang="zh-TW" sz="4000" b="1" dirty="0">
                <a:solidFill>
                  <a:srgbClr val="FF0000"/>
                </a:solidFill>
                <a:latin typeface="微軟正黑體" panose="020B0604030504040204" pitchFamily="34" charset="-120"/>
                <a:ea typeface="微軟正黑體" panose="020B0604030504040204" pitchFamily="34" charset="-120"/>
              </a:rPr>
              <a:t>歡迎您加入</a:t>
            </a:r>
            <a:endParaRPr lang="zh-TW" altLang="zh-TW" sz="4000" dirty="0">
              <a:solidFill>
                <a:srgbClr val="FF0000"/>
              </a:solidFill>
              <a:latin typeface="微軟正黑體" panose="020B0604030504040204" pitchFamily="34" charset="-120"/>
              <a:ea typeface="微軟正黑體" panose="020B0604030504040204" pitchFamily="34" charset="-120"/>
            </a:endParaRPr>
          </a:p>
        </p:txBody>
      </p:sp>
      <p:sp>
        <p:nvSpPr>
          <p:cNvPr id="16" name="矩形 15"/>
          <p:cNvSpPr/>
          <p:nvPr/>
        </p:nvSpPr>
        <p:spPr>
          <a:xfrm>
            <a:off x="4286250" y="4953001"/>
            <a:ext cx="4678238" cy="1092607"/>
          </a:xfrm>
          <a:prstGeom prst="rect">
            <a:avLst/>
          </a:prstGeom>
        </p:spPr>
        <p:txBody>
          <a:bodyPr wrap="square">
            <a:spAutoFit/>
          </a:bodyPr>
          <a:lstStyle/>
          <a:p>
            <a:pPr>
              <a:lnSpc>
                <a:spcPts val="2600"/>
              </a:lnSpc>
            </a:pPr>
            <a:r>
              <a:rPr lang="zh-TW" altLang="zh-TW" sz="1400" b="1" spc="350" dirty="0">
                <a:latin typeface="微軟正黑體" panose="020B0604030504040204" pitchFamily="34" charset="-120"/>
                <a:ea typeface="微軟正黑體" panose="020B0604030504040204" pitchFamily="34" charset="-120"/>
              </a:rPr>
              <a:t>地</a:t>
            </a:r>
            <a:r>
              <a:rPr lang="en-US" altLang="zh-TW" sz="1400" b="1" spc="350" dirty="0">
                <a:latin typeface="微軟正黑體" panose="020B0604030504040204" pitchFamily="34" charset="-120"/>
                <a:ea typeface="微軟正黑體" panose="020B0604030504040204" pitchFamily="34" charset="-120"/>
              </a:rPr>
              <a:t>  </a:t>
            </a:r>
            <a:r>
              <a:rPr lang="zh-TW" altLang="zh-TW" sz="1400" b="1" spc="350" dirty="0">
                <a:latin typeface="微軟正黑體" panose="020B0604030504040204" pitchFamily="34" charset="-120"/>
                <a:ea typeface="微軟正黑體" panose="020B0604030504040204" pitchFamily="34" charset="-120"/>
              </a:rPr>
              <a:t>址：</a:t>
            </a:r>
            <a:r>
              <a:rPr lang="en-US" altLang="zh-TW" sz="1400" b="1" spc="350" dirty="0">
                <a:latin typeface="微軟正黑體" panose="020B0604030504040204" pitchFamily="34" charset="-120"/>
                <a:ea typeface="微軟正黑體" panose="020B0604030504040204" pitchFamily="34" charset="-120"/>
              </a:rPr>
              <a:t>408 </a:t>
            </a:r>
            <a:r>
              <a:rPr lang="zh-TW" altLang="zh-TW" sz="1400" b="1" spc="350" dirty="0">
                <a:latin typeface="微軟正黑體" panose="020B0604030504040204" pitchFamily="34" charset="-120"/>
                <a:ea typeface="微軟正黑體" panose="020B0604030504040204" pitchFamily="34" charset="-120"/>
              </a:rPr>
              <a:t>臺中市南屯區嶺東路</a:t>
            </a:r>
            <a:r>
              <a:rPr lang="en-US" altLang="zh-TW" sz="1400" b="1" spc="350" dirty="0">
                <a:latin typeface="微軟正黑體" panose="020B0604030504040204" pitchFamily="34" charset="-120"/>
                <a:ea typeface="微軟正黑體" panose="020B0604030504040204" pitchFamily="34" charset="-120"/>
              </a:rPr>
              <a:t>2</a:t>
            </a:r>
            <a:r>
              <a:rPr lang="zh-TW" altLang="zh-TW" sz="1400" b="1" spc="350" dirty="0">
                <a:latin typeface="微軟正黑體" panose="020B0604030504040204" pitchFamily="34" charset="-120"/>
                <a:ea typeface="微軟正黑體" panose="020B0604030504040204" pitchFamily="34" charset="-120"/>
              </a:rPr>
              <a:t>號</a:t>
            </a:r>
            <a:endParaRPr lang="en-US" altLang="zh-TW" sz="1400" b="1" spc="350" dirty="0">
              <a:latin typeface="微軟正黑體" panose="020B0604030504040204" pitchFamily="34" charset="-120"/>
              <a:ea typeface="微軟正黑體" panose="020B0604030504040204" pitchFamily="34" charset="-120"/>
            </a:endParaRPr>
          </a:p>
          <a:p>
            <a:pPr>
              <a:lnSpc>
                <a:spcPts val="2600"/>
              </a:lnSpc>
            </a:pPr>
            <a:r>
              <a:rPr lang="en-US" altLang="zh-TW" sz="1400" b="1" dirty="0">
                <a:latin typeface="微軟正黑體" panose="020B0604030504040204" pitchFamily="34" charset="-120"/>
                <a:ea typeface="微軟正黑體" panose="020B0604030504040204" pitchFamily="34" charset="-120"/>
              </a:rPr>
              <a:t>No.2, </a:t>
            </a:r>
            <a:r>
              <a:rPr lang="en-US" altLang="zh-TW" sz="1400" b="1" dirty="0" err="1">
                <a:latin typeface="微軟正黑體" panose="020B0604030504040204" pitchFamily="34" charset="-120"/>
                <a:ea typeface="微軟正黑體" panose="020B0604030504040204" pitchFamily="34" charset="-120"/>
              </a:rPr>
              <a:t>Lingtong</a:t>
            </a:r>
            <a:r>
              <a:rPr lang="en-US" altLang="zh-TW" sz="1400" b="1" dirty="0">
                <a:latin typeface="微軟正黑體" panose="020B0604030504040204" pitchFamily="34" charset="-120"/>
                <a:ea typeface="微軟正黑體" panose="020B0604030504040204" pitchFamily="34" charset="-120"/>
              </a:rPr>
              <a:t> Rd.,</a:t>
            </a:r>
            <a:r>
              <a:rPr lang="en-US" altLang="zh-TW" sz="1400" b="1" dirty="0" err="1">
                <a:latin typeface="微軟正黑體" panose="020B0604030504040204" pitchFamily="34" charset="-120"/>
                <a:ea typeface="微軟正黑體" panose="020B0604030504040204" pitchFamily="34" charset="-120"/>
              </a:rPr>
              <a:t>Nantun</a:t>
            </a:r>
            <a:r>
              <a:rPr lang="en-US" altLang="zh-TW" sz="1400" b="1" dirty="0">
                <a:latin typeface="微軟正黑體" panose="020B0604030504040204" pitchFamily="34" charset="-120"/>
                <a:ea typeface="微軟正黑體" panose="020B0604030504040204" pitchFamily="34" charset="-120"/>
              </a:rPr>
              <a:t> </a:t>
            </a:r>
            <a:r>
              <a:rPr lang="en-US" altLang="zh-TW" sz="1400" b="1" dirty="0" err="1">
                <a:latin typeface="微軟正黑體" panose="020B0604030504040204" pitchFamily="34" charset="-120"/>
                <a:ea typeface="微軟正黑體" panose="020B0604030504040204" pitchFamily="34" charset="-120"/>
              </a:rPr>
              <a:t>Dist.,Taichung</a:t>
            </a:r>
            <a:r>
              <a:rPr lang="en-US" altLang="zh-TW" sz="1400" b="1" dirty="0">
                <a:latin typeface="微軟正黑體" panose="020B0604030504040204" pitchFamily="34" charset="-120"/>
                <a:ea typeface="微軟正黑體" panose="020B0604030504040204" pitchFamily="34" charset="-120"/>
              </a:rPr>
              <a:t> City 408 ,</a:t>
            </a:r>
          </a:p>
          <a:p>
            <a:pPr>
              <a:lnSpc>
                <a:spcPts val="2600"/>
              </a:lnSpc>
            </a:pPr>
            <a:r>
              <a:rPr lang="en-US" altLang="zh-TW" sz="1400" b="1" dirty="0">
                <a:latin typeface="微軟正黑體" panose="020B0604030504040204" pitchFamily="34" charset="-120"/>
                <a:ea typeface="微軟正黑體" panose="020B0604030504040204" pitchFamily="34" charset="-120"/>
              </a:rPr>
              <a:t>Taiwan (R.O.C.)</a:t>
            </a:r>
            <a:endParaRPr lang="zh-TW" altLang="en-US" sz="1400" b="1" dirty="0">
              <a:latin typeface="微軟正黑體" panose="020B0604030504040204" pitchFamily="34" charset="-120"/>
              <a:ea typeface="微軟正黑體" panose="020B0604030504040204" pitchFamily="34" charset="-120"/>
            </a:endParaRPr>
          </a:p>
        </p:txBody>
      </p:sp>
      <p:pic>
        <p:nvPicPr>
          <p:cNvPr id="15" name="圖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7864" y="4968334"/>
            <a:ext cx="938387" cy="1009134"/>
          </a:xfrm>
          <a:prstGeom prst="rect">
            <a:avLst/>
          </a:prstGeom>
        </p:spPr>
      </p:pic>
      <p:pic>
        <p:nvPicPr>
          <p:cNvPr id="3074" name="Picture 2" descr="學校首頁"/>
          <p:cNvPicPr>
            <a:picLocks noChangeAspect="1" noChangeArrowheads="1"/>
          </p:cNvPicPr>
          <p:nvPr/>
        </p:nvPicPr>
        <p:blipFill rotWithShape="1">
          <a:blip r:embed="rId5">
            <a:extLst>
              <a:ext uri="{28A0092B-C50C-407E-A947-70E740481C1C}">
                <a14:useLocalDpi xmlns:a14="http://schemas.microsoft.com/office/drawing/2010/main" val="0"/>
              </a:ext>
            </a:extLst>
          </a:blip>
          <a:srcRect b="8000"/>
          <a:stretch/>
        </p:blipFill>
        <p:spPr bwMode="auto">
          <a:xfrm>
            <a:off x="976044" y="4849253"/>
            <a:ext cx="1005402" cy="1070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17"/>
          <p:cNvSpPr/>
          <p:nvPr/>
        </p:nvSpPr>
        <p:spPr>
          <a:xfrm>
            <a:off x="3657232" y="6119719"/>
            <a:ext cx="4894289" cy="738664"/>
          </a:xfrm>
          <a:prstGeom prst="rect">
            <a:avLst/>
          </a:prstGeom>
        </p:spPr>
        <p:txBody>
          <a:bodyPr wrap="none">
            <a:spAutoFit/>
          </a:bodyPr>
          <a:lstStyle/>
          <a:p>
            <a:pPr>
              <a:lnSpc>
                <a:spcPct val="150000"/>
              </a:lnSpc>
            </a:pPr>
            <a:r>
              <a:rPr lang="zh-TW" altLang="zh-TW" sz="2800" b="1" dirty="0">
                <a:solidFill>
                  <a:schemeClr val="bg1"/>
                </a:solidFill>
                <a:latin typeface="微軟正黑體" panose="020B0604030504040204" pitchFamily="34" charset="-120"/>
                <a:ea typeface="微軟正黑體" panose="020B0604030504040204" pitchFamily="34" charset="-120"/>
              </a:rPr>
              <a:t>電話：</a:t>
            </a:r>
            <a:r>
              <a:rPr lang="en-US" altLang="zh-TW" sz="2800" b="1" dirty="0">
                <a:solidFill>
                  <a:schemeClr val="bg1"/>
                </a:solidFill>
                <a:latin typeface="微軟正黑體" panose="020B0604030504040204" pitchFamily="34" charset="-120"/>
                <a:ea typeface="微軟正黑體" panose="020B0604030504040204" pitchFamily="34" charset="-120"/>
              </a:rPr>
              <a:t>(04)23898940#77</a:t>
            </a:r>
            <a:r>
              <a:rPr lang="en-US" altLang="zh-TW" sz="2800" b="1" dirty="0">
                <a:solidFill>
                  <a:schemeClr val="bg1"/>
                </a:solidFill>
                <a:latin typeface="微軟正黑體" panose="020B0604030504040204" pitchFamily="34" charset="-120"/>
                <a:ea typeface="微軟正黑體" panose="020B0604030504040204" pitchFamily="34" charset="-120"/>
                <a:sym typeface="Wingdings"/>
              </a:rPr>
              <a:t></a:t>
            </a:r>
            <a:r>
              <a:rPr lang="en-US" altLang="zh-TW" sz="2800" b="1" dirty="0">
                <a:solidFill>
                  <a:schemeClr val="bg1"/>
                </a:solidFill>
                <a:latin typeface="微軟正黑體" panose="020B0604030504040204" pitchFamily="34" charset="-120"/>
                <a:ea typeface="微軟正黑體" panose="020B0604030504040204" pitchFamily="34" charset="-120"/>
              </a:rPr>
              <a:t>78</a:t>
            </a:r>
            <a:endParaRPr lang="zh-TW" altLang="zh-TW" sz="2800" b="1" dirty="0">
              <a:solidFill>
                <a:schemeClr val="bg1"/>
              </a:solidFill>
              <a:latin typeface="微軟正黑體" panose="020B0604030504040204" pitchFamily="34" charset="-120"/>
              <a:ea typeface="微軟正黑體" panose="020B0604030504040204" pitchFamily="34" charset="-120"/>
            </a:endParaRPr>
          </a:p>
        </p:txBody>
      </p:sp>
      <p:sp>
        <p:nvSpPr>
          <p:cNvPr id="19" name="object 7"/>
          <p:cNvSpPr/>
          <p:nvPr/>
        </p:nvSpPr>
        <p:spPr>
          <a:xfrm rot="10800000">
            <a:off x="6095047" y="806063"/>
            <a:ext cx="268605" cy="309880"/>
          </a:xfrm>
          <a:custGeom>
            <a:avLst/>
            <a:gdLst/>
            <a:ahLst/>
            <a:cxnLst/>
            <a:rect l="l" t="t" r="r" b="b"/>
            <a:pathLst>
              <a:path w="358140" h="309880">
                <a:moveTo>
                  <a:pt x="358140" y="0"/>
                </a:moveTo>
                <a:lnTo>
                  <a:pt x="0" y="0"/>
                </a:lnTo>
                <a:lnTo>
                  <a:pt x="179070" y="309371"/>
                </a:lnTo>
                <a:lnTo>
                  <a:pt x="358140" y="0"/>
                </a:lnTo>
                <a:close/>
              </a:path>
            </a:pathLst>
          </a:custGeom>
          <a:solidFill>
            <a:srgbClr val="3A77B1"/>
          </a:solidFill>
        </p:spPr>
        <p:txBody>
          <a:bodyPr wrap="square" lIns="0" tIns="0" rIns="0" bIns="0" rtlCol="0"/>
          <a:lstStyle/>
          <a:p>
            <a:endParaRPr/>
          </a:p>
        </p:txBody>
      </p:sp>
      <p:pic>
        <p:nvPicPr>
          <p:cNvPr id="22" name="圖片 21">
            <a:extLst>
              <a:ext uri="{FF2B5EF4-FFF2-40B4-BE49-F238E27FC236}">
                <a16:creationId xmlns:a16="http://schemas.microsoft.com/office/drawing/2014/main" id="{E2E035E9-B6A8-194A-B260-FF08E23C44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7523" y="4878108"/>
            <a:ext cx="1069645" cy="1140169"/>
          </a:xfrm>
          <a:prstGeom prst="rect">
            <a:avLst/>
          </a:prstGeom>
        </p:spPr>
      </p:pic>
      <p:sp>
        <p:nvSpPr>
          <p:cNvPr id="8" name="矩形 7"/>
          <p:cNvSpPr/>
          <p:nvPr/>
        </p:nvSpPr>
        <p:spPr>
          <a:xfrm>
            <a:off x="1078635" y="5914106"/>
            <a:ext cx="902811" cy="307777"/>
          </a:xfrm>
          <a:prstGeom prst="rect">
            <a:avLst/>
          </a:prstGeom>
        </p:spPr>
        <p:txBody>
          <a:bodyPr wrap="none">
            <a:spAutoFit/>
          </a:bodyPr>
          <a:lstStyle/>
          <a:p>
            <a:pPr algn="dist"/>
            <a:r>
              <a:rPr kumimoji="1" lang="zh-TW" altLang="en-US" sz="1400" b="1" dirty="0">
                <a:latin typeface="Lantinghei SC Demibold" panose="02000000000000000000" pitchFamily="2" charset="-122"/>
                <a:ea typeface="Lantinghei SC Demibold" panose="02000000000000000000" pitchFamily="2" charset="-122"/>
              </a:rPr>
              <a:t>嶺東網頁</a:t>
            </a:r>
          </a:p>
        </p:txBody>
      </p:sp>
      <p:sp>
        <p:nvSpPr>
          <p:cNvPr id="24" name="矩形 23"/>
          <p:cNvSpPr/>
          <p:nvPr/>
        </p:nvSpPr>
        <p:spPr>
          <a:xfrm>
            <a:off x="1884820" y="5914106"/>
            <a:ext cx="1082348" cy="307777"/>
          </a:xfrm>
          <a:prstGeom prst="rect">
            <a:avLst/>
          </a:prstGeom>
        </p:spPr>
        <p:txBody>
          <a:bodyPr wrap="none">
            <a:spAutoFit/>
          </a:bodyPr>
          <a:lstStyle/>
          <a:p>
            <a:pPr algn="dist"/>
            <a:r>
              <a:rPr kumimoji="1" lang="zh-TW" altLang="en-US" sz="1400" b="1" dirty="0">
                <a:latin typeface="Lantinghei SC Demibold" panose="02000000000000000000" pitchFamily="2" charset="-122"/>
                <a:ea typeface="Lantinghei SC Demibold" panose="02000000000000000000" pitchFamily="2" charset="-122"/>
              </a:rPr>
              <a:t>嶺東</a:t>
            </a:r>
            <a:r>
              <a:rPr kumimoji="1" lang="en-US" altLang="zh-TW" sz="1400" b="1" dirty="0">
                <a:latin typeface="Lantinghei SC Demibold" panose="02000000000000000000" pitchFamily="2" charset="-122"/>
                <a:ea typeface="Lantinghei SC Demibold" panose="02000000000000000000" pitchFamily="2" charset="-122"/>
              </a:rPr>
              <a:t>FB</a:t>
            </a:r>
            <a:r>
              <a:rPr kumimoji="1" lang="zh-TW" altLang="en-US" sz="1400" b="1" dirty="0">
                <a:latin typeface="Lantinghei SC Demibold" panose="02000000000000000000" pitchFamily="2" charset="-122"/>
                <a:ea typeface="Lantinghei SC Demibold" panose="02000000000000000000" pitchFamily="2" charset="-122"/>
              </a:rPr>
              <a:t>粉專</a:t>
            </a:r>
          </a:p>
        </p:txBody>
      </p:sp>
    </p:spTree>
    <p:extLst>
      <p:ext uri="{BB962C8B-B14F-4D97-AF65-F5344CB8AC3E}">
        <p14:creationId xmlns:p14="http://schemas.microsoft.com/office/powerpoint/2010/main" val="300976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3713" y="2276475"/>
            <a:ext cx="5976937" cy="1584325"/>
          </a:xfrm>
        </p:spPr>
        <p:txBody>
          <a:bodyPr/>
          <a:lstStyle/>
          <a:p>
            <a:pPr eaLnBrk="1" fontAlgn="auto" hangingPunct="1">
              <a:spcAft>
                <a:spcPts val="0"/>
              </a:spcAft>
              <a:defRPr/>
            </a:pPr>
            <a:r>
              <a:rPr lang="zh-TW" altLang="en-US" sz="5500" b="1" dirty="0">
                <a:solidFill>
                  <a:schemeClr val="accent3">
                    <a:lumMod val="50000"/>
                  </a:schemeClr>
                </a:solidFill>
                <a:latin typeface="標楷體" pitchFamily="65" charset="-120"/>
                <a:ea typeface="標楷體" pitchFamily="65" charset="-120"/>
              </a:rPr>
              <a:t>實用技能學程簡介</a:t>
            </a:r>
            <a:endParaRPr lang="zh-TW" altLang="en-US" sz="5500" b="1" dirty="0">
              <a:solidFill>
                <a:schemeClr val="accent3">
                  <a:lumMod val="50000"/>
                </a:schemeClr>
              </a:solidFill>
              <a:ea typeface="新細明體" pitchFamily="18" charset="-120"/>
            </a:endParaRPr>
          </a:p>
        </p:txBody>
      </p:sp>
      <p:sp>
        <p:nvSpPr>
          <p:cNvPr id="5123" name="投影片編號版面配置區 3"/>
          <p:cNvSpPr>
            <a:spLocks noGrp="1"/>
          </p:cNvSpPr>
          <p:nvPr>
            <p:ph type="sldNum" sz="quarter" idx="12"/>
          </p:nvPr>
        </p:nvSpPr>
        <p:spPr>
          <a:ln>
            <a:miter lim="800000"/>
            <a:headEnd/>
            <a:tailEnd/>
          </a:ln>
        </p:spPr>
        <p:txBody>
          <a:bodyPr/>
          <a:lstStyle/>
          <a:p>
            <a:pPr>
              <a:defRPr/>
            </a:pPr>
            <a:fld id="{7052478A-6B64-43EF-886F-1B457A1CC708}" type="slidenum">
              <a:rPr lang="en-US" altLang="zh-TW"/>
              <a:pPr>
                <a:defRPr/>
              </a:pPr>
              <a:t>3</a:t>
            </a:fld>
            <a:endParaRPr lang="en-US" altLang="zh-TW"/>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1042988" y="188913"/>
            <a:ext cx="7499350" cy="1143000"/>
          </a:xfrm>
        </p:spPr>
        <p:txBody>
          <a:bodyPr/>
          <a:lstStyle/>
          <a:p>
            <a:pPr eaLnBrk="1" fontAlgn="auto" hangingPunct="1">
              <a:spcAft>
                <a:spcPts val="0"/>
              </a:spcAft>
              <a:defRPr/>
            </a:pPr>
            <a:r>
              <a:rPr lang="zh-TW" altLang="en-US" dirty="0">
                <a:solidFill>
                  <a:schemeClr val="tx2">
                    <a:satMod val="130000"/>
                  </a:schemeClr>
                </a:solidFill>
                <a:latin typeface="標楷體" pitchFamily="65" charset="-120"/>
                <a:ea typeface="標楷體" pitchFamily="65" charset="-120"/>
              </a:rPr>
              <a:t>前言</a:t>
            </a:r>
          </a:p>
        </p:txBody>
      </p:sp>
      <p:sp>
        <p:nvSpPr>
          <p:cNvPr id="3" name="內容版面配置區 2"/>
          <p:cNvSpPr>
            <a:spLocks noGrp="1"/>
          </p:cNvSpPr>
          <p:nvPr>
            <p:ph idx="1"/>
          </p:nvPr>
        </p:nvSpPr>
        <p:spPr>
          <a:xfrm>
            <a:off x="806450" y="1268413"/>
            <a:ext cx="8229600" cy="5040312"/>
          </a:xfrm>
        </p:spPr>
        <p:txBody>
          <a:bodyPr>
            <a:normAutofit/>
          </a:bodyPr>
          <a:lstStyle/>
          <a:p>
            <a:pPr marL="522288" lvl="1" indent="-342900" eaLnBrk="1" fontAlgn="auto" hangingPunct="1">
              <a:spcAft>
                <a:spcPts val="0"/>
              </a:spcAft>
              <a:buClrTx/>
              <a:buFontTx/>
              <a:buAutoNum type="arabicPeriod"/>
              <a:defRPr/>
            </a:pPr>
            <a:r>
              <a:rPr lang="zh-TW" altLang="en-US" sz="3000" dirty="0">
                <a:solidFill>
                  <a:schemeClr val="tx1">
                    <a:lumMod val="95000"/>
                    <a:lumOff val="5000"/>
                  </a:schemeClr>
                </a:solidFill>
                <a:ea typeface="標楷體" pitchFamily="65" charset="-120"/>
                <a:cs typeface="Arial" pitchFamily="34" charset="0"/>
              </a:rPr>
              <a:t>實用技能學程是以學生為中心、學校為本位的教育，</a:t>
            </a:r>
            <a:r>
              <a:rPr lang="zh-TW" altLang="en-US" sz="3000" dirty="0">
                <a:solidFill>
                  <a:srgbClr val="7030A0"/>
                </a:solidFill>
                <a:ea typeface="標楷體" pitchFamily="65" charset="-120"/>
                <a:cs typeface="Arial" pitchFamily="34" charset="0"/>
              </a:rPr>
              <a:t>注重學生多元性向與適性發展</a:t>
            </a:r>
            <a:r>
              <a:rPr lang="zh-TW" altLang="en-US" sz="3000" dirty="0">
                <a:solidFill>
                  <a:schemeClr val="tx1">
                    <a:lumMod val="95000"/>
                    <a:lumOff val="5000"/>
                  </a:schemeClr>
                </a:solidFill>
                <a:ea typeface="標楷體" pitchFamily="65" charset="-120"/>
                <a:cs typeface="Arial" pitchFamily="34" charset="0"/>
              </a:rPr>
              <a:t>，並配合學生的特質、結合學校師資、設備與社區資源，</a:t>
            </a:r>
            <a:r>
              <a:rPr lang="zh-TW" altLang="en-US" sz="3000" dirty="0">
                <a:solidFill>
                  <a:srgbClr val="7030A0"/>
                </a:solidFill>
                <a:ea typeface="標楷體" pitchFamily="65" charset="-120"/>
                <a:cs typeface="Arial" pitchFamily="34" charset="0"/>
              </a:rPr>
              <a:t>建置實務技能學習核心，發展學校特色的教育環境</a:t>
            </a:r>
            <a:r>
              <a:rPr lang="zh-TW" altLang="en-US" sz="3000" dirty="0">
                <a:solidFill>
                  <a:schemeClr val="tx1">
                    <a:lumMod val="95000"/>
                    <a:lumOff val="5000"/>
                  </a:schemeClr>
                </a:solidFill>
                <a:ea typeface="標楷體" pitchFamily="65" charset="-120"/>
                <a:cs typeface="Arial" pitchFamily="34" charset="0"/>
              </a:rPr>
              <a:t>。</a:t>
            </a:r>
          </a:p>
          <a:p>
            <a:pPr marL="522288" lvl="1" indent="-342900" eaLnBrk="1" fontAlgn="auto" hangingPunct="1">
              <a:spcAft>
                <a:spcPts val="0"/>
              </a:spcAft>
              <a:buClrTx/>
              <a:buFontTx/>
              <a:buAutoNum type="arabicPeriod"/>
              <a:defRPr/>
            </a:pPr>
            <a:r>
              <a:rPr lang="zh-TW" altLang="en-US" sz="3000" dirty="0">
                <a:solidFill>
                  <a:schemeClr val="tx1">
                    <a:lumMod val="95000"/>
                    <a:lumOff val="5000"/>
                  </a:schemeClr>
                </a:solidFill>
                <a:ea typeface="標楷體" pitchFamily="65" charset="-120"/>
                <a:cs typeface="Arial" pitchFamily="34" charset="0"/>
              </a:rPr>
              <a:t>高中職實用技能學程，是因應十二年國教，是</a:t>
            </a:r>
            <a:r>
              <a:rPr lang="zh-TW" altLang="en-US" sz="3000" dirty="0">
                <a:solidFill>
                  <a:srgbClr val="7030A0"/>
                </a:solidFill>
                <a:ea typeface="標楷體" pitchFamily="65" charset="-120"/>
                <a:cs typeface="Arial" pitchFamily="34" charset="0"/>
              </a:rPr>
              <a:t>延續國中技藝教育課程，為具技藝傾向、就業意願強烈和想學習一技之長的學生所設計的學習環境。</a:t>
            </a:r>
            <a:r>
              <a:rPr lang="zh-TW" altLang="en-US" dirty="0">
                <a:solidFill>
                  <a:srgbClr val="7030A0"/>
                </a:solidFill>
                <a:ea typeface="標楷體" pitchFamily="65" charset="-120"/>
                <a:cs typeface="Arial" pitchFamily="34" charset="0"/>
              </a:rPr>
              <a:t> </a:t>
            </a:r>
          </a:p>
          <a:p>
            <a:pPr marL="365760" indent="-283464" eaLnBrk="1" fontAlgn="auto" hangingPunct="1">
              <a:spcAft>
                <a:spcPts val="0"/>
              </a:spcAft>
              <a:buFont typeface="Wingdings 2"/>
              <a:buChar char=""/>
              <a:defRPr/>
            </a:pPr>
            <a:endParaRPr lang="zh-TW" altLang="en-US" dirty="0">
              <a:ea typeface="標楷體" pitchFamily="65" charset="-120"/>
              <a:cs typeface="Arial" pitchFamily="34" charset="0"/>
            </a:endParaRPr>
          </a:p>
        </p:txBody>
      </p:sp>
      <p:sp>
        <p:nvSpPr>
          <p:cNvPr id="6148" name="投影片編號版面配置區 3"/>
          <p:cNvSpPr>
            <a:spLocks noGrp="1"/>
          </p:cNvSpPr>
          <p:nvPr>
            <p:ph type="sldNum" sz="quarter" idx="12"/>
          </p:nvPr>
        </p:nvSpPr>
        <p:spPr>
          <a:ln>
            <a:miter lim="800000"/>
            <a:headEnd/>
            <a:tailEnd/>
          </a:ln>
        </p:spPr>
        <p:txBody>
          <a:bodyPr/>
          <a:lstStyle/>
          <a:p>
            <a:pPr>
              <a:defRPr/>
            </a:pPr>
            <a:fld id="{14D9E226-E334-4374-AB9C-2E5EC24C8CBA}" type="slidenum">
              <a:rPr lang="en-US" altLang="zh-TW"/>
              <a:pPr>
                <a:defRPr/>
              </a:pPr>
              <a:t>4</a:t>
            </a:fld>
            <a:endParaRPr lang="en-US" altLang="zh-TW"/>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CD6B5EEA-6196-478B-A81C-D36AB122FAE5}" type="slidenum">
              <a:rPr lang="en-US" altLang="zh-TW"/>
              <a:pPr>
                <a:defRPr/>
              </a:pPr>
              <a:t>5</a:t>
            </a:fld>
            <a:endParaRPr lang="en-US" altLang="zh-TW"/>
          </a:p>
        </p:txBody>
      </p:sp>
      <p:graphicFrame>
        <p:nvGraphicFramePr>
          <p:cNvPr id="9" name="內容版面配置區 4"/>
          <p:cNvGraphicFramePr>
            <a:graphicFrameLocks/>
          </p:cNvGraphicFramePr>
          <p:nvPr/>
        </p:nvGraphicFramePr>
        <p:xfrm>
          <a:off x="485007" y="164308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標題 1"/>
          <p:cNvSpPr txBox="1">
            <a:spLocks/>
          </p:cNvSpPr>
          <p:nvPr/>
        </p:nvSpPr>
        <p:spPr bwMode="black">
          <a:xfrm>
            <a:off x="1041400" y="260350"/>
            <a:ext cx="7562850" cy="927100"/>
          </a:xfrm>
          <a:prstGeom prst="rect">
            <a:avLst/>
          </a:prstGeom>
          <a:noFill/>
          <a:ln>
            <a:noFill/>
          </a:ln>
          <a:effectLst>
            <a:outerShdw dist="35921" dir="2700000" algn="ctr" rotWithShape="0">
              <a:srgbClr val="FFFFFF"/>
            </a:outerShdw>
          </a:effectLst>
        </p:spPr>
        <p:txBody>
          <a:bodyPr anchor="ctr"/>
          <a:lstStyle/>
          <a:p>
            <a:pPr>
              <a:defRPr/>
            </a:pPr>
            <a:r>
              <a:rPr kumimoji="0" lang="zh-TW" altLang="en-US" sz="43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實用技能學程的教育目標</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投影片編號版面配置區 3"/>
          <p:cNvSpPr>
            <a:spLocks noGrp="1"/>
          </p:cNvSpPr>
          <p:nvPr>
            <p:ph type="sldNum" sz="quarter" idx="12"/>
          </p:nvPr>
        </p:nvSpPr>
        <p:spPr>
          <a:ln>
            <a:miter lim="800000"/>
            <a:headEnd/>
            <a:tailEnd/>
          </a:ln>
        </p:spPr>
        <p:txBody>
          <a:bodyPr/>
          <a:lstStyle/>
          <a:p>
            <a:pPr>
              <a:defRPr/>
            </a:pPr>
            <a:fld id="{26FB365E-6241-4B08-9E8D-67C6A4868D85}" type="slidenum">
              <a:rPr lang="en-US" altLang="zh-TW"/>
              <a:pPr>
                <a:defRPr/>
              </a:pPr>
              <a:t>6</a:t>
            </a:fld>
            <a:endParaRPr lang="en-US" altLang="zh-TW"/>
          </a:p>
        </p:txBody>
      </p:sp>
      <p:graphicFrame>
        <p:nvGraphicFramePr>
          <p:cNvPr id="31" name="資料庫圖表 30"/>
          <p:cNvGraphicFramePr/>
          <p:nvPr/>
        </p:nvGraphicFramePr>
        <p:xfrm>
          <a:off x="1205086" y="1130524"/>
          <a:ext cx="7560841"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1"/>
          <p:cNvSpPr txBox="1">
            <a:spLocks/>
          </p:cNvSpPr>
          <p:nvPr/>
        </p:nvSpPr>
        <p:spPr bwMode="black">
          <a:xfrm>
            <a:off x="1041400" y="260350"/>
            <a:ext cx="7562850" cy="927100"/>
          </a:xfrm>
          <a:prstGeom prst="rect">
            <a:avLst/>
          </a:prstGeom>
          <a:noFill/>
          <a:ln>
            <a:noFill/>
          </a:ln>
          <a:effectLst>
            <a:outerShdw dist="35921" dir="2700000" algn="ctr" rotWithShape="0">
              <a:srgbClr val="FFFFFF"/>
            </a:outerShdw>
          </a:effectLst>
        </p:spPr>
        <p:txBody>
          <a:bodyPr anchor="ctr"/>
          <a:lstStyle/>
          <a:p>
            <a:pPr>
              <a:defRPr/>
            </a:pPr>
            <a:r>
              <a:rPr kumimoji="0" lang="zh-TW" altLang="en-US" sz="43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實用技能學程辦理特色</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投影片編號版面配置區 3"/>
          <p:cNvSpPr>
            <a:spLocks noGrp="1"/>
          </p:cNvSpPr>
          <p:nvPr>
            <p:ph type="sldNum" sz="quarter" idx="12"/>
          </p:nvPr>
        </p:nvSpPr>
        <p:spPr>
          <a:ln>
            <a:miter lim="800000"/>
            <a:headEnd/>
            <a:tailEnd/>
          </a:ln>
        </p:spPr>
        <p:txBody>
          <a:bodyPr/>
          <a:lstStyle/>
          <a:p>
            <a:pPr>
              <a:defRPr/>
            </a:pPr>
            <a:fld id="{54D3FA42-6028-4ED6-A891-A789C5287A39}" type="slidenum">
              <a:rPr lang="en-US" altLang="zh-TW"/>
              <a:pPr>
                <a:defRPr/>
              </a:pPr>
              <a:t>7</a:t>
            </a:fld>
            <a:endParaRPr lang="en-US" altLang="zh-TW"/>
          </a:p>
        </p:txBody>
      </p:sp>
      <p:graphicFrame>
        <p:nvGraphicFramePr>
          <p:cNvPr id="26676" name="Group 52"/>
          <p:cNvGraphicFramePr>
            <a:graphicFrameLocks noGrp="1"/>
          </p:cNvGraphicFramePr>
          <p:nvPr>
            <p:extLst>
              <p:ext uri="{D42A27DB-BD31-4B8C-83A1-F6EECF244321}">
                <p14:modId xmlns:p14="http://schemas.microsoft.com/office/powerpoint/2010/main" val="2056341118"/>
              </p:ext>
            </p:extLst>
          </p:nvPr>
        </p:nvGraphicFramePr>
        <p:xfrm>
          <a:off x="1331913" y="1047750"/>
          <a:ext cx="7272337" cy="5617080"/>
        </p:xfrm>
        <a:graphic>
          <a:graphicData uri="http://schemas.openxmlformats.org/drawingml/2006/table">
            <a:tbl>
              <a:tblPr/>
              <a:tblGrid>
                <a:gridCol w="1728787">
                  <a:extLst>
                    <a:ext uri="{9D8B030D-6E8A-4147-A177-3AD203B41FA5}">
                      <a16:colId xmlns:a16="http://schemas.microsoft.com/office/drawing/2014/main" val="20000"/>
                    </a:ext>
                  </a:extLst>
                </a:gridCol>
                <a:gridCol w="5543550">
                  <a:extLst>
                    <a:ext uri="{9D8B030D-6E8A-4147-A177-3AD203B41FA5}">
                      <a16:colId xmlns:a16="http://schemas.microsoft.com/office/drawing/2014/main" val="20001"/>
                    </a:ext>
                  </a:extLst>
                </a:gridCol>
              </a:tblGrid>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職群別</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科           別</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0"/>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一、機械群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機械板金科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模具技術科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機械加工科</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機械修護科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5.</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鑄造技術科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6.</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電腦繪圖科*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二、動力機械群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rgbClr val="FF0000"/>
                          </a:solidFill>
                          <a:effectLst/>
                          <a:latin typeface="標楷體" pitchFamily="65" charset="-120"/>
                          <a:ea typeface="標楷體" pitchFamily="65" charset="-120"/>
                          <a:cs typeface="Times New Roman" pitchFamily="18" charset="0"/>
                        </a:rPr>
                        <a:t>汽車修護科</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機車修護科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塗裝技術科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汽車電機科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三、電機與電子群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水電技術科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家電技術科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視聽電子修護科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電機修護科</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5.</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微電腦修護科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6.</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冷凍空調技術科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4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四、土木與建築群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營造技術科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電腦繪圖科*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五、化工群</a:t>
                      </a:r>
                      <a:endPar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化工技術科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染整技術科</a:t>
                      </a:r>
                      <a:endPar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endParaRP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六、商業群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文書處理科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商業事務科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銷售事務科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商用資訊科</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5.</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會計實務科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6.</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廣告技術科*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7.</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多媒體技術科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85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七、設計群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金銀珠寶加工科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金屬工藝科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廣告技術科*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服裝製作科</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5.</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流行飾品製作科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6.</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裝潢技術科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7.</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竹木工藝科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八、農業群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農業技術科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園藝技術科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造園技術科</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寵物經營科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5.</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畜產加工科*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6.</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休閒農業科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7.</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茶葉技術科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九、食品群 </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烘焙食品科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食品經營科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水產食品加工科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畜產加工科*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十、美容造型群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美髮技術科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美顏技術科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美髮造型科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美容造型科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十一、餐旅群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016000" algn="l"/>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觀光事務科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dirty="0">
                          <a:ln>
                            <a:noFill/>
                          </a:ln>
                          <a:solidFill>
                            <a:srgbClr val="FF0000"/>
                          </a:solidFill>
                          <a:effectLst/>
                          <a:latin typeface="標楷體" pitchFamily="65" charset="-120"/>
                          <a:ea typeface="標楷體" pitchFamily="65" charset="-120"/>
                          <a:cs typeface="Times New Roman" pitchFamily="18" charset="0"/>
                        </a:rPr>
                        <a:t>餐飲技術科</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旅遊事務科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4.</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烹調技術科</a:t>
                      </a:r>
                    </a:p>
                    <a:p>
                      <a:pPr marL="0" marR="0" lvl="0" indent="0" algn="l" defTabSz="914400" rtl="0" eaLnBrk="1" fontAlgn="base" latinLnBrk="0" hangingPunct="1">
                        <a:lnSpc>
                          <a:spcPct val="100000"/>
                        </a:lnSpc>
                        <a:spcBef>
                          <a:spcPct val="0"/>
                        </a:spcBef>
                        <a:spcAft>
                          <a:spcPct val="0"/>
                        </a:spcAft>
                        <a:buClrTx/>
                        <a:buSzTx/>
                        <a:buFontTx/>
                        <a:buNone/>
                        <a:tabLst>
                          <a:tab pos="1016000" algn="l"/>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5.</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中餐廚師科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十二、水產群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水產養殖技術科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漁具製作科 </a:t>
                      </a:r>
                      <a:r>
                        <a:rPr kumimoji="0" lang="en-US" altLang="zh-TW"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3.</a:t>
                      </a: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休閒漁業科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52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標楷體" pitchFamily="65" charset="-120"/>
                          <a:ea typeface="標楷體" pitchFamily="65" charset="-120"/>
                          <a:cs typeface="Times New Roman" pitchFamily="18" charset="0"/>
                        </a:rPr>
                        <a:t>十三、海事群</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1.</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船舶機電科 </a:t>
                      </a:r>
                      <a:r>
                        <a:rPr kumimoji="0" lang="en-US" altLang="zh-TW"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2.</a:t>
                      </a:r>
                      <a:r>
                        <a:rPr kumimoji="0" lang="zh-TW" altLang="en-US" sz="1400" b="1"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海事資訊處理科</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sp>
        <p:nvSpPr>
          <p:cNvPr id="6" name="標題 1"/>
          <p:cNvSpPr txBox="1">
            <a:spLocks/>
          </p:cNvSpPr>
          <p:nvPr/>
        </p:nvSpPr>
        <p:spPr bwMode="black">
          <a:xfrm>
            <a:off x="1041400" y="115888"/>
            <a:ext cx="8102600" cy="927100"/>
          </a:xfrm>
          <a:prstGeom prst="rect">
            <a:avLst/>
          </a:prstGeom>
          <a:noFill/>
          <a:ln>
            <a:noFill/>
          </a:ln>
          <a:effectLst>
            <a:outerShdw dist="35921" dir="2700000" algn="ctr" rotWithShape="0">
              <a:srgbClr val="FFFFFF"/>
            </a:outerShdw>
          </a:effectLst>
        </p:spPr>
        <p:txBody>
          <a:bodyPr anchor="ct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實用技能學程開設職群科別</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投影片編號版面配置區 3"/>
          <p:cNvSpPr>
            <a:spLocks noGrp="1"/>
          </p:cNvSpPr>
          <p:nvPr>
            <p:ph type="sldNum" sz="quarter" idx="12"/>
          </p:nvPr>
        </p:nvSpPr>
        <p:spPr>
          <a:xfrm>
            <a:off x="6553200" y="6029325"/>
            <a:ext cx="2133600" cy="476250"/>
          </a:xfrm>
          <a:ln>
            <a:miter lim="800000"/>
            <a:headEnd/>
            <a:tailEnd/>
          </a:ln>
        </p:spPr>
        <p:txBody>
          <a:bodyPr/>
          <a:lstStyle/>
          <a:p>
            <a:pPr>
              <a:defRPr/>
            </a:pPr>
            <a:fld id="{5AA93D64-CFBA-4ADF-9E27-4AE2BC2FD587}" type="slidenum">
              <a:rPr lang="en-US" altLang="zh-TW"/>
              <a:pPr>
                <a:defRPr/>
              </a:pPr>
              <a:t>8</a:t>
            </a:fld>
            <a:endParaRPr lang="en-US" altLang="zh-TW"/>
          </a:p>
        </p:txBody>
      </p:sp>
      <p:sp>
        <p:nvSpPr>
          <p:cNvPr id="5" name="AutoShape 2"/>
          <p:cNvSpPr>
            <a:spLocks noChangeArrowheads="1"/>
          </p:cNvSpPr>
          <p:nvPr/>
        </p:nvSpPr>
        <p:spPr bwMode="gray">
          <a:xfrm>
            <a:off x="533400" y="1412875"/>
            <a:ext cx="2743200" cy="4419600"/>
          </a:xfrm>
          <a:prstGeom prst="rightArrow">
            <a:avLst>
              <a:gd name="adj1" fmla="val 62787"/>
              <a:gd name="adj2" fmla="val 41259"/>
            </a:avLst>
          </a:prstGeom>
          <a:gradFill rotWithShape="1">
            <a:gsLst>
              <a:gs pos="0">
                <a:schemeClr val="bg2">
                  <a:gamma/>
                  <a:tint val="0"/>
                  <a:invGamma/>
                  <a:alpha val="0"/>
                </a:schemeClr>
              </a:gs>
              <a:gs pos="100000">
                <a:schemeClr val="bg2">
                  <a:alpha val="50000"/>
                </a:schemeClr>
              </a:gs>
            </a:gsLst>
            <a:lin ang="0" scaled="1"/>
          </a:gradFill>
          <a:ln w="19050" cap="rnd" algn="ctr">
            <a:solidFill>
              <a:schemeClr val="bg2"/>
            </a:solidFill>
            <a:prstDash val="sysDot"/>
            <a:miter lim="800000"/>
            <a:headEnd/>
            <a:tailEnd/>
          </a:ln>
          <a:effectLst/>
        </p:spPr>
        <p:txBody>
          <a:bodyPr wrap="none" anchor="ctr"/>
          <a:lstStyle/>
          <a:p>
            <a:pPr algn="ctr">
              <a:defRPr/>
            </a:pPr>
            <a:endParaRPr kumimoji="0" lang="zh-TW" altLang="en-US">
              <a:ea typeface="新細明體" pitchFamily="18" charset="-120"/>
            </a:endParaRPr>
          </a:p>
        </p:txBody>
      </p:sp>
      <p:sp>
        <p:nvSpPr>
          <p:cNvPr id="22531" name="Text Box 3"/>
          <p:cNvSpPr txBox="1">
            <a:spLocks noChangeArrowheads="1"/>
          </p:cNvSpPr>
          <p:nvPr/>
        </p:nvSpPr>
        <p:spPr bwMode="black">
          <a:xfrm>
            <a:off x="755650" y="3213100"/>
            <a:ext cx="2376488" cy="885825"/>
          </a:xfrm>
          <a:prstGeom prst="rect">
            <a:avLst/>
          </a:prstGeom>
          <a:noFill/>
          <a:ln w="9525">
            <a:noFill/>
            <a:miter lim="800000"/>
            <a:headEnd/>
            <a:tailEnd/>
          </a:ln>
        </p:spPr>
        <p:txBody>
          <a:bodyPr>
            <a:spAutoFit/>
          </a:bodyPr>
          <a:lstStyle/>
          <a:p>
            <a:pPr marL="120650" indent="-120650" algn="ctr" eaLnBrk="0" hangingPunct="0">
              <a:buFont typeface="Wingdings" pitchFamily="2" charset="2"/>
              <a:buNone/>
            </a:pPr>
            <a:r>
              <a:rPr kumimoji="0" lang="zh-TW" altLang="en-US" sz="2600" b="1">
                <a:latin typeface="標楷體" pitchFamily="65" charset="-120"/>
                <a:ea typeface="標楷體" pitchFamily="65" charset="-120"/>
              </a:rPr>
              <a:t> </a:t>
            </a:r>
            <a:r>
              <a:rPr kumimoji="0" lang="zh-TW" altLang="en-US" sz="2600" b="1">
                <a:solidFill>
                  <a:schemeClr val="tx2"/>
                </a:solidFill>
                <a:latin typeface="標楷體" pitchFamily="65" charset="-120"/>
                <a:ea typeface="標楷體" pitchFamily="65" charset="-120"/>
              </a:rPr>
              <a:t>實用技能學程課程目標</a:t>
            </a:r>
            <a:endParaRPr kumimoji="0" lang="zh-TW" altLang="en-US" sz="2600">
              <a:solidFill>
                <a:schemeClr val="tx2"/>
              </a:solidFill>
              <a:latin typeface="標楷體" pitchFamily="65" charset="-120"/>
              <a:ea typeface="標楷體" pitchFamily="65" charset="-120"/>
            </a:endParaRPr>
          </a:p>
        </p:txBody>
      </p:sp>
      <p:sp>
        <p:nvSpPr>
          <p:cNvPr id="22532" name="AutoShape 4"/>
          <p:cNvSpPr>
            <a:spLocks noChangeArrowheads="1"/>
          </p:cNvSpPr>
          <p:nvPr/>
        </p:nvSpPr>
        <p:spPr bwMode="auto">
          <a:xfrm>
            <a:off x="3217863" y="836613"/>
            <a:ext cx="5133975" cy="5616575"/>
          </a:xfrm>
          <a:prstGeom prst="roundRect">
            <a:avLst>
              <a:gd name="adj" fmla="val 3481"/>
            </a:avLst>
          </a:prstGeom>
          <a:noFill/>
          <a:ln w="19050" cap="rnd">
            <a:solidFill>
              <a:schemeClr val="bg2"/>
            </a:solidFill>
            <a:prstDash val="sysDot"/>
            <a:round/>
            <a:headEnd/>
            <a:tailEnd/>
          </a:ln>
        </p:spPr>
        <p:txBody>
          <a:bodyPr wrap="none" anchor="ctr"/>
          <a:lstStyle/>
          <a:p>
            <a:endParaRPr kumimoji="0" lang="zh-TW" altLang="en-US"/>
          </a:p>
        </p:txBody>
      </p:sp>
      <p:grpSp>
        <p:nvGrpSpPr>
          <p:cNvPr id="22533" name="Group 5"/>
          <p:cNvGrpSpPr>
            <a:grpSpLocks/>
          </p:cNvGrpSpPr>
          <p:nvPr/>
        </p:nvGrpSpPr>
        <p:grpSpPr bwMode="auto">
          <a:xfrm>
            <a:off x="3238500" y="981075"/>
            <a:ext cx="4924425" cy="647700"/>
            <a:chOff x="2304" y="1200"/>
            <a:chExt cx="3102" cy="774"/>
          </a:xfrm>
        </p:grpSpPr>
        <p:sp>
          <p:nvSpPr>
            <p:cNvPr id="9" name="AutoShape 6"/>
            <p:cNvSpPr>
              <a:spLocks noChangeArrowheads="1"/>
            </p:cNvSpPr>
            <p:nvPr/>
          </p:nvSpPr>
          <p:spPr bwMode="gray">
            <a:xfrm>
              <a:off x="2334" y="1200"/>
              <a:ext cx="3072" cy="774"/>
            </a:xfrm>
            <a:prstGeom prst="roundRect">
              <a:avLst>
                <a:gd name="adj" fmla="val 10889"/>
              </a:avLst>
            </a:prstGeom>
            <a:gradFill rotWithShape="1">
              <a:gsLst>
                <a:gs pos="0">
                  <a:schemeClr val="accent1"/>
                </a:gs>
                <a:gs pos="100000">
                  <a:schemeClr val="accent1">
                    <a:gamma/>
                    <a:tint val="21176"/>
                    <a:invGamma/>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2561" name="AutoShape 7"/>
            <p:cNvSpPr>
              <a:spLocks noChangeArrowheads="1"/>
            </p:cNvSpPr>
            <p:nvPr/>
          </p:nvSpPr>
          <p:spPr bwMode="gray">
            <a:xfrm>
              <a:off x="2304" y="1488"/>
              <a:ext cx="336" cy="240"/>
            </a:xfrm>
            <a:prstGeom prst="rightArrow">
              <a:avLst>
                <a:gd name="adj1" fmla="val 50000"/>
                <a:gd name="adj2" fmla="val 58333"/>
              </a:avLst>
            </a:prstGeom>
            <a:solidFill>
              <a:schemeClr val="bg1"/>
            </a:solidFill>
            <a:ln w="9525">
              <a:noFill/>
              <a:miter lim="800000"/>
              <a:headEnd/>
              <a:tailEnd/>
            </a:ln>
          </p:spPr>
          <p:txBody>
            <a:bodyPr wrap="none" anchor="ctr"/>
            <a:lstStyle/>
            <a:p>
              <a:endParaRPr kumimoji="0" lang="zh-TW" altLang="en-US"/>
            </a:p>
          </p:txBody>
        </p:sp>
      </p:grpSp>
      <p:grpSp>
        <p:nvGrpSpPr>
          <p:cNvPr id="22534" name="Group 8"/>
          <p:cNvGrpSpPr>
            <a:grpSpLocks/>
          </p:cNvGrpSpPr>
          <p:nvPr/>
        </p:nvGrpSpPr>
        <p:grpSpPr bwMode="auto">
          <a:xfrm>
            <a:off x="3238500" y="1773238"/>
            <a:ext cx="4924425" cy="647700"/>
            <a:chOff x="2304" y="2058"/>
            <a:chExt cx="3102" cy="774"/>
          </a:xfrm>
        </p:grpSpPr>
        <p:sp>
          <p:nvSpPr>
            <p:cNvPr id="12" name="AutoShape 9"/>
            <p:cNvSpPr>
              <a:spLocks noChangeArrowheads="1"/>
            </p:cNvSpPr>
            <p:nvPr/>
          </p:nvSpPr>
          <p:spPr bwMode="gray">
            <a:xfrm>
              <a:off x="2334" y="2058"/>
              <a:ext cx="3072" cy="774"/>
            </a:xfrm>
            <a:prstGeom prst="roundRect">
              <a:avLst>
                <a:gd name="adj" fmla="val 10889"/>
              </a:avLst>
            </a:prstGeom>
            <a:gradFill rotWithShape="1">
              <a:gsLst>
                <a:gs pos="0">
                  <a:schemeClr val="hlink"/>
                </a:gs>
                <a:gs pos="100000">
                  <a:schemeClr val="hlink">
                    <a:gamma/>
                    <a:tint val="21176"/>
                    <a:invGamma/>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2559" name="AutoShape 10"/>
            <p:cNvSpPr>
              <a:spLocks noChangeArrowheads="1"/>
            </p:cNvSpPr>
            <p:nvPr/>
          </p:nvSpPr>
          <p:spPr bwMode="gray">
            <a:xfrm>
              <a:off x="2304" y="2352"/>
              <a:ext cx="336" cy="240"/>
            </a:xfrm>
            <a:prstGeom prst="rightArrow">
              <a:avLst>
                <a:gd name="adj1" fmla="val 50000"/>
                <a:gd name="adj2" fmla="val 58333"/>
              </a:avLst>
            </a:prstGeom>
            <a:solidFill>
              <a:schemeClr val="bg1"/>
            </a:solidFill>
            <a:ln w="9525">
              <a:noFill/>
              <a:miter lim="800000"/>
              <a:headEnd/>
              <a:tailEnd/>
            </a:ln>
          </p:spPr>
          <p:txBody>
            <a:bodyPr wrap="none" anchor="ctr"/>
            <a:lstStyle/>
            <a:p>
              <a:endParaRPr kumimoji="0" lang="zh-TW" altLang="en-US"/>
            </a:p>
          </p:txBody>
        </p:sp>
      </p:grpSp>
      <p:grpSp>
        <p:nvGrpSpPr>
          <p:cNvPr id="22535" name="Group 11"/>
          <p:cNvGrpSpPr>
            <a:grpSpLocks/>
          </p:cNvGrpSpPr>
          <p:nvPr/>
        </p:nvGrpSpPr>
        <p:grpSpPr bwMode="auto">
          <a:xfrm>
            <a:off x="3238500" y="4797425"/>
            <a:ext cx="4924425" cy="796925"/>
            <a:chOff x="2304" y="2880"/>
            <a:chExt cx="3102" cy="774"/>
          </a:xfrm>
        </p:grpSpPr>
        <p:sp>
          <p:nvSpPr>
            <p:cNvPr id="15" name="AutoShape 12"/>
            <p:cNvSpPr>
              <a:spLocks noChangeArrowheads="1"/>
            </p:cNvSpPr>
            <p:nvPr/>
          </p:nvSpPr>
          <p:spPr bwMode="gray">
            <a:xfrm>
              <a:off x="2334" y="2880"/>
              <a:ext cx="3072" cy="774"/>
            </a:xfrm>
            <a:prstGeom prst="roundRect">
              <a:avLst>
                <a:gd name="adj" fmla="val 10889"/>
              </a:avLst>
            </a:prstGeom>
            <a:gradFill rotWithShape="1">
              <a:gsLst>
                <a:gs pos="0">
                  <a:schemeClr val="accent2"/>
                </a:gs>
                <a:gs pos="100000">
                  <a:schemeClr val="accent2">
                    <a:gamma/>
                    <a:tint val="21176"/>
                    <a:invGamma/>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2557" name="AutoShape 13"/>
            <p:cNvSpPr>
              <a:spLocks noChangeArrowheads="1"/>
            </p:cNvSpPr>
            <p:nvPr/>
          </p:nvSpPr>
          <p:spPr bwMode="gray">
            <a:xfrm>
              <a:off x="2304" y="3168"/>
              <a:ext cx="336" cy="240"/>
            </a:xfrm>
            <a:prstGeom prst="rightArrow">
              <a:avLst>
                <a:gd name="adj1" fmla="val 50000"/>
                <a:gd name="adj2" fmla="val 58333"/>
              </a:avLst>
            </a:prstGeom>
            <a:solidFill>
              <a:schemeClr val="bg1"/>
            </a:solidFill>
            <a:ln w="9525">
              <a:noFill/>
              <a:miter lim="800000"/>
              <a:headEnd/>
              <a:tailEnd/>
            </a:ln>
          </p:spPr>
          <p:txBody>
            <a:bodyPr wrap="none" anchor="ctr"/>
            <a:lstStyle/>
            <a:p>
              <a:endParaRPr kumimoji="0" lang="zh-TW" altLang="en-US"/>
            </a:p>
          </p:txBody>
        </p:sp>
      </p:grpSp>
      <p:sp>
        <p:nvSpPr>
          <p:cNvPr id="22536" name="Text Box 14"/>
          <p:cNvSpPr txBox="1">
            <a:spLocks noChangeArrowheads="1"/>
          </p:cNvSpPr>
          <p:nvPr/>
        </p:nvSpPr>
        <p:spPr bwMode="gray">
          <a:xfrm>
            <a:off x="3887788" y="4797425"/>
            <a:ext cx="4103687" cy="641350"/>
          </a:xfrm>
          <a:prstGeom prst="rect">
            <a:avLst/>
          </a:prstGeom>
          <a:noFill/>
          <a:ln w="9525">
            <a:noFill/>
            <a:miter lim="800000"/>
            <a:headEnd/>
            <a:tailEnd/>
          </a:ln>
        </p:spPr>
        <p:txBody>
          <a:bodyPr>
            <a:spAutoFit/>
          </a:bodyPr>
          <a:lstStyle/>
          <a:p>
            <a:pPr>
              <a:spcBef>
                <a:spcPct val="50000"/>
              </a:spcBef>
              <a:buClr>
                <a:srgbClr val="1C1C1C"/>
              </a:buClr>
            </a:pPr>
            <a:r>
              <a:rPr kumimoji="0" lang="zh-TW" altLang="en-US" b="1">
                <a:ea typeface="標楷體" pitchFamily="65" charset="-120"/>
              </a:rPr>
              <a:t>技能實作課程職場化，以技能實習為主，輔以必要之理論科目</a:t>
            </a:r>
            <a:endParaRPr kumimoji="0" lang="en-US" altLang="zh-TW" b="1">
              <a:ea typeface="標楷體" pitchFamily="65" charset="-120"/>
            </a:endParaRPr>
          </a:p>
        </p:txBody>
      </p:sp>
      <p:sp>
        <p:nvSpPr>
          <p:cNvPr id="22537" name="Text Box 15"/>
          <p:cNvSpPr txBox="1">
            <a:spLocks noChangeArrowheads="1"/>
          </p:cNvSpPr>
          <p:nvPr/>
        </p:nvSpPr>
        <p:spPr bwMode="gray">
          <a:xfrm>
            <a:off x="3887788" y="1917700"/>
            <a:ext cx="4032250" cy="366713"/>
          </a:xfrm>
          <a:prstGeom prst="rect">
            <a:avLst/>
          </a:prstGeom>
          <a:noFill/>
          <a:ln w="9525">
            <a:noFill/>
            <a:miter lim="800000"/>
            <a:headEnd/>
            <a:tailEnd/>
          </a:ln>
        </p:spPr>
        <p:txBody>
          <a:bodyPr>
            <a:spAutoFit/>
          </a:bodyPr>
          <a:lstStyle/>
          <a:p>
            <a:pPr eaLnBrk="0" hangingPunct="0"/>
            <a:r>
              <a:rPr kumimoji="0" lang="zh-TW" altLang="en-US" b="1" dirty="0">
                <a:latin typeface="標楷體" pitchFamily="65" charset="-120"/>
                <a:ea typeface="標楷體" pitchFamily="65" charset="-120"/>
              </a:rPr>
              <a:t>強調技能學習，建立學生學習信心</a:t>
            </a:r>
            <a:r>
              <a:rPr kumimoji="0" lang="zh-TW" altLang="en-US" dirty="0">
                <a:latin typeface="標楷體" pitchFamily="65" charset="-120"/>
                <a:ea typeface="標楷體" pitchFamily="65" charset="-120"/>
              </a:rPr>
              <a:t> </a:t>
            </a:r>
            <a:endParaRPr kumimoji="0" lang="en-US" altLang="zh-TW" dirty="0">
              <a:latin typeface="標楷體" pitchFamily="65" charset="-120"/>
              <a:ea typeface="標楷體" pitchFamily="65" charset="-120"/>
            </a:endParaRPr>
          </a:p>
        </p:txBody>
      </p:sp>
      <p:sp>
        <p:nvSpPr>
          <p:cNvPr id="15372" name="Text Box 16"/>
          <p:cNvSpPr txBox="1">
            <a:spLocks noChangeArrowheads="1"/>
          </p:cNvSpPr>
          <p:nvPr/>
        </p:nvSpPr>
        <p:spPr bwMode="gray">
          <a:xfrm>
            <a:off x="3814763" y="981075"/>
            <a:ext cx="4032250" cy="641350"/>
          </a:xfrm>
          <a:prstGeom prst="rect">
            <a:avLst/>
          </a:prstGeom>
          <a:noFill/>
          <a:ln w="9525">
            <a:noFill/>
            <a:miter lim="800000"/>
            <a:headEnd/>
            <a:tailEnd/>
          </a:ln>
        </p:spPr>
        <p:txBody>
          <a:bodyPr>
            <a:spAutoFit/>
          </a:bodyPr>
          <a:lstStyle/>
          <a:p>
            <a:pPr>
              <a:spcBef>
                <a:spcPct val="50000"/>
              </a:spcBef>
              <a:buClr>
                <a:srgbClr val="1F3F5F"/>
              </a:buClr>
              <a:defRPr/>
            </a:pPr>
            <a:r>
              <a:rPr kumimoji="0" lang="zh-TW" altLang="en-US" b="1" dirty="0">
                <a:solidFill>
                  <a:schemeClr val="tx1">
                    <a:lumMod val="95000"/>
                    <a:lumOff val="5000"/>
                  </a:schemeClr>
                </a:solidFill>
                <a:latin typeface="標楷體" pitchFamily="65" charset="-120"/>
                <a:ea typeface="標楷體" pitchFamily="65" charset="-120"/>
              </a:rPr>
              <a:t>規劃</a:t>
            </a:r>
            <a:r>
              <a:rPr kumimoji="0" lang="zh-TW" altLang="en-US" b="1" u="sng" dirty="0">
                <a:solidFill>
                  <a:srgbClr val="A50021"/>
                </a:solidFill>
                <a:latin typeface="標楷體" pitchFamily="65" charset="-120"/>
                <a:ea typeface="標楷體" pitchFamily="65" charset="-120"/>
              </a:rPr>
              <a:t>產學合作兼顧升學與就業</a:t>
            </a:r>
            <a:r>
              <a:rPr kumimoji="0" lang="zh-TW" altLang="en-US" b="1" dirty="0">
                <a:solidFill>
                  <a:schemeClr val="tx1">
                    <a:lumMod val="95000"/>
                    <a:lumOff val="5000"/>
                  </a:schemeClr>
                </a:solidFill>
                <a:latin typeface="標楷體" pitchFamily="65" charset="-120"/>
                <a:ea typeface="標楷體" pitchFamily="65" charset="-120"/>
              </a:rPr>
              <a:t>，確立實用技能學程之特色與功能</a:t>
            </a:r>
            <a:r>
              <a:rPr kumimoji="0" lang="zh-TW" altLang="en-US" dirty="0">
                <a:solidFill>
                  <a:schemeClr val="tx1">
                    <a:lumMod val="95000"/>
                    <a:lumOff val="5000"/>
                  </a:schemeClr>
                </a:solidFill>
                <a:latin typeface="標楷體" pitchFamily="65" charset="-120"/>
                <a:ea typeface="標楷體" pitchFamily="65" charset="-120"/>
              </a:rPr>
              <a:t> </a:t>
            </a:r>
          </a:p>
        </p:txBody>
      </p:sp>
      <p:grpSp>
        <p:nvGrpSpPr>
          <p:cNvPr id="22539" name="Group 17"/>
          <p:cNvGrpSpPr>
            <a:grpSpLocks/>
          </p:cNvGrpSpPr>
          <p:nvPr/>
        </p:nvGrpSpPr>
        <p:grpSpPr bwMode="auto">
          <a:xfrm>
            <a:off x="3203575" y="5661025"/>
            <a:ext cx="4960938" cy="723900"/>
            <a:chOff x="2281" y="1200"/>
            <a:chExt cx="3125" cy="774"/>
          </a:xfrm>
        </p:grpSpPr>
        <p:sp>
          <p:nvSpPr>
            <p:cNvPr id="21" name="AutoShape 18"/>
            <p:cNvSpPr>
              <a:spLocks noChangeArrowheads="1"/>
            </p:cNvSpPr>
            <p:nvPr/>
          </p:nvSpPr>
          <p:spPr bwMode="gray">
            <a:xfrm>
              <a:off x="2334" y="1200"/>
              <a:ext cx="3072" cy="774"/>
            </a:xfrm>
            <a:prstGeom prst="roundRect">
              <a:avLst>
                <a:gd name="adj" fmla="val 10889"/>
              </a:avLst>
            </a:prstGeom>
            <a:gradFill rotWithShape="1">
              <a:gsLst>
                <a:gs pos="0">
                  <a:schemeClr val="accent1"/>
                </a:gs>
                <a:gs pos="100000">
                  <a:schemeClr val="accent1">
                    <a:gamma/>
                    <a:tint val="21176"/>
                    <a:invGamma/>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2555" name="AutoShape 19"/>
            <p:cNvSpPr>
              <a:spLocks noChangeArrowheads="1"/>
            </p:cNvSpPr>
            <p:nvPr/>
          </p:nvSpPr>
          <p:spPr bwMode="gray">
            <a:xfrm>
              <a:off x="2281" y="1488"/>
              <a:ext cx="336" cy="240"/>
            </a:xfrm>
            <a:prstGeom prst="rightArrow">
              <a:avLst>
                <a:gd name="adj1" fmla="val 50000"/>
                <a:gd name="adj2" fmla="val 58333"/>
              </a:avLst>
            </a:prstGeom>
            <a:solidFill>
              <a:schemeClr val="bg1"/>
            </a:solidFill>
            <a:ln w="9525">
              <a:noFill/>
              <a:miter lim="800000"/>
              <a:headEnd/>
              <a:tailEnd/>
            </a:ln>
          </p:spPr>
          <p:txBody>
            <a:bodyPr wrap="none" anchor="ctr"/>
            <a:lstStyle/>
            <a:p>
              <a:endParaRPr kumimoji="0" lang="zh-TW" altLang="en-US"/>
            </a:p>
          </p:txBody>
        </p:sp>
      </p:grpSp>
      <p:sp>
        <p:nvSpPr>
          <p:cNvPr id="22540" name="Text Box 20"/>
          <p:cNvSpPr txBox="1">
            <a:spLocks noChangeArrowheads="1"/>
          </p:cNvSpPr>
          <p:nvPr/>
        </p:nvSpPr>
        <p:spPr bwMode="gray">
          <a:xfrm>
            <a:off x="3887788" y="5661025"/>
            <a:ext cx="4392612" cy="641350"/>
          </a:xfrm>
          <a:prstGeom prst="rect">
            <a:avLst/>
          </a:prstGeom>
          <a:noFill/>
          <a:ln w="9525">
            <a:noFill/>
            <a:miter lim="800000"/>
            <a:headEnd/>
            <a:tailEnd/>
          </a:ln>
        </p:spPr>
        <p:txBody>
          <a:bodyPr>
            <a:spAutoFit/>
          </a:bodyPr>
          <a:lstStyle/>
          <a:p>
            <a:pPr>
              <a:spcBef>
                <a:spcPct val="50000"/>
              </a:spcBef>
              <a:buClr>
                <a:srgbClr val="1F3F5F"/>
              </a:buClr>
            </a:pPr>
            <a:r>
              <a:rPr kumimoji="0" lang="zh-TW" altLang="en-US" b="1" dirty="0">
                <a:ea typeface="標楷體" pitchFamily="65" charset="-120"/>
              </a:rPr>
              <a:t>擴大夜間上課學分採計範圍，俾利修足畢業學分，順利取得畢業證書</a:t>
            </a:r>
          </a:p>
        </p:txBody>
      </p:sp>
      <p:grpSp>
        <p:nvGrpSpPr>
          <p:cNvPr id="22541" name="Group 22"/>
          <p:cNvGrpSpPr>
            <a:grpSpLocks/>
          </p:cNvGrpSpPr>
          <p:nvPr/>
        </p:nvGrpSpPr>
        <p:grpSpPr bwMode="auto">
          <a:xfrm>
            <a:off x="3238500" y="2492375"/>
            <a:ext cx="4924425" cy="647700"/>
            <a:chOff x="2304" y="1200"/>
            <a:chExt cx="3102" cy="774"/>
          </a:xfrm>
        </p:grpSpPr>
        <p:sp>
          <p:nvSpPr>
            <p:cNvPr id="25" name="AutoShape 23"/>
            <p:cNvSpPr>
              <a:spLocks noChangeArrowheads="1"/>
            </p:cNvSpPr>
            <p:nvPr/>
          </p:nvSpPr>
          <p:spPr bwMode="gray">
            <a:xfrm>
              <a:off x="2334" y="1200"/>
              <a:ext cx="3072" cy="774"/>
            </a:xfrm>
            <a:prstGeom prst="roundRect">
              <a:avLst>
                <a:gd name="adj" fmla="val 10889"/>
              </a:avLst>
            </a:prstGeom>
            <a:gradFill rotWithShape="1">
              <a:gsLst>
                <a:gs pos="0">
                  <a:schemeClr val="accent1"/>
                </a:gs>
                <a:gs pos="100000">
                  <a:schemeClr val="accent1">
                    <a:gamma/>
                    <a:tint val="21176"/>
                    <a:invGamma/>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2553" name="AutoShape 24"/>
            <p:cNvSpPr>
              <a:spLocks noChangeArrowheads="1"/>
            </p:cNvSpPr>
            <p:nvPr/>
          </p:nvSpPr>
          <p:spPr bwMode="gray">
            <a:xfrm>
              <a:off x="2304" y="1488"/>
              <a:ext cx="336" cy="240"/>
            </a:xfrm>
            <a:prstGeom prst="rightArrow">
              <a:avLst>
                <a:gd name="adj1" fmla="val 50000"/>
                <a:gd name="adj2" fmla="val 58333"/>
              </a:avLst>
            </a:prstGeom>
            <a:solidFill>
              <a:schemeClr val="bg1"/>
            </a:solidFill>
            <a:ln w="9525">
              <a:noFill/>
              <a:miter lim="800000"/>
              <a:headEnd/>
              <a:tailEnd/>
            </a:ln>
          </p:spPr>
          <p:txBody>
            <a:bodyPr wrap="none" anchor="ctr"/>
            <a:lstStyle/>
            <a:p>
              <a:endParaRPr kumimoji="0" lang="zh-TW" altLang="en-US"/>
            </a:p>
          </p:txBody>
        </p:sp>
      </p:grpSp>
      <p:sp>
        <p:nvSpPr>
          <p:cNvPr id="22542" name="Text Box 25"/>
          <p:cNvSpPr txBox="1">
            <a:spLocks noChangeArrowheads="1"/>
          </p:cNvSpPr>
          <p:nvPr/>
        </p:nvSpPr>
        <p:spPr bwMode="gray">
          <a:xfrm>
            <a:off x="3814763" y="2492375"/>
            <a:ext cx="4032250" cy="641350"/>
          </a:xfrm>
          <a:prstGeom prst="rect">
            <a:avLst/>
          </a:prstGeom>
          <a:noFill/>
          <a:ln w="9525">
            <a:noFill/>
            <a:miter lim="800000"/>
            <a:headEnd/>
            <a:tailEnd/>
          </a:ln>
        </p:spPr>
        <p:txBody>
          <a:bodyPr>
            <a:spAutoFit/>
          </a:bodyPr>
          <a:lstStyle/>
          <a:p>
            <a:pPr>
              <a:spcBef>
                <a:spcPct val="50000"/>
              </a:spcBef>
              <a:buClr>
                <a:srgbClr val="1F3F5F"/>
              </a:buClr>
            </a:pPr>
            <a:r>
              <a:rPr kumimoji="0" lang="zh-TW" altLang="en-US" b="1" dirty="0">
                <a:latin typeface="標楷體" pitchFamily="65" charset="-120"/>
                <a:ea typeface="標楷體" pitchFamily="65" charset="-120"/>
              </a:rPr>
              <a:t>簡化</a:t>
            </a:r>
            <a:r>
              <a:rPr kumimoji="0" lang="zh-TW" altLang="en-US" b="1" u="sng" dirty="0">
                <a:solidFill>
                  <a:srgbClr val="A50021"/>
                </a:solidFill>
                <a:latin typeface="標楷體" pitchFamily="65" charset="-120"/>
                <a:ea typeface="標楷體" pitchFamily="65" charset="-120"/>
              </a:rPr>
              <a:t>課程架構</a:t>
            </a:r>
            <a:r>
              <a:rPr kumimoji="0" lang="zh-TW" altLang="en-US" b="1" dirty="0">
                <a:latin typeface="標楷體" pitchFamily="65" charset="-120"/>
                <a:ea typeface="標楷體" pitchFamily="65" charset="-120"/>
              </a:rPr>
              <a:t>，明確劃分課程類別，俾利校本課程規劃</a:t>
            </a:r>
            <a:r>
              <a:rPr kumimoji="0" lang="zh-TW" altLang="en-US" dirty="0">
                <a:latin typeface="標楷體" pitchFamily="65" charset="-120"/>
                <a:ea typeface="標楷體" pitchFamily="65" charset="-120"/>
              </a:rPr>
              <a:t> </a:t>
            </a:r>
          </a:p>
        </p:txBody>
      </p:sp>
      <p:grpSp>
        <p:nvGrpSpPr>
          <p:cNvPr id="22543" name="Group 26"/>
          <p:cNvGrpSpPr>
            <a:grpSpLocks/>
          </p:cNvGrpSpPr>
          <p:nvPr/>
        </p:nvGrpSpPr>
        <p:grpSpPr bwMode="auto">
          <a:xfrm>
            <a:off x="3238500" y="3213100"/>
            <a:ext cx="4924425" cy="647700"/>
            <a:chOff x="2304" y="1200"/>
            <a:chExt cx="3102" cy="774"/>
          </a:xfrm>
        </p:grpSpPr>
        <p:sp>
          <p:nvSpPr>
            <p:cNvPr id="29" name="AutoShape 27"/>
            <p:cNvSpPr>
              <a:spLocks noChangeArrowheads="1"/>
            </p:cNvSpPr>
            <p:nvPr/>
          </p:nvSpPr>
          <p:spPr bwMode="gray">
            <a:xfrm>
              <a:off x="2334" y="1200"/>
              <a:ext cx="3072" cy="774"/>
            </a:xfrm>
            <a:prstGeom prst="roundRect">
              <a:avLst>
                <a:gd name="adj" fmla="val 10889"/>
              </a:avLst>
            </a:prstGeom>
            <a:gradFill rotWithShape="1">
              <a:gsLst>
                <a:gs pos="0">
                  <a:schemeClr val="accent1"/>
                </a:gs>
                <a:gs pos="100000">
                  <a:schemeClr val="accent1">
                    <a:gamma/>
                    <a:tint val="21176"/>
                    <a:invGamma/>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2551" name="AutoShape 28"/>
            <p:cNvSpPr>
              <a:spLocks noChangeArrowheads="1"/>
            </p:cNvSpPr>
            <p:nvPr/>
          </p:nvSpPr>
          <p:spPr bwMode="gray">
            <a:xfrm>
              <a:off x="2304" y="1488"/>
              <a:ext cx="336" cy="240"/>
            </a:xfrm>
            <a:prstGeom prst="rightArrow">
              <a:avLst>
                <a:gd name="adj1" fmla="val 50000"/>
                <a:gd name="adj2" fmla="val 58333"/>
              </a:avLst>
            </a:prstGeom>
            <a:solidFill>
              <a:schemeClr val="bg1"/>
            </a:solidFill>
            <a:ln w="9525">
              <a:noFill/>
              <a:miter lim="800000"/>
              <a:headEnd/>
              <a:tailEnd/>
            </a:ln>
          </p:spPr>
          <p:txBody>
            <a:bodyPr wrap="none" anchor="ctr"/>
            <a:lstStyle/>
            <a:p>
              <a:endParaRPr kumimoji="0" lang="zh-TW" altLang="en-US"/>
            </a:p>
          </p:txBody>
        </p:sp>
      </p:grpSp>
      <p:sp>
        <p:nvSpPr>
          <p:cNvPr id="22544" name="Text Box 29"/>
          <p:cNvSpPr txBox="1">
            <a:spLocks noChangeArrowheads="1"/>
          </p:cNvSpPr>
          <p:nvPr/>
        </p:nvSpPr>
        <p:spPr bwMode="gray">
          <a:xfrm>
            <a:off x="3814763" y="3357563"/>
            <a:ext cx="4032250" cy="366712"/>
          </a:xfrm>
          <a:prstGeom prst="rect">
            <a:avLst/>
          </a:prstGeom>
          <a:noFill/>
          <a:ln w="9525">
            <a:noFill/>
            <a:miter lim="800000"/>
            <a:headEnd/>
            <a:tailEnd/>
          </a:ln>
        </p:spPr>
        <p:txBody>
          <a:bodyPr>
            <a:spAutoFit/>
          </a:bodyPr>
          <a:lstStyle/>
          <a:p>
            <a:pPr>
              <a:spcBef>
                <a:spcPct val="50000"/>
              </a:spcBef>
              <a:buClr>
                <a:srgbClr val="1F3F5F"/>
              </a:buClr>
            </a:pPr>
            <a:r>
              <a:rPr kumimoji="0" lang="zh-TW" altLang="en-US" b="1">
                <a:latin typeface="標楷體" pitchFamily="65" charset="-120"/>
                <a:ea typeface="標楷體" pitchFamily="65" charset="-120"/>
              </a:rPr>
              <a:t>以「群科」統整各行職業專業領域 </a:t>
            </a:r>
          </a:p>
        </p:txBody>
      </p:sp>
      <p:grpSp>
        <p:nvGrpSpPr>
          <p:cNvPr id="22545" name="Group 30"/>
          <p:cNvGrpSpPr>
            <a:grpSpLocks/>
          </p:cNvGrpSpPr>
          <p:nvPr/>
        </p:nvGrpSpPr>
        <p:grpSpPr bwMode="auto">
          <a:xfrm>
            <a:off x="3248025" y="3913188"/>
            <a:ext cx="4924425" cy="796925"/>
            <a:chOff x="2304" y="2880"/>
            <a:chExt cx="3102" cy="774"/>
          </a:xfrm>
        </p:grpSpPr>
        <p:sp>
          <p:nvSpPr>
            <p:cNvPr id="33" name="AutoShape 31"/>
            <p:cNvSpPr>
              <a:spLocks noChangeArrowheads="1"/>
            </p:cNvSpPr>
            <p:nvPr/>
          </p:nvSpPr>
          <p:spPr bwMode="gray">
            <a:xfrm>
              <a:off x="2334" y="2880"/>
              <a:ext cx="3072" cy="774"/>
            </a:xfrm>
            <a:prstGeom prst="roundRect">
              <a:avLst>
                <a:gd name="adj" fmla="val 10889"/>
              </a:avLst>
            </a:prstGeom>
            <a:gradFill rotWithShape="1">
              <a:gsLst>
                <a:gs pos="0">
                  <a:schemeClr val="accent2"/>
                </a:gs>
                <a:gs pos="100000">
                  <a:schemeClr val="accent2">
                    <a:gamma/>
                    <a:tint val="21176"/>
                    <a:invGamma/>
                  </a:schemeClr>
                </a:gs>
              </a:gsLst>
              <a:lin ang="0" scaled="1"/>
            </a:gradFill>
            <a:ln>
              <a:noFill/>
            </a:ln>
            <a:effectLst/>
          </p:spPr>
          <p:txBody>
            <a:bodyPr wrap="none" anchor="ctr"/>
            <a:lstStyle/>
            <a:p>
              <a:pPr>
                <a:defRPr/>
              </a:pPr>
              <a:endParaRPr kumimoji="0" lang="zh-TW" altLang="en-US">
                <a:latin typeface="Arial" pitchFamily="34" charset="0"/>
                <a:ea typeface="新細明體" pitchFamily="18" charset="-120"/>
              </a:endParaRPr>
            </a:p>
          </p:txBody>
        </p:sp>
        <p:sp>
          <p:nvSpPr>
            <p:cNvPr id="22549" name="AutoShape 32"/>
            <p:cNvSpPr>
              <a:spLocks noChangeArrowheads="1"/>
            </p:cNvSpPr>
            <p:nvPr/>
          </p:nvSpPr>
          <p:spPr bwMode="gray">
            <a:xfrm>
              <a:off x="2304" y="3168"/>
              <a:ext cx="336" cy="240"/>
            </a:xfrm>
            <a:prstGeom prst="rightArrow">
              <a:avLst>
                <a:gd name="adj1" fmla="val 50000"/>
                <a:gd name="adj2" fmla="val 58333"/>
              </a:avLst>
            </a:prstGeom>
            <a:solidFill>
              <a:schemeClr val="bg1"/>
            </a:solidFill>
            <a:ln w="9525">
              <a:noFill/>
              <a:miter lim="800000"/>
              <a:headEnd/>
              <a:tailEnd/>
            </a:ln>
          </p:spPr>
          <p:txBody>
            <a:bodyPr wrap="none" anchor="ctr"/>
            <a:lstStyle/>
            <a:p>
              <a:endParaRPr kumimoji="0" lang="zh-TW" altLang="en-US"/>
            </a:p>
          </p:txBody>
        </p:sp>
      </p:grpSp>
      <p:sp>
        <p:nvSpPr>
          <p:cNvPr id="22546" name="Text Box 33"/>
          <p:cNvSpPr txBox="1">
            <a:spLocks noChangeArrowheads="1"/>
          </p:cNvSpPr>
          <p:nvPr/>
        </p:nvSpPr>
        <p:spPr bwMode="gray">
          <a:xfrm>
            <a:off x="3897313" y="3984625"/>
            <a:ext cx="4103687" cy="641350"/>
          </a:xfrm>
          <a:prstGeom prst="rect">
            <a:avLst/>
          </a:prstGeom>
          <a:noFill/>
          <a:ln w="9525">
            <a:noFill/>
            <a:miter lim="800000"/>
            <a:headEnd/>
            <a:tailEnd/>
          </a:ln>
        </p:spPr>
        <p:txBody>
          <a:bodyPr>
            <a:spAutoFit/>
          </a:bodyPr>
          <a:lstStyle/>
          <a:p>
            <a:pPr>
              <a:spcBef>
                <a:spcPct val="50000"/>
              </a:spcBef>
              <a:buClr>
                <a:srgbClr val="1C1C1C"/>
              </a:buClr>
            </a:pPr>
            <a:r>
              <a:rPr kumimoji="0" lang="zh-TW" altLang="en-US" b="1">
                <a:latin typeface="標楷體" pitchFamily="65" charset="-120"/>
                <a:ea typeface="標楷體" pitchFamily="65" charset="-120"/>
              </a:rPr>
              <a:t>減少第三年段之部定必修科目，賦予各校辦理職涯體驗等課程，</a:t>
            </a:r>
            <a:r>
              <a:rPr kumimoji="0" lang="zh-TW" altLang="en-US" b="1" u="sng">
                <a:solidFill>
                  <a:srgbClr val="A50021"/>
                </a:solidFill>
                <a:latin typeface="標楷體" pitchFamily="65" charset="-120"/>
                <a:ea typeface="標楷體" pitchFamily="65" charset="-120"/>
              </a:rPr>
              <a:t>提升就業能力</a:t>
            </a:r>
            <a:r>
              <a:rPr kumimoji="0" lang="zh-TW" altLang="en-US" u="sng">
                <a:solidFill>
                  <a:srgbClr val="A50021"/>
                </a:solidFill>
                <a:latin typeface="標楷體" pitchFamily="65" charset="-120"/>
                <a:ea typeface="標楷體" pitchFamily="65" charset="-120"/>
              </a:rPr>
              <a:t> </a:t>
            </a:r>
            <a:endParaRPr kumimoji="0" lang="en-US" altLang="zh-TW" u="sng">
              <a:solidFill>
                <a:srgbClr val="A50021"/>
              </a:solidFill>
              <a:latin typeface="標楷體" pitchFamily="65" charset="-120"/>
              <a:ea typeface="標楷體" pitchFamily="65" charset="-120"/>
            </a:endParaRPr>
          </a:p>
        </p:txBody>
      </p:sp>
      <p:sp>
        <p:nvSpPr>
          <p:cNvPr id="35" name="標題 1"/>
          <p:cNvSpPr txBox="1">
            <a:spLocks/>
          </p:cNvSpPr>
          <p:nvPr/>
        </p:nvSpPr>
        <p:spPr bwMode="black">
          <a:xfrm>
            <a:off x="1041400" y="0"/>
            <a:ext cx="8102600" cy="927100"/>
          </a:xfrm>
          <a:prstGeom prst="rect">
            <a:avLst/>
          </a:prstGeom>
          <a:noFill/>
          <a:ln>
            <a:noFill/>
          </a:ln>
          <a:effectLst>
            <a:outerShdw dist="35921" dir="2700000" algn="ctr" rotWithShape="0">
              <a:srgbClr val="FFFFFF"/>
            </a:outerShdw>
          </a:effectLst>
        </p:spPr>
        <p:txBody>
          <a:bodyPr anchor="ct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實用技能學程課程目標及內涵</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(1/4)</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投影片編號版面配置區 3"/>
          <p:cNvSpPr>
            <a:spLocks noGrp="1"/>
          </p:cNvSpPr>
          <p:nvPr>
            <p:ph type="sldNum" sz="quarter" idx="12"/>
          </p:nvPr>
        </p:nvSpPr>
        <p:spPr>
          <a:ln>
            <a:miter lim="800000"/>
            <a:headEnd/>
            <a:tailEnd/>
          </a:ln>
        </p:spPr>
        <p:txBody>
          <a:bodyPr/>
          <a:lstStyle/>
          <a:p>
            <a:pPr>
              <a:defRPr/>
            </a:pPr>
            <a:fld id="{C37B75E8-1FDF-4E2C-ACF3-C5E133AA6A3D}" type="slidenum">
              <a:rPr lang="en-US" altLang="zh-TW"/>
              <a:pPr>
                <a:defRPr/>
              </a:pPr>
              <a:t>9</a:t>
            </a:fld>
            <a:endParaRPr lang="en-US" altLang="zh-TW"/>
          </a:p>
        </p:txBody>
      </p:sp>
      <p:grpSp>
        <p:nvGrpSpPr>
          <p:cNvPr id="23554" name="Group 2"/>
          <p:cNvGrpSpPr>
            <a:grpSpLocks/>
          </p:cNvGrpSpPr>
          <p:nvPr/>
        </p:nvGrpSpPr>
        <p:grpSpPr bwMode="auto">
          <a:xfrm>
            <a:off x="3203575" y="2276475"/>
            <a:ext cx="2808288" cy="3240088"/>
            <a:chOff x="1824" y="633"/>
            <a:chExt cx="2834" cy="2849"/>
          </a:xfrm>
        </p:grpSpPr>
        <p:sp>
          <p:nvSpPr>
            <p:cNvPr id="16393" name="Puzzle3"/>
            <p:cNvSpPr>
              <a:spLocks noEditPoints="1" noChangeArrowheads="1"/>
            </p:cNvSpPr>
            <p:nvPr/>
          </p:nvSpPr>
          <p:spPr bwMode="gray">
            <a:xfrm>
              <a:off x="3203" y="633"/>
              <a:ext cx="1115" cy="1515"/>
            </a:xfrm>
            <a:custGeom>
              <a:avLst/>
              <a:gdLst>
                <a:gd name="T0" fmla="*/ 536 w 21600"/>
                <a:gd name="T1" fmla="*/ 1109 h 21600"/>
                <a:gd name="T2" fmla="*/ 1061 w 21600"/>
                <a:gd name="T3" fmla="*/ 1479 h 21600"/>
                <a:gd name="T4" fmla="*/ 680 w 21600"/>
                <a:gd name="T5" fmla="*/ 968 h 21600"/>
                <a:gd name="T6" fmla="*/ 1061 w 21600"/>
                <a:gd name="T7" fmla="*/ 493 h 21600"/>
                <a:gd name="T8" fmla="*/ 542 w 21600"/>
                <a:gd name="T9" fmla="*/ 4 h 21600"/>
                <a:gd name="T10" fmla="*/ 36 w 21600"/>
                <a:gd name="T11" fmla="*/ 477 h 21600"/>
                <a:gd name="T12" fmla="*/ 416 w 21600"/>
                <a:gd name="T13" fmla="*/ 949 h 21600"/>
                <a:gd name="T14" fmla="*/ 36 w 21600"/>
                <a:gd name="T15" fmla="*/ 1479 h 21600"/>
                <a:gd name="T16" fmla="*/ 0 60000 65536"/>
                <a:gd name="T17" fmla="*/ 0 60000 65536"/>
                <a:gd name="T18" fmla="*/ 0 60000 65536"/>
                <a:gd name="T19" fmla="*/ 0 60000 65536"/>
                <a:gd name="T20" fmla="*/ 0 60000 65536"/>
                <a:gd name="T21" fmla="*/ 0 60000 65536"/>
                <a:gd name="T22" fmla="*/ 0 60000 65536"/>
                <a:gd name="T23" fmla="*/ 0 60000 65536"/>
                <a:gd name="T24" fmla="*/ 2267 w 21600"/>
                <a:gd name="T25" fmla="*/ 7713 h 21600"/>
                <a:gd name="T26" fmla="*/ 19140 w 21600"/>
                <a:gd name="T27" fmla="*/ 2023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gradFill rotWithShape="1">
              <a:gsLst>
                <a:gs pos="0">
                  <a:srgbClr val="FF6600"/>
                </a:gs>
                <a:gs pos="100000">
                  <a:srgbClr val="FF9955"/>
                </a:gs>
              </a:gsLst>
              <a:lin ang="54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TW" altLang="en-US">
                <a:latin typeface="Arial" pitchFamily="34" charset="0"/>
                <a:ea typeface="新細明體" pitchFamily="18" charset="-120"/>
              </a:endParaRPr>
            </a:p>
          </p:txBody>
        </p:sp>
        <p:sp>
          <p:nvSpPr>
            <p:cNvPr id="16394" name="Puzzle2"/>
            <p:cNvSpPr>
              <a:spLocks noEditPoints="1" noChangeArrowheads="1"/>
            </p:cNvSpPr>
            <p:nvPr/>
          </p:nvSpPr>
          <p:spPr bwMode="gray">
            <a:xfrm>
              <a:off x="2880" y="1736"/>
              <a:ext cx="1778" cy="1379"/>
            </a:xfrm>
            <a:custGeom>
              <a:avLst/>
              <a:gdLst>
                <a:gd name="T0" fmla="*/ 1 w 21600"/>
                <a:gd name="T1" fmla="*/ 855 h 21600"/>
                <a:gd name="T2" fmla="*/ 346 w 21600"/>
                <a:gd name="T3" fmla="*/ 1351 h 21600"/>
                <a:gd name="T4" fmla="*/ 856 w 21600"/>
                <a:gd name="T5" fmla="*/ 888 h 21600"/>
                <a:gd name="T6" fmla="*/ 1385 w 21600"/>
                <a:gd name="T7" fmla="*/ 1353 h 21600"/>
                <a:gd name="T8" fmla="*/ 1778 w 21600"/>
                <a:gd name="T9" fmla="*/ 963 h 21600"/>
                <a:gd name="T10" fmla="*/ 1390 w 21600"/>
                <a:gd name="T11" fmla="*/ 366 h 21600"/>
                <a:gd name="T12" fmla="*/ 889 w 21600"/>
                <a:gd name="T13" fmla="*/ 2 h 21600"/>
                <a:gd name="T14" fmla="*/ 346 w 21600"/>
                <a:gd name="T15" fmla="*/ 376 h 21600"/>
                <a:gd name="T16" fmla="*/ 0 60000 65536"/>
                <a:gd name="T17" fmla="*/ 0 60000 65536"/>
                <a:gd name="T18" fmla="*/ 0 60000 65536"/>
                <a:gd name="T19" fmla="*/ 0 60000 65536"/>
                <a:gd name="T20" fmla="*/ 0 60000 65536"/>
                <a:gd name="T21" fmla="*/ 0 60000 65536"/>
                <a:gd name="T22" fmla="*/ 0 60000 65536"/>
                <a:gd name="T23" fmla="*/ 0 60000 65536"/>
                <a:gd name="T24" fmla="*/ 5394 w 21600"/>
                <a:gd name="T25" fmla="*/ 6735 h 21600"/>
                <a:gd name="T26" fmla="*/ 16182 w 21600"/>
                <a:gd name="T27" fmla="*/ 20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gradFill rotWithShape="1">
              <a:gsLst>
                <a:gs pos="0">
                  <a:srgbClr val="FFCC00"/>
                </a:gs>
                <a:gs pos="100000">
                  <a:srgbClr val="FFE374"/>
                </a:gs>
              </a:gsLst>
              <a:lin ang="54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TW" altLang="en-US">
                <a:latin typeface="Arial" pitchFamily="34" charset="0"/>
                <a:ea typeface="新細明體" pitchFamily="18" charset="-120"/>
              </a:endParaRPr>
            </a:p>
          </p:txBody>
        </p:sp>
        <p:sp>
          <p:nvSpPr>
            <p:cNvPr id="16395" name="Puzzle4"/>
            <p:cNvSpPr>
              <a:spLocks noEditPoints="1" noChangeArrowheads="1"/>
            </p:cNvSpPr>
            <p:nvPr/>
          </p:nvSpPr>
          <p:spPr bwMode="gray">
            <a:xfrm>
              <a:off x="2192" y="1719"/>
              <a:ext cx="1072" cy="1763"/>
            </a:xfrm>
            <a:custGeom>
              <a:avLst/>
              <a:gdLst>
                <a:gd name="T0" fmla="*/ 412 w 21600"/>
                <a:gd name="T1" fmla="*/ 946 h 21600"/>
                <a:gd name="T2" fmla="*/ 22 w 21600"/>
                <a:gd name="T3" fmla="*/ 1382 h 21600"/>
                <a:gd name="T4" fmla="*/ 571 w 21600"/>
                <a:gd name="T5" fmla="*/ 1763 h 21600"/>
                <a:gd name="T6" fmla="*/ 1038 w 21600"/>
                <a:gd name="T7" fmla="*/ 1367 h 21600"/>
                <a:gd name="T8" fmla="*/ 693 w 21600"/>
                <a:gd name="T9" fmla="*/ 889 h 21600"/>
                <a:gd name="T10" fmla="*/ 1044 w 21600"/>
                <a:gd name="T11" fmla="*/ 385 h 21600"/>
                <a:gd name="T12" fmla="*/ 551 w 21600"/>
                <a:gd name="T13" fmla="*/ 1 h 21600"/>
                <a:gd name="T14" fmla="*/ 22 w 21600"/>
                <a:gd name="T15" fmla="*/ 385 h 21600"/>
                <a:gd name="T16" fmla="*/ 0 60000 65536"/>
                <a:gd name="T17" fmla="*/ 0 60000 65536"/>
                <a:gd name="T18" fmla="*/ 0 60000 65536"/>
                <a:gd name="T19" fmla="*/ 0 60000 65536"/>
                <a:gd name="T20" fmla="*/ 0 60000 65536"/>
                <a:gd name="T21" fmla="*/ 0 60000 65536"/>
                <a:gd name="T22" fmla="*/ 0 60000 65536"/>
                <a:gd name="T23" fmla="*/ 0 60000 65536"/>
                <a:gd name="T24" fmla="*/ 2075 w 21600"/>
                <a:gd name="T25" fmla="*/ 5660 h 21600"/>
                <a:gd name="T26" fmla="*/ 20210 w 21600"/>
                <a:gd name="T27" fmla="*/ 15976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rgbClr val="20AE3E"/>
                </a:gs>
                <a:gs pos="100000">
                  <a:srgbClr val="8CD59C"/>
                </a:gs>
              </a:gsLst>
              <a:lin ang="189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lang="zh-TW" altLang="en-US">
                <a:latin typeface="Arial" pitchFamily="34" charset="0"/>
                <a:ea typeface="新細明體" pitchFamily="18" charset="-120"/>
              </a:endParaRPr>
            </a:p>
          </p:txBody>
        </p:sp>
        <p:sp>
          <p:nvSpPr>
            <p:cNvPr id="35" name="Puzzle1"/>
            <p:cNvSpPr>
              <a:spLocks noEditPoints="1" noChangeArrowheads="1"/>
            </p:cNvSpPr>
            <p:nvPr/>
          </p:nvSpPr>
          <p:spPr bwMode="gray">
            <a:xfrm>
              <a:off x="1824" y="1091"/>
              <a:ext cx="1801" cy="10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gradFill rotWithShape="1">
              <a:gsLst>
                <a:gs pos="0">
                  <a:schemeClr val="tx2"/>
                </a:gs>
                <a:gs pos="100000">
                  <a:schemeClr val="tx2">
                    <a:gamma/>
                    <a:tint val="72549"/>
                    <a:invGamma/>
                  </a:schemeClr>
                </a:gs>
              </a:gsLst>
              <a:lin ang="5400000" scaled="1"/>
            </a:gradFill>
            <a:ln w="57150">
              <a:solidFill>
                <a:srgbClr val="FFFFFF"/>
              </a:solidFill>
              <a:miter lim="800000"/>
              <a:headEnd/>
              <a:tailEnd/>
            </a:ln>
            <a:effectLst>
              <a:outerShdw dist="135003" dir="2471156" algn="ctr" rotWithShape="0">
                <a:srgbClr val="000000">
                  <a:alpha val="50000"/>
                </a:srgbClr>
              </a:outerShdw>
            </a:effectLst>
          </p:spPr>
          <p:txBody>
            <a:bodyPr/>
            <a:lstStyle/>
            <a:p>
              <a:pPr>
                <a:defRPr/>
              </a:pPr>
              <a:endParaRPr kumimoji="0" lang="zh-TW" altLang="en-US">
                <a:ea typeface="+mn-ea"/>
              </a:endParaRPr>
            </a:p>
          </p:txBody>
        </p:sp>
      </p:grpSp>
      <p:sp>
        <p:nvSpPr>
          <p:cNvPr id="23555" name="Text Box 7"/>
          <p:cNvSpPr txBox="1">
            <a:spLocks noChangeArrowheads="1"/>
          </p:cNvSpPr>
          <p:nvPr/>
        </p:nvSpPr>
        <p:spPr bwMode="auto">
          <a:xfrm>
            <a:off x="5940425" y="4808538"/>
            <a:ext cx="2663825" cy="708025"/>
          </a:xfrm>
          <a:prstGeom prst="rect">
            <a:avLst/>
          </a:prstGeom>
          <a:noFill/>
          <a:ln w="9525">
            <a:noFill/>
            <a:miter lim="800000"/>
            <a:headEnd/>
            <a:tailEnd/>
          </a:ln>
        </p:spPr>
        <p:txBody>
          <a:bodyPr>
            <a:spAutoFit/>
          </a:bodyPr>
          <a:lstStyle/>
          <a:p>
            <a:pPr eaLnBrk="0" hangingPunct="0"/>
            <a:r>
              <a:rPr kumimoji="0" lang="zh-TW" altLang="en-US" sz="2000" b="1">
                <a:ea typeface="標楷體" pitchFamily="65" charset="-120"/>
              </a:rPr>
              <a:t>設置</a:t>
            </a:r>
            <a:r>
              <a:rPr kumimoji="0" lang="en-US" altLang="zh-TW" sz="2000" b="1" u="sng">
                <a:solidFill>
                  <a:srgbClr val="CC0000"/>
                </a:solidFill>
                <a:ea typeface="標楷體" pitchFamily="65" charset="-120"/>
              </a:rPr>
              <a:t>13</a:t>
            </a:r>
            <a:r>
              <a:rPr kumimoji="0" lang="zh-TW" altLang="en-US" sz="2000" b="1" u="sng">
                <a:solidFill>
                  <a:srgbClr val="CC0000"/>
                </a:solidFill>
                <a:ea typeface="標楷體" pitchFamily="65" charset="-120"/>
              </a:rPr>
              <a:t>職群</a:t>
            </a:r>
            <a:r>
              <a:rPr kumimoji="0" lang="zh-TW" altLang="en-US" sz="2000" b="1">
                <a:ea typeface="標楷體" pitchFamily="65" charset="-120"/>
              </a:rPr>
              <a:t>（未設置外語群及藝術群）</a:t>
            </a:r>
            <a:endParaRPr kumimoji="0" lang="en-US" altLang="zh-TW" sz="2000" b="1">
              <a:ea typeface="標楷體" pitchFamily="65" charset="-120"/>
            </a:endParaRPr>
          </a:p>
        </p:txBody>
      </p:sp>
      <p:sp>
        <p:nvSpPr>
          <p:cNvPr id="23556" name="Text Box 8"/>
          <p:cNvSpPr txBox="1">
            <a:spLocks noChangeArrowheads="1"/>
          </p:cNvSpPr>
          <p:nvPr/>
        </p:nvSpPr>
        <p:spPr bwMode="auto">
          <a:xfrm>
            <a:off x="1006475" y="1960563"/>
            <a:ext cx="2270125" cy="1323975"/>
          </a:xfrm>
          <a:prstGeom prst="rect">
            <a:avLst/>
          </a:prstGeom>
          <a:noFill/>
          <a:ln w="9525">
            <a:noFill/>
            <a:miter lim="800000"/>
            <a:headEnd/>
            <a:tailEnd/>
          </a:ln>
        </p:spPr>
        <p:txBody>
          <a:bodyPr>
            <a:spAutoFit/>
          </a:bodyPr>
          <a:lstStyle/>
          <a:p>
            <a:pPr eaLnBrk="0" hangingPunct="0"/>
            <a:r>
              <a:rPr kumimoji="0" lang="zh-TW" altLang="en-US" sz="2000" b="1">
                <a:ea typeface="標楷體" pitchFamily="65" charset="-120"/>
              </a:rPr>
              <a:t>一般科目</a:t>
            </a:r>
            <a:r>
              <a:rPr kumimoji="0" lang="zh-TW" altLang="en-US" sz="2000" b="1" u="sng">
                <a:solidFill>
                  <a:srgbClr val="CC0000"/>
                </a:solidFill>
                <a:ea typeface="標楷體" pitchFamily="65" charset="-120"/>
              </a:rPr>
              <a:t>國文、英文、數學</a:t>
            </a:r>
            <a:r>
              <a:rPr kumimoji="0" lang="zh-TW" altLang="en-US" sz="2000" b="1">
                <a:ea typeface="標楷體" pitchFamily="65" charset="-120"/>
              </a:rPr>
              <a:t>課綱內涵生活化，力求生動淺易</a:t>
            </a:r>
            <a:endParaRPr kumimoji="0" lang="en-US" altLang="zh-TW" sz="2000" b="1">
              <a:ea typeface="標楷體" pitchFamily="65" charset="-120"/>
            </a:endParaRPr>
          </a:p>
        </p:txBody>
      </p:sp>
      <p:sp>
        <p:nvSpPr>
          <p:cNvPr id="23557" name="Text Box 9"/>
          <p:cNvSpPr txBox="1">
            <a:spLocks noChangeArrowheads="1"/>
          </p:cNvSpPr>
          <p:nvPr/>
        </p:nvSpPr>
        <p:spPr bwMode="gray">
          <a:xfrm>
            <a:off x="1041400" y="4587875"/>
            <a:ext cx="2233613" cy="1016000"/>
          </a:xfrm>
          <a:prstGeom prst="rect">
            <a:avLst/>
          </a:prstGeom>
          <a:noFill/>
          <a:ln w="9525">
            <a:noFill/>
            <a:miter lim="800000"/>
            <a:headEnd/>
            <a:tailEnd/>
          </a:ln>
        </p:spPr>
        <p:txBody>
          <a:bodyPr>
            <a:spAutoFit/>
          </a:bodyPr>
          <a:lstStyle/>
          <a:p>
            <a:r>
              <a:rPr kumimoji="0" lang="zh-TW" altLang="en-US" sz="2000" b="1">
                <a:ea typeface="標楷體" pitchFamily="65" charset="-120"/>
              </a:rPr>
              <a:t>輔導同學參加</a:t>
            </a:r>
            <a:r>
              <a:rPr kumimoji="0" lang="zh-TW" altLang="en-US" sz="2000" b="1" u="sng">
                <a:solidFill>
                  <a:srgbClr val="CC0000"/>
                </a:solidFill>
                <a:ea typeface="標楷體" pitchFamily="65" charset="-120"/>
              </a:rPr>
              <a:t>技能檢定</a:t>
            </a:r>
            <a:r>
              <a:rPr kumimoji="0" lang="zh-TW" altLang="en-US" sz="2000" b="1">
                <a:ea typeface="標楷體" pitchFamily="65" charset="-120"/>
              </a:rPr>
              <a:t>取得「技術士證照」</a:t>
            </a:r>
            <a:endParaRPr kumimoji="0" lang="en-US" altLang="zh-TW" sz="2000" b="1">
              <a:ea typeface="標楷體" pitchFamily="65" charset="-120"/>
            </a:endParaRPr>
          </a:p>
        </p:txBody>
      </p:sp>
      <p:sp>
        <p:nvSpPr>
          <p:cNvPr id="23558" name="Text Box 10"/>
          <p:cNvSpPr txBox="1">
            <a:spLocks noChangeArrowheads="1"/>
          </p:cNvSpPr>
          <p:nvPr/>
        </p:nvSpPr>
        <p:spPr bwMode="auto">
          <a:xfrm>
            <a:off x="5859463" y="1474788"/>
            <a:ext cx="2411412" cy="2225675"/>
          </a:xfrm>
          <a:prstGeom prst="rect">
            <a:avLst/>
          </a:prstGeom>
          <a:noFill/>
          <a:ln w="9525">
            <a:noFill/>
            <a:miter lim="800000"/>
            <a:headEnd/>
            <a:tailEnd/>
          </a:ln>
        </p:spPr>
        <p:txBody>
          <a:bodyPr>
            <a:spAutoFit/>
          </a:bodyPr>
          <a:lstStyle/>
          <a:p>
            <a:pPr eaLnBrk="0" hangingPunct="0"/>
            <a:r>
              <a:rPr kumimoji="0" lang="zh-TW" altLang="en-US" sz="2000" b="1">
                <a:ea typeface="標楷體" pitchFamily="65" charset="-120"/>
              </a:rPr>
              <a:t>校訂科目</a:t>
            </a:r>
            <a:r>
              <a:rPr kumimoji="0" lang="zh-TW" altLang="en-US" sz="2000" b="1" u="sng">
                <a:solidFill>
                  <a:srgbClr val="CC0000"/>
                </a:solidFill>
                <a:ea typeface="標楷體" pitchFamily="65" charset="-120"/>
              </a:rPr>
              <a:t>規劃職涯體驗及專題製作</a:t>
            </a:r>
            <a:r>
              <a:rPr kumimoji="0" lang="zh-TW" altLang="en-US" sz="2000" b="1">
                <a:ea typeface="標楷體" pitchFamily="65" charset="-120"/>
              </a:rPr>
              <a:t>為必修科目，旨在增加就業能力，並利於與職場結合，落實就業導向之課程目標</a:t>
            </a:r>
            <a:endParaRPr kumimoji="0" lang="en-US" altLang="zh-TW" sz="2000" b="1">
              <a:ea typeface="標楷體" pitchFamily="65" charset="-120"/>
            </a:endParaRPr>
          </a:p>
        </p:txBody>
      </p:sp>
      <p:sp>
        <p:nvSpPr>
          <p:cNvPr id="13" name="標題 1"/>
          <p:cNvSpPr txBox="1">
            <a:spLocks/>
          </p:cNvSpPr>
          <p:nvPr/>
        </p:nvSpPr>
        <p:spPr bwMode="black">
          <a:xfrm>
            <a:off x="1041400" y="115888"/>
            <a:ext cx="8102600" cy="927100"/>
          </a:xfrm>
          <a:prstGeom prst="rect">
            <a:avLst/>
          </a:prstGeom>
          <a:noFill/>
          <a:ln>
            <a:noFill/>
          </a:ln>
          <a:effectLst>
            <a:outerShdw dist="35921" dir="2700000" algn="ctr" rotWithShape="0">
              <a:srgbClr val="FFFFFF"/>
            </a:outerShdw>
          </a:effectLst>
        </p:spPr>
        <p:txBody>
          <a:bodyPr anchor="ctr"/>
          <a:lstStyle/>
          <a:p>
            <a:pPr>
              <a:defRPr/>
            </a:pPr>
            <a:r>
              <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實用技能學程課程目標及內涵</a:t>
            </a:r>
            <a:r>
              <a:rPr kumimoji="0" lang="en-US" altLang="zh-TW"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rPr>
              <a:t>(2/4)</a:t>
            </a:r>
            <a:endParaRPr kumimoji="0" lang="zh-TW" altLang="en-US" sz="3600" dirty="0">
              <a:solidFill>
                <a:schemeClr val="tx2">
                  <a:satMod val="130000"/>
                </a:schemeClr>
              </a:solidFill>
              <a:effectLst>
                <a:outerShdw blurRad="50000" dist="30000" dir="5400000" algn="tl" rotWithShape="0">
                  <a:srgbClr val="000000">
                    <a:alpha val="30000"/>
                  </a:srgbClr>
                </a:outerShdw>
              </a:effectLst>
              <a:latin typeface="標楷體" pitchFamily="65" charset="-120"/>
              <a:ea typeface="標楷體" pitchFamily="65" charset="-120"/>
              <a:cs typeface="+mj-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4419</TotalTime>
  <Words>2333</Words>
  <Application>Microsoft Office PowerPoint</Application>
  <PresentationFormat>如螢幕大小 (4:3)</PresentationFormat>
  <Paragraphs>235</Paragraphs>
  <Slides>27</Slides>
  <Notes>1</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27</vt:i4>
      </vt:variant>
    </vt:vector>
  </HeadingPairs>
  <TitlesOfParts>
    <vt:vector size="40" baseType="lpstr">
      <vt:lpstr>Gill Sans MT</vt:lpstr>
      <vt:lpstr>Lantinghei SC Demibold</vt:lpstr>
      <vt:lpstr>字魂105号-简雅黑</vt:lpstr>
      <vt:lpstr>字魂35号-经典雅黑</vt:lpstr>
      <vt:lpstr>微軟正黑體</vt:lpstr>
      <vt:lpstr>標楷體</vt:lpstr>
      <vt:lpstr>Arial</vt:lpstr>
      <vt:lpstr>Calibri</vt:lpstr>
      <vt:lpstr>Times New Roman</vt:lpstr>
      <vt:lpstr>Verdana</vt:lpstr>
      <vt:lpstr>Wingdings</vt:lpstr>
      <vt:lpstr>Wingdings 2</vt:lpstr>
      <vt:lpstr>夏至</vt:lpstr>
      <vt:lpstr>PowerPoint 簡報</vt:lpstr>
      <vt:lpstr>大綱</vt:lpstr>
      <vt:lpstr>實用技能學程簡介</vt:lpstr>
      <vt:lpstr>前言</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昂首嶺東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ThemeGallery PowerTemplate</dc:title>
  <dc:creator>NTNU</dc:creator>
  <cp:lastModifiedBy>user</cp:lastModifiedBy>
  <cp:revision>335</cp:revision>
  <dcterms:created xsi:type="dcterms:W3CDTF">2013-04-18T01:42:14Z</dcterms:created>
  <dcterms:modified xsi:type="dcterms:W3CDTF">2026-06-08T14:55:58Z</dcterms:modified>
</cp:coreProperties>
</file>