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7"/>
  </p:notesMasterIdLst>
  <p:sldIdLst>
    <p:sldId id="326" r:id="rId2"/>
    <p:sldId id="258" r:id="rId3"/>
    <p:sldId id="303" r:id="rId4"/>
    <p:sldId id="259" r:id="rId5"/>
    <p:sldId id="319" r:id="rId6"/>
    <p:sldId id="324" r:id="rId7"/>
    <p:sldId id="321" r:id="rId8"/>
    <p:sldId id="320" r:id="rId9"/>
    <p:sldId id="322" r:id="rId10"/>
    <p:sldId id="285" r:id="rId11"/>
    <p:sldId id="301" r:id="rId12"/>
    <p:sldId id="291" r:id="rId13"/>
    <p:sldId id="302" r:id="rId14"/>
    <p:sldId id="293" r:id="rId15"/>
    <p:sldId id="288" r:id="rId16"/>
    <p:sldId id="295" r:id="rId17"/>
    <p:sldId id="296" r:id="rId18"/>
    <p:sldId id="323" r:id="rId19"/>
    <p:sldId id="297" r:id="rId20"/>
    <p:sldId id="266" r:id="rId21"/>
    <p:sldId id="294" r:id="rId22"/>
    <p:sldId id="306" r:id="rId23"/>
    <p:sldId id="308" r:id="rId24"/>
    <p:sldId id="309" r:id="rId25"/>
    <p:sldId id="283" r:id="rId26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B23"/>
    <a:srgbClr val="EECE52"/>
    <a:srgbClr val="DF7A60"/>
    <a:srgbClr val="65C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730" autoAdjust="0"/>
  </p:normalViewPr>
  <p:slideViewPr>
    <p:cSldViewPr snapToGrid="0">
      <p:cViewPr varScale="1">
        <p:scale>
          <a:sx n="103" d="100"/>
          <a:sy n="103" d="100"/>
        </p:scale>
        <p:origin x="78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247220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19395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134419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40060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83322" y="2455159"/>
          <a:ext cx="4939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3961" y="4572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19554" y="1969870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83322" y="907853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83322" y="753491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154362"/>
              </a:moveTo>
              <a:lnTo>
                <a:pt x="1728864" y="154362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19554" y="1357549"/>
          <a:ext cx="1728864" cy="612320"/>
        </a:xfrm>
        <a:custGeom>
          <a:avLst/>
          <a:gdLst/>
          <a:ahLst/>
          <a:cxnLst/>
          <a:rect l="0" t="0" r="0" b="0"/>
          <a:pathLst>
            <a:path>
              <a:moveTo>
                <a:pt x="0" y="612320"/>
              </a:moveTo>
              <a:lnTo>
                <a:pt x="1728864" y="612320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49747" y="1038727"/>
          <a:ext cx="2469806" cy="18622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49747" y="1038727"/>
        <a:ext cx="2469806" cy="1862286"/>
      </dsp:txXfrm>
    </dsp:sp>
    <dsp:sp modelId="{5DB59D50-5028-4363-9F25-22C78D6FECEA}">
      <dsp:nvSpPr>
        <dsp:cNvPr id="0" name=""/>
        <dsp:cNvSpPr/>
      </dsp:nvSpPr>
      <dsp:spPr>
        <a:xfrm>
          <a:off x="4013516" y="458158"/>
          <a:ext cx="2469806" cy="8993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kern="120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458158"/>
        <a:ext cx="2469806" cy="899391"/>
      </dsp:txXfrm>
    </dsp:sp>
    <dsp:sp modelId="{58E99200-00C2-4990-B7FE-6ED5C691E8A0}">
      <dsp:nvSpPr>
        <dsp:cNvPr id="0" name=""/>
        <dsp:cNvSpPr/>
      </dsp:nvSpPr>
      <dsp:spPr>
        <a:xfrm>
          <a:off x="6977284" y="199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77284" y="199"/>
        <a:ext cx="2469806" cy="753291"/>
      </dsp:txXfrm>
    </dsp:sp>
    <dsp:sp modelId="{CDD29847-3F24-4808-B1F3-6473E9D87F60}">
      <dsp:nvSpPr>
        <dsp:cNvPr id="0" name=""/>
        <dsp:cNvSpPr/>
      </dsp:nvSpPr>
      <dsp:spPr>
        <a:xfrm>
          <a:off x="6977284" y="1062216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1062216"/>
        <a:ext cx="2469806" cy="753291"/>
      </dsp:txXfrm>
    </dsp:sp>
    <dsp:sp modelId="{706BF837-236F-4B44-BEEF-93038B3AA3BB}">
      <dsp:nvSpPr>
        <dsp:cNvPr id="0" name=""/>
        <dsp:cNvSpPr/>
      </dsp:nvSpPr>
      <dsp:spPr>
        <a:xfrm>
          <a:off x="4013516" y="2124233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2124233"/>
        <a:ext cx="2469806" cy="753291"/>
      </dsp:txXfrm>
    </dsp:sp>
    <dsp:sp modelId="{4C123616-41CC-4660-BFE3-689A365ED983}">
      <dsp:nvSpPr>
        <dsp:cNvPr id="0" name=""/>
        <dsp:cNvSpPr/>
      </dsp:nvSpPr>
      <dsp:spPr>
        <a:xfrm>
          <a:off x="6977284" y="2124233"/>
          <a:ext cx="2469806" cy="753291"/>
        </a:xfrm>
        <a:prstGeom prst="rect">
          <a:avLst/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2124233"/>
        <a:ext cx="2469806" cy="753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92933" y="2475168"/>
          <a:ext cx="4978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7805" y="4572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06100" y="1985747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92933" y="915466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92933" y="759901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155564"/>
              </a:moveTo>
              <a:lnTo>
                <a:pt x="1742318" y="155564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06100" y="1447101"/>
          <a:ext cx="1742318" cy="538646"/>
        </a:xfrm>
        <a:custGeom>
          <a:avLst/>
          <a:gdLst/>
          <a:ahLst/>
          <a:cxnLst/>
          <a:rect l="0" t="0" r="0" b="0"/>
          <a:pathLst>
            <a:path>
              <a:moveTo>
                <a:pt x="0" y="538646"/>
              </a:moveTo>
              <a:lnTo>
                <a:pt x="1742318" y="538646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17073" y="1475524"/>
          <a:ext cx="2489027" cy="10204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 kern="120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17073" y="1475524"/>
        <a:ext cx="2489027" cy="1020446"/>
      </dsp:txXfrm>
    </dsp:sp>
    <dsp:sp modelId="{5DB59D50-5028-4363-9F25-22C78D6FECEA}">
      <dsp:nvSpPr>
        <dsp:cNvPr id="0" name=""/>
        <dsp:cNvSpPr/>
      </dsp:nvSpPr>
      <dsp:spPr>
        <a:xfrm>
          <a:off x="4003905" y="383831"/>
          <a:ext cx="2489027" cy="106327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4003905" y="383831"/>
        <a:ext cx="2489027" cy="1063270"/>
      </dsp:txXfrm>
    </dsp:sp>
    <dsp:sp modelId="{58E99200-00C2-4990-B7FE-6ED5C691E8A0}">
      <dsp:nvSpPr>
        <dsp:cNvPr id="0" name=""/>
        <dsp:cNvSpPr/>
      </dsp:nvSpPr>
      <dsp:spPr>
        <a:xfrm>
          <a:off x="6990738" y="748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748"/>
        <a:ext cx="2489027" cy="759153"/>
      </dsp:txXfrm>
    </dsp:sp>
    <dsp:sp modelId="{CDD29847-3F24-4808-B1F3-6473E9D87F60}">
      <dsp:nvSpPr>
        <dsp:cNvPr id="0" name=""/>
        <dsp:cNvSpPr/>
      </dsp:nvSpPr>
      <dsp:spPr>
        <a:xfrm>
          <a:off x="6990738" y="1071030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1071030"/>
        <a:ext cx="2489027" cy="759153"/>
      </dsp:txXfrm>
    </dsp:sp>
    <dsp:sp modelId="{706BF837-236F-4B44-BEEF-93038B3AA3BB}">
      <dsp:nvSpPr>
        <dsp:cNvPr id="0" name=""/>
        <dsp:cNvSpPr/>
      </dsp:nvSpPr>
      <dsp:spPr>
        <a:xfrm>
          <a:off x="4003905" y="2141312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03905" y="2141312"/>
        <a:ext cx="2489027" cy="759153"/>
      </dsp:txXfrm>
    </dsp:sp>
    <dsp:sp modelId="{4C123616-41CC-4660-BFE3-689A365ED983}">
      <dsp:nvSpPr>
        <dsp:cNvPr id="0" name=""/>
        <dsp:cNvSpPr/>
      </dsp:nvSpPr>
      <dsp:spPr>
        <a:xfrm>
          <a:off x="6990738" y="2141312"/>
          <a:ext cx="2489027" cy="759153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90738" y="2141312"/>
        <a:ext cx="2489027" cy="759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B7494-D075-4932-B485-21A15FEF2165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05C95-64BC-4878-9AEE-F508225DA3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56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61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05C95-64BC-4878-9AEE-F508225DA3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898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2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85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99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58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8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4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97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40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6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18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81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13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26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9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.xml"/><Relationship Id="rId7" Type="http://schemas.openxmlformats.org/officeDocument/2006/relationships/notesSlide" Target="../notesSlides/notesSlide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5" Type="http://schemas.openxmlformats.org/officeDocument/2006/relationships/tags" Target="../tags/tag3.xml"/><Relationship Id="rId10" Type="http://schemas.openxmlformats.org/officeDocument/2006/relationships/image" Target="../media/image4.png"/><Relationship Id="rId4" Type="http://schemas.openxmlformats.org/officeDocument/2006/relationships/tags" Target="../tags/tag2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tmp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7251"/>
            <a:ext cx="12192000" cy="69235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944087" y="4114019"/>
            <a:ext cx="6781709" cy="2878283"/>
          </a:xfrm>
          <a:prstGeom prst="rect">
            <a:avLst/>
          </a:prstGeom>
        </p:spPr>
      </p:pic>
      <p:pic>
        <p:nvPicPr>
          <p:cNvPr id="9" name="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87200" y="-876300"/>
            <a:ext cx="609600" cy="609600"/>
          </a:xfrm>
          <a:prstGeom prst="rect">
            <a:avLst/>
          </a:prstGeom>
        </p:spPr>
      </p:pic>
      <p:sp>
        <p:nvSpPr>
          <p:cNvPr id="10" name="PA_矩形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77980" y="1308970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8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嶺東高級中學</a:t>
            </a:r>
            <a:r>
              <a:rPr lang="en-US" altLang="zh-TW" sz="2800" dirty="0">
                <a:solidFill>
                  <a:srgbClr val="8C4A22"/>
                </a:solidFill>
                <a:ea typeface="華康中圓體" panose="020F0509000000000000" pitchFamily="49" charset="-120"/>
              </a:rPr>
              <a:t>115</a:t>
            </a:r>
            <a:r>
              <a:rPr lang="zh-TW" altLang="en-US" sz="2800" dirty="0">
                <a:solidFill>
                  <a:srgbClr val="8C4A22"/>
                </a:solidFill>
                <a:ea typeface="華康中圓體" panose="020F0509000000000000" pitchFamily="49" charset="-120"/>
              </a:rPr>
              <a:t>學年度</a:t>
            </a:r>
          </a:p>
        </p:txBody>
      </p:sp>
      <p:sp>
        <p:nvSpPr>
          <p:cNvPr id="11" name="PA_文本框 15"/>
          <p:cNvSpPr txBox="1"/>
          <p:nvPr>
            <p:custDataLst>
              <p:tags r:id="rId4"/>
            </p:custDataLst>
          </p:nvPr>
        </p:nvSpPr>
        <p:spPr>
          <a:xfrm>
            <a:off x="948077" y="2040814"/>
            <a:ext cx="10057303" cy="104642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餐旅群</a:t>
            </a:r>
            <a:r>
              <a:rPr lang="en-US" altLang="zh-TW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-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烘焙食品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ea typeface="華康中圓體" panose="020F0509000000000000" pitchFamily="49" charset="-120"/>
                <a:cs typeface="+mn-ea"/>
                <a:sym typeface="+mn-lt"/>
              </a:rPr>
              <a:t>科</a:t>
            </a:r>
            <a:endParaRPr lang="en-US" altLang="zh-TW" sz="6000" b="1" dirty="0">
              <a:ln w="12700">
                <a:noFill/>
                <a:prstDash val="solid"/>
              </a:ln>
              <a:solidFill>
                <a:srgbClr val="DF7A60"/>
              </a:solidFill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2" name="PA_矩形 4">
            <a:extLst>
              <a:ext uri="{FF2B5EF4-FFF2-40B4-BE49-F238E27FC236}">
                <a16:creationId xmlns:a16="http://schemas.microsoft.com/office/drawing/2014/main" id="{DE393154-F217-4DA7-8ABE-0D4B2FF9FE2E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15381" y="3770758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報告者：林孟頻主任 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68CB5AF5-6282-42B4-AFF2-4757700A315B}"/>
              </a:ext>
            </a:extLst>
          </p:cNvPr>
          <p:cNvSpPr txBox="1"/>
          <p:nvPr/>
        </p:nvSpPr>
        <p:spPr>
          <a:xfrm>
            <a:off x="156128" y="3788776"/>
            <a:ext cx="2631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kern="0" dirty="0">
                <a:solidFill>
                  <a:srgbClr val="8C4A22"/>
                </a:solidFill>
                <a:latin typeface="微软雅黑" pitchFamily="34" charset="-122"/>
                <a:ea typeface="微软雅黑" pitchFamily="34" charset="-122"/>
              </a:rPr>
              <a:t>烘焙食品</a:t>
            </a:r>
            <a:r>
              <a:rPr lang="zh-TW" altLang="en-US" b="1" kern="0" noProof="0" dirty="0">
                <a:solidFill>
                  <a:srgbClr val="8C4A22"/>
                </a:solidFill>
                <a:latin typeface="微软雅黑" pitchFamily="34" charset="-122"/>
                <a:ea typeface="微软雅黑" pitchFamily="34" charset="-122"/>
              </a:rPr>
              <a:t>科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BD312AF-4C3E-4C76-8C4D-F57C448994E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60" y="2156121"/>
            <a:ext cx="1440767" cy="1444509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9278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644" y="-7223"/>
            <a:ext cx="12192000" cy="5715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6"/>
          <a:stretch/>
        </p:blipFill>
        <p:spPr>
          <a:xfrm>
            <a:off x="0" y="4707087"/>
            <a:ext cx="12192000" cy="230678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24540" y="997522"/>
            <a:ext cx="5625852" cy="4437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一、科教育目標及科專業能力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二、課程規劃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三、技能專業證照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四、師資及設備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六、榮譽事蹟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2432" y="2539098"/>
            <a:ext cx="3623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簡報大綱</a:t>
            </a:r>
          </a:p>
          <a:p>
            <a:pPr algn="ctr"/>
            <a:r>
              <a:rPr lang="en-US" altLang="zh-CN" sz="4000" b="1" dirty="0">
                <a:solidFill>
                  <a:srgbClr val="8C4A2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CONTENTS</a:t>
            </a:r>
            <a:endParaRPr lang="zh-CN" altLang="en-US" sz="4000" b="1" dirty="0">
              <a:solidFill>
                <a:srgbClr val="784B23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069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398404" y="550474"/>
            <a:ext cx="1114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烘焙科</a:t>
            </a:r>
            <a:r>
              <a:rPr lang="en-US" altLang="zh-TW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教育目標及科專業能力</a:t>
            </a:r>
          </a:p>
        </p:txBody>
      </p:sp>
      <p:grpSp>
        <p:nvGrpSpPr>
          <p:cNvPr id="7" name="Group 172"/>
          <p:cNvGrpSpPr/>
          <p:nvPr/>
        </p:nvGrpSpPr>
        <p:grpSpPr>
          <a:xfrm>
            <a:off x="9119273" y="1952080"/>
            <a:ext cx="1178984" cy="1265768"/>
            <a:chOff x="6839455" y="1464060"/>
            <a:chExt cx="884238" cy="949326"/>
          </a:xfrm>
        </p:grpSpPr>
        <p:sp>
          <p:nvSpPr>
            <p:cNvPr id="8" name="Freeform 95"/>
            <p:cNvSpPr>
              <a:spLocks/>
            </p:cNvSpPr>
            <p:nvPr/>
          </p:nvSpPr>
          <p:spPr bwMode="auto">
            <a:xfrm>
              <a:off x="6839455" y="1546610"/>
              <a:ext cx="436563" cy="866775"/>
            </a:xfrm>
            <a:custGeom>
              <a:avLst/>
              <a:gdLst/>
              <a:ahLst/>
              <a:cxnLst>
                <a:cxn ang="0">
                  <a:pos x="275" y="249"/>
                </a:cxn>
                <a:cxn ang="0">
                  <a:pos x="159" y="546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275" y="249"/>
                </a:cxn>
              </a:cxnLst>
              <a:rect l="0" t="0" r="r" b="b"/>
              <a:pathLst>
                <a:path w="275" h="546">
                  <a:moveTo>
                    <a:pt x="275" y="249"/>
                  </a:moveTo>
                  <a:lnTo>
                    <a:pt x="159" y="546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275" y="24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97"/>
            <p:cNvSpPr>
              <a:spLocks/>
            </p:cNvSpPr>
            <p:nvPr/>
          </p:nvSpPr>
          <p:spPr bwMode="auto">
            <a:xfrm>
              <a:off x="7091868" y="1837123"/>
              <a:ext cx="631825" cy="576263"/>
            </a:xfrm>
            <a:custGeom>
              <a:avLst/>
              <a:gdLst/>
              <a:ahLst/>
              <a:cxnLst>
                <a:cxn ang="0">
                  <a:pos x="398" y="0"/>
                </a:cxn>
                <a:cxn ang="0">
                  <a:pos x="282" y="296"/>
                </a:cxn>
                <a:cxn ang="0">
                  <a:pos x="0" y="363"/>
                </a:cxn>
                <a:cxn ang="0">
                  <a:pos x="116" y="66"/>
                </a:cxn>
                <a:cxn ang="0">
                  <a:pos x="398" y="0"/>
                </a:cxn>
              </a:cxnLst>
              <a:rect l="0" t="0" r="r" b="b"/>
              <a:pathLst>
                <a:path w="398" h="363">
                  <a:moveTo>
                    <a:pt x="398" y="0"/>
                  </a:moveTo>
                  <a:lnTo>
                    <a:pt x="282" y="296"/>
                  </a:lnTo>
                  <a:lnTo>
                    <a:pt x="0" y="363"/>
                  </a:lnTo>
                  <a:lnTo>
                    <a:pt x="116" y="66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114"/>
            <p:cNvSpPr>
              <a:spLocks/>
            </p:cNvSpPr>
            <p:nvPr/>
          </p:nvSpPr>
          <p:spPr bwMode="auto">
            <a:xfrm>
              <a:off x="7028368" y="1464060"/>
              <a:ext cx="695325" cy="477838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0" y="11"/>
                </a:cxn>
                <a:cxn ang="0">
                  <a:pos x="117" y="0"/>
                </a:cxn>
                <a:cxn ang="0">
                  <a:pos x="151" y="49"/>
                </a:cxn>
                <a:cxn ang="0">
                  <a:pos x="185" y="99"/>
                </a:cxn>
                <a:cxn ang="0">
                  <a:pos x="127" y="113"/>
                </a:cxn>
                <a:cxn ang="0">
                  <a:pos x="66" y="127"/>
                </a:cxn>
                <a:cxn ang="0">
                  <a:pos x="32" y="73"/>
                </a:cxn>
                <a:cxn ang="0">
                  <a:pos x="0" y="22"/>
                </a:cxn>
              </a:cxnLst>
              <a:rect l="0" t="0" r="r" b="b"/>
              <a:pathLst>
                <a:path w="185" h="127">
                  <a:moveTo>
                    <a:pt x="0" y="22"/>
                  </a:moveTo>
                  <a:cubicBezTo>
                    <a:pt x="20" y="18"/>
                    <a:pt x="40" y="14"/>
                    <a:pt x="60" y="11"/>
                  </a:cubicBezTo>
                  <a:cubicBezTo>
                    <a:pt x="79" y="7"/>
                    <a:pt x="99" y="4"/>
                    <a:pt x="117" y="0"/>
                  </a:cubicBezTo>
                  <a:cubicBezTo>
                    <a:pt x="128" y="16"/>
                    <a:pt x="139" y="32"/>
                    <a:pt x="151" y="49"/>
                  </a:cubicBezTo>
                  <a:cubicBezTo>
                    <a:pt x="162" y="65"/>
                    <a:pt x="174" y="82"/>
                    <a:pt x="185" y="99"/>
                  </a:cubicBezTo>
                  <a:cubicBezTo>
                    <a:pt x="166" y="104"/>
                    <a:pt x="147" y="108"/>
                    <a:pt x="127" y="113"/>
                  </a:cubicBezTo>
                  <a:cubicBezTo>
                    <a:pt x="108" y="117"/>
                    <a:pt x="87" y="122"/>
                    <a:pt x="66" y="127"/>
                  </a:cubicBezTo>
                  <a:cubicBezTo>
                    <a:pt x="55" y="109"/>
                    <a:pt x="43" y="91"/>
                    <a:pt x="32" y="73"/>
                  </a:cubicBezTo>
                  <a:cubicBezTo>
                    <a:pt x="21" y="56"/>
                    <a:pt x="10" y="39"/>
                    <a:pt x="0" y="22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1" name="Group 134"/>
          <p:cNvGrpSpPr/>
          <p:nvPr/>
        </p:nvGrpSpPr>
        <p:grpSpPr>
          <a:xfrm>
            <a:off x="801816" y="1680807"/>
            <a:ext cx="864665" cy="865389"/>
            <a:chOff x="3287425" y="1417883"/>
            <a:chExt cx="648499" cy="649042"/>
          </a:xfrm>
        </p:grpSpPr>
        <p:sp>
          <p:nvSpPr>
            <p:cNvPr id="12" name="Oval 72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Oval 73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4" name="Group 129"/>
          <p:cNvGrpSpPr/>
          <p:nvPr/>
        </p:nvGrpSpPr>
        <p:grpSpPr>
          <a:xfrm>
            <a:off x="801816" y="2677603"/>
            <a:ext cx="864665" cy="865389"/>
            <a:chOff x="2779491" y="2517212"/>
            <a:chExt cx="648499" cy="649042"/>
          </a:xfrm>
        </p:grpSpPr>
        <p:sp>
          <p:nvSpPr>
            <p:cNvPr id="15" name="Oval 75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Oval 76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17" name="Group 130"/>
          <p:cNvGrpSpPr/>
          <p:nvPr/>
        </p:nvGrpSpPr>
        <p:grpSpPr>
          <a:xfrm>
            <a:off x="801816" y="3704352"/>
            <a:ext cx="864665" cy="865389"/>
            <a:chOff x="3287425" y="3613920"/>
            <a:chExt cx="648499" cy="649042"/>
          </a:xfrm>
        </p:grpSpPr>
        <p:sp>
          <p:nvSpPr>
            <p:cNvPr id="18" name="Oval 78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Oval 7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0" name="Group 133"/>
          <p:cNvGrpSpPr/>
          <p:nvPr/>
        </p:nvGrpSpPr>
        <p:grpSpPr>
          <a:xfrm>
            <a:off x="801816" y="4739063"/>
            <a:ext cx="864665" cy="865389"/>
            <a:chOff x="5249342" y="1406453"/>
            <a:chExt cx="648499" cy="649042"/>
          </a:xfrm>
        </p:grpSpPr>
        <p:sp>
          <p:nvSpPr>
            <p:cNvPr id="21" name="Oval 81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Oval 82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04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3" name="Group 173"/>
          <p:cNvGrpSpPr/>
          <p:nvPr/>
        </p:nvGrpSpPr>
        <p:grpSpPr>
          <a:xfrm>
            <a:off x="9536258" y="2474898"/>
            <a:ext cx="1545167" cy="1595967"/>
            <a:chOff x="7152193" y="1856173"/>
            <a:chExt cx="1158875" cy="1196975"/>
          </a:xfrm>
        </p:grpSpPr>
        <p:sp>
          <p:nvSpPr>
            <p:cNvPr id="24" name="Freeform 98"/>
            <p:cNvSpPr>
              <a:spLocks/>
            </p:cNvSpPr>
            <p:nvPr/>
          </p:nvSpPr>
          <p:spPr bwMode="auto">
            <a:xfrm>
              <a:off x="7152193" y="2002223"/>
              <a:ext cx="557213" cy="1050925"/>
            </a:xfrm>
            <a:custGeom>
              <a:avLst/>
              <a:gdLst/>
              <a:ahLst/>
              <a:cxnLst>
                <a:cxn ang="0">
                  <a:pos x="351" y="365"/>
                </a:cxn>
                <a:cxn ang="0">
                  <a:pos x="232" y="662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51" y="365"/>
                </a:cxn>
              </a:cxnLst>
              <a:rect l="0" t="0" r="r" b="b"/>
              <a:pathLst>
                <a:path w="351" h="662">
                  <a:moveTo>
                    <a:pt x="351" y="365"/>
                  </a:moveTo>
                  <a:lnTo>
                    <a:pt x="232" y="662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51" y="36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99"/>
            <p:cNvSpPr>
              <a:spLocks/>
            </p:cNvSpPr>
            <p:nvPr/>
          </p:nvSpPr>
          <p:spPr bwMode="auto">
            <a:xfrm>
              <a:off x="7339518" y="1856173"/>
              <a:ext cx="971550" cy="725488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81" y="19"/>
                </a:cxn>
                <a:cxn ang="0">
                  <a:pos x="158" y="0"/>
                </a:cxn>
                <a:cxn ang="0">
                  <a:pos x="207" y="71"/>
                </a:cxn>
                <a:cxn ang="0">
                  <a:pos x="258" y="144"/>
                </a:cxn>
                <a:cxn ang="0">
                  <a:pos x="180" y="168"/>
                </a:cxn>
                <a:cxn ang="0">
                  <a:pos x="98" y="193"/>
                </a:cxn>
                <a:cxn ang="0">
                  <a:pos x="48" y="114"/>
                </a:cxn>
                <a:cxn ang="0">
                  <a:pos x="0" y="39"/>
                </a:cxn>
              </a:cxnLst>
              <a:rect l="0" t="0" r="r" b="b"/>
              <a:pathLst>
                <a:path w="258" h="193">
                  <a:moveTo>
                    <a:pt x="0" y="39"/>
                  </a:moveTo>
                  <a:cubicBezTo>
                    <a:pt x="27" y="32"/>
                    <a:pt x="54" y="25"/>
                    <a:pt x="81" y="19"/>
                  </a:cubicBezTo>
                  <a:cubicBezTo>
                    <a:pt x="107" y="13"/>
                    <a:pt x="133" y="6"/>
                    <a:pt x="158" y="0"/>
                  </a:cubicBezTo>
                  <a:cubicBezTo>
                    <a:pt x="174" y="23"/>
                    <a:pt x="190" y="47"/>
                    <a:pt x="207" y="71"/>
                  </a:cubicBezTo>
                  <a:cubicBezTo>
                    <a:pt x="224" y="95"/>
                    <a:pt x="240" y="120"/>
                    <a:pt x="258" y="144"/>
                  </a:cubicBezTo>
                  <a:cubicBezTo>
                    <a:pt x="232" y="152"/>
                    <a:pt x="206" y="160"/>
                    <a:pt x="180" y="168"/>
                  </a:cubicBezTo>
                  <a:cubicBezTo>
                    <a:pt x="153" y="176"/>
                    <a:pt x="126" y="185"/>
                    <a:pt x="98" y="193"/>
                  </a:cubicBezTo>
                  <a:cubicBezTo>
                    <a:pt x="81" y="166"/>
                    <a:pt x="64" y="140"/>
                    <a:pt x="48" y="114"/>
                  </a:cubicBezTo>
                  <a:cubicBezTo>
                    <a:pt x="31" y="89"/>
                    <a:pt x="15" y="64"/>
                    <a:pt x="0" y="3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101"/>
            <p:cNvSpPr>
              <a:spLocks/>
            </p:cNvSpPr>
            <p:nvPr/>
          </p:nvSpPr>
          <p:spPr bwMode="auto">
            <a:xfrm>
              <a:off x="7520493" y="2397510"/>
              <a:ext cx="790575" cy="655638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380" y="299"/>
                </a:cxn>
                <a:cxn ang="0">
                  <a:pos x="0" y="413"/>
                </a:cxn>
                <a:cxn ang="0">
                  <a:pos x="119" y="116"/>
                </a:cxn>
                <a:cxn ang="0">
                  <a:pos x="498" y="0"/>
                </a:cxn>
              </a:cxnLst>
              <a:rect l="0" t="0" r="r" b="b"/>
              <a:pathLst>
                <a:path w="498" h="413">
                  <a:moveTo>
                    <a:pt x="498" y="0"/>
                  </a:moveTo>
                  <a:lnTo>
                    <a:pt x="380" y="299"/>
                  </a:lnTo>
                  <a:lnTo>
                    <a:pt x="0" y="413"/>
                  </a:lnTo>
                  <a:lnTo>
                    <a:pt x="119" y="116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27" name="Group 171"/>
          <p:cNvGrpSpPr/>
          <p:nvPr/>
        </p:nvGrpSpPr>
        <p:grpSpPr>
          <a:xfrm>
            <a:off x="8031307" y="1892814"/>
            <a:ext cx="1585384" cy="1545167"/>
            <a:chOff x="6023480" y="1419610"/>
            <a:chExt cx="1189038" cy="1158875"/>
          </a:xfrm>
        </p:grpSpPr>
        <p:sp>
          <p:nvSpPr>
            <p:cNvPr id="28" name="Freeform 96"/>
            <p:cNvSpPr>
              <a:spLocks/>
            </p:cNvSpPr>
            <p:nvPr/>
          </p:nvSpPr>
          <p:spPr bwMode="auto">
            <a:xfrm>
              <a:off x="6210805" y="1419610"/>
              <a:ext cx="1001713" cy="688975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91" y="15"/>
                </a:cxn>
                <a:cxn ang="0">
                  <a:pos x="177" y="0"/>
                </a:cxn>
                <a:cxn ang="0">
                  <a:pos x="220" y="69"/>
                </a:cxn>
                <a:cxn ang="0">
                  <a:pos x="266" y="141"/>
                </a:cxn>
                <a:cxn ang="0">
                  <a:pos x="178" y="161"/>
                </a:cxn>
                <a:cxn ang="0">
                  <a:pos x="86" y="183"/>
                </a:cxn>
                <a:cxn ang="0">
                  <a:pos x="42" y="106"/>
                </a:cxn>
                <a:cxn ang="0">
                  <a:pos x="0" y="32"/>
                </a:cxn>
              </a:cxnLst>
              <a:rect l="0" t="0" r="r" b="b"/>
              <a:pathLst>
                <a:path w="266" h="183">
                  <a:moveTo>
                    <a:pt x="0" y="32"/>
                  </a:moveTo>
                  <a:cubicBezTo>
                    <a:pt x="31" y="26"/>
                    <a:pt x="61" y="21"/>
                    <a:pt x="91" y="15"/>
                  </a:cubicBezTo>
                  <a:cubicBezTo>
                    <a:pt x="120" y="10"/>
                    <a:pt x="149" y="5"/>
                    <a:pt x="177" y="0"/>
                  </a:cubicBezTo>
                  <a:cubicBezTo>
                    <a:pt x="191" y="22"/>
                    <a:pt x="206" y="45"/>
                    <a:pt x="220" y="69"/>
                  </a:cubicBezTo>
                  <a:cubicBezTo>
                    <a:pt x="235" y="92"/>
                    <a:pt x="250" y="116"/>
                    <a:pt x="266" y="141"/>
                  </a:cubicBezTo>
                  <a:cubicBezTo>
                    <a:pt x="237" y="147"/>
                    <a:pt x="208" y="154"/>
                    <a:pt x="178" y="161"/>
                  </a:cubicBezTo>
                  <a:cubicBezTo>
                    <a:pt x="148" y="168"/>
                    <a:pt x="117" y="176"/>
                    <a:pt x="86" y="183"/>
                  </a:cubicBezTo>
                  <a:cubicBezTo>
                    <a:pt x="71" y="157"/>
                    <a:pt x="56" y="131"/>
                    <a:pt x="42" y="106"/>
                  </a:cubicBezTo>
                  <a:cubicBezTo>
                    <a:pt x="28" y="81"/>
                    <a:pt x="14" y="56"/>
                    <a:pt x="0" y="3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102"/>
            <p:cNvSpPr>
              <a:spLocks/>
            </p:cNvSpPr>
            <p:nvPr/>
          </p:nvSpPr>
          <p:spPr bwMode="auto">
            <a:xfrm>
              <a:off x="6345743" y="1949835"/>
              <a:ext cx="866775" cy="628650"/>
            </a:xfrm>
            <a:custGeom>
              <a:avLst/>
              <a:gdLst/>
              <a:ahLst/>
              <a:cxnLst>
                <a:cxn ang="0">
                  <a:pos x="546" y="0"/>
                </a:cxn>
                <a:cxn ang="0">
                  <a:pos x="427" y="296"/>
                </a:cxn>
                <a:cxn ang="0">
                  <a:pos x="0" y="396"/>
                </a:cxn>
                <a:cxn ang="0">
                  <a:pos x="119" y="100"/>
                </a:cxn>
                <a:cxn ang="0">
                  <a:pos x="546" y="0"/>
                </a:cxn>
              </a:cxnLst>
              <a:rect l="0" t="0" r="r" b="b"/>
              <a:pathLst>
                <a:path w="546" h="396">
                  <a:moveTo>
                    <a:pt x="546" y="0"/>
                  </a:moveTo>
                  <a:lnTo>
                    <a:pt x="427" y="296"/>
                  </a:lnTo>
                  <a:lnTo>
                    <a:pt x="0" y="396"/>
                  </a:lnTo>
                  <a:lnTo>
                    <a:pt x="119" y="10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104"/>
            <p:cNvSpPr>
              <a:spLocks/>
            </p:cNvSpPr>
            <p:nvPr/>
          </p:nvSpPr>
          <p:spPr bwMode="auto">
            <a:xfrm>
              <a:off x="6023480" y="1540260"/>
              <a:ext cx="511175" cy="1038225"/>
            </a:xfrm>
            <a:custGeom>
              <a:avLst/>
              <a:gdLst/>
              <a:ahLst/>
              <a:cxnLst>
                <a:cxn ang="0">
                  <a:pos x="322" y="358"/>
                </a:cxn>
                <a:cxn ang="0">
                  <a:pos x="203" y="654"/>
                </a:cxn>
                <a:cxn ang="0">
                  <a:pos x="0" y="296"/>
                </a:cxn>
                <a:cxn ang="0">
                  <a:pos x="118" y="0"/>
                </a:cxn>
                <a:cxn ang="0">
                  <a:pos x="322" y="358"/>
                </a:cxn>
              </a:cxnLst>
              <a:rect l="0" t="0" r="r" b="b"/>
              <a:pathLst>
                <a:path w="322" h="654">
                  <a:moveTo>
                    <a:pt x="322" y="358"/>
                  </a:moveTo>
                  <a:lnTo>
                    <a:pt x="203" y="654"/>
                  </a:lnTo>
                  <a:lnTo>
                    <a:pt x="0" y="296"/>
                  </a:lnTo>
                  <a:lnTo>
                    <a:pt x="118" y="0"/>
                  </a:lnTo>
                  <a:lnTo>
                    <a:pt x="322" y="35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1" name="Group 178"/>
          <p:cNvGrpSpPr/>
          <p:nvPr/>
        </p:nvGrpSpPr>
        <p:grpSpPr>
          <a:xfrm>
            <a:off x="10092941" y="3437981"/>
            <a:ext cx="1265767" cy="1460500"/>
            <a:chOff x="7569705" y="2578485"/>
            <a:chExt cx="949325" cy="1095375"/>
          </a:xfrm>
        </p:grpSpPr>
        <p:sp>
          <p:nvSpPr>
            <p:cNvPr id="32" name="Freeform 100"/>
            <p:cNvSpPr>
              <a:spLocks/>
            </p:cNvSpPr>
            <p:nvPr/>
          </p:nvSpPr>
          <p:spPr bwMode="auto">
            <a:xfrm>
              <a:off x="7874505" y="3026160"/>
              <a:ext cx="644525" cy="647700"/>
            </a:xfrm>
            <a:custGeom>
              <a:avLst/>
              <a:gdLst/>
              <a:ahLst/>
              <a:cxnLst>
                <a:cxn ang="0">
                  <a:pos x="406" y="0"/>
                </a:cxn>
                <a:cxn ang="0">
                  <a:pos x="287" y="297"/>
                </a:cxn>
                <a:cxn ang="0">
                  <a:pos x="0" y="408"/>
                </a:cxn>
                <a:cxn ang="0">
                  <a:pos x="119" y="112"/>
                </a:cxn>
                <a:cxn ang="0">
                  <a:pos x="406" y="0"/>
                </a:cxn>
              </a:cxnLst>
              <a:rect l="0" t="0" r="r" b="b"/>
              <a:pathLst>
                <a:path w="406" h="408">
                  <a:moveTo>
                    <a:pt x="406" y="0"/>
                  </a:moveTo>
                  <a:lnTo>
                    <a:pt x="287" y="297"/>
                  </a:lnTo>
                  <a:lnTo>
                    <a:pt x="0" y="408"/>
                  </a:lnTo>
                  <a:lnTo>
                    <a:pt x="119" y="112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3" name="Freeform 108"/>
            <p:cNvSpPr>
              <a:spLocks/>
            </p:cNvSpPr>
            <p:nvPr/>
          </p:nvSpPr>
          <p:spPr bwMode="auto">
            <a:xfrm>
              <a:off x="7569705" y="2721360"/>
              <a:ext cx="493713" cy="952500"/>
            </a:xfrm>
            <a:custGeom>
              <a:avLst/>
              <a:gdLst/>
              <a:ahLst/>
              <a:cxnLst>
                <a:cxn ang="0">
                  <a:pos x="311" y="304"/>
                </a:cxn>
                <a:cxn ang="0">
                  <a:pos x="192" y="600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311" y="304"/>
                </a:cxn>
              </a:cxnLst>
              <a:rect l="0" t="0" r="r" b="b"/>
              <a:pathLst>
                <a:path w="311" h="600">
                  <a:moveTo>
                    <a:pt x="311" y="304"/>
                  </a:moveTo>
                  <a:lnTo>
                    <a:pt x="192" y="600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311" y="30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112"/>
            <p:cNvSpPr>
              <a:spLocks/>
            </p:cNvSpPr>
            <p:nvPr/>
          </p:nvSpPr>
          <p:spPr bwMode="auto">
            <a:xfrm>
              <a:off x="7756237" y="2578485"/>
              <a:ext cx="760413" cy="625475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61" y="18"/>
                </a:cxn>
                <a:cxn ang="0">
                  <a:pos x="120" y="0"/>
                </a:cxn>
                <a:cxn ang="0">
                  <a:pos x="160" y="58"/>
                </a:cxn>
                <a:cxn ang="0">
                  <a:pos x="202" y="119"/>
                </a:cxn>
                <a:cxn ang="0">
                  <a:pos x="143" y="142"/>
                </a:cxn>
                <a:cxn ang="0">
                  <a:pos x="81" y="166"/>
                </a:cxn>
                <a:cxn ang="0">
                  <a:pos x="40" y="100"/>
                </a:cxn>
                <a:cxn ang="0">
                  <a:pos x="0" y="38"/>
                </a:cxn>
              </a:cxnLst>
              <a:rect l="0" t="0" r="r" b="b"/>
              <a:pathLst>
                <a:path w="202" h="166">
                  <a:moveTo>
                    <a:pt x="0" y="38"/>
                  </a:moveTo>
                  <a:cubicBezTo>
                    <a:pt x="21" y="31"/>
                    <a:pt x="41" y="24"/>
                    <a:pt x="61" y="18"/>
                  </a:cubicBezTo>
                  <a:cubicBezTo>
                    <a:pt x="81" y="12"/>
                    <a:pt x="101" y="6"/>
                    <a:pt x="120" y="0"/>
                  </a:cubicBezTo>
                  <a:cubicBezTo>
                    <a:pt x="133" y="19"/>
                    <a:pt x="146" y="38"/>
                    <a:pt x="160" y="58"/>
                  </a:cubicBezTo>
                  <a:cubicBezTo>
                    <a:pt x="173" y="78"/>
                    <a:pt x="187" y="98"/>
                    <a:pt x="202" y="119"/>
                  </a:cubicBezTo>
                  <a:cubicBezTo>
                    <a:pt x="182" y="126"/>
                    <a:pt x="163" y="134"/>
                    <a:pt x="143" y="142"/>
                  </a:cubicBezTo>
                  <a:cubicBezTo>
                    <a:pt x="123" y="149"/>
                    <a:pt x="102" y="158"/>
                    <a:pt x="81" y="166"/>
                  </a:cubicBezTo>
                  <a:cubicBezTo>
                    <a:pt x="67" y="144"/>
                    <a:pt x="53" y="122"/>
                    <a:pt x="40" y="100"/>
                  </a:cubicBezTo>
                  <a:cubicBezTo>
                    <a:pt x="26" y="79"/>
                    <a:pt x="13" y="58"/>
                    <a:pt x="0" y="3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7248140" y="2248414"/>
            <a:ext cx="1339851" cy="1394884"/>
            <a:chOff x="5436105" y="1686310"/>
            <a:chExt cx="1004888" cy="1046163"/>
          </a:xfrm>
        </p:grpSpPr>
        <p:sp>
          <p:nvSpPr>
            <p:cNvPr id="36" name="Freeform 105"/>
            <p:cNvSpPr>
              <a:spLocks/>
            </p:cNvSpPr>
            <p:nvPr/>
          </p:nvSpPr>
          <p:spPr bwMode="auto">
            <a:xfrm>
              <a:off x="5664705" y="2122873"/>
              <a:ext cx="776288" cy="609600"/>
            </a:xfrm>
            <a:custGeom>
              <a:avLst/>
              <a:gdLst/>
              <a:ahLst/>
              <a:cxnLst>
                <a:cxn ang="0">
                  <a:pos x="489" y="0"/>
                </a:cxn>
                <a:cxn ang="0">
                  <a:pos x="370" y="297"/>
                </a:cxn>
                <a:cxn ang="0">
                  <a:pos x="0" y="384"/>
                </a:cxn>
                <a:cxn ang="0">
                  <a:pos x="116" y="88"/>
                </a:cxn>
                <a:cxn ang="0">
                  <a:pos x="489" y="0"/>
                </a:cxn>
              </a:cxnLst>
              <a:rect l="0" t="0" r="r" b="b"/>
              <a:pathLst>
                <a:path w="489" h="384">
                  <a:moveTo>
                    <a:pt x="489" y="0"/>
                  </a:moveTo>
                  <a:lnTo>
                    <a:pt x="370" y="297"/>
                  </a:lnTo>
                  <a:lnTo>
                    <a:pt x="0" y="384"/>
                  </a:lnTo>
                  <a:lnTo>
                    <a:pt x="116" y="8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Freeform 106"/>
            <p:cNvSpPr>
              <a:spLocks/>
            </p:cNvSpPr>
            <p:nvPr/>
          </p:nvSpPr>
          <p:spPr bwMode="auto">
            <a:xfrm>
              <a:off x="5436105" y="1791085"/>
              <a:ext cx="412750" cy="941388"/>
            </a:xfrm>
            <a:custGeom>
              <a:avLst/>
              <a:gdLst/>
              <a:ahLst/>
              <a:cxnLst>
                <a:cxn ang="0">
                  <a:pos x="260" y="297"/>
                </a:cxn>
                <a:cxn ang="0">
                  <a:pos x="144" y="593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260" y="297"/>
                </a:cxn>
              </a:cxnLst>
              <a:rect l="0" t="0" r="r" b="b"/>
              <a:pathLst>
                <a:path w="260" h="593">
                  <a:moveTo>
                    <a:pt x="260" y="297"/>
                  </a:moveTo>
                  <a:lnTo>
                    <a:pt x="144" y="593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260" y="29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5623430" y="1686310"/>
              <a:ext cx="817563" cy="576263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78" y="14"/>
                </a:cxn>
                <a:cxn ang="0">
                  <a:pos x="152" y="0"/>
                </a:cxn>
                <a:cxn ang="0">
                  <a:pos x="184" y="57"/>
                </a:cxn>
                <a:cxn ang="0">
                  <a:pos x="217" y="116"/>
                </a:cxn>
                <a:cxn ang="0">
                  <a:pos x="141" y="134"/>
                </a:cxn>
                <a:cxn ang="0">
                  <a:pos x="60" y="153"/>
                </a:cxn>
                <a:cxn ang="0">
                  <a:pos x="29" y="89"/>
                </a:cxn>
                <a:cxn ang="0">
                  <a:pos x="0" y="28"/>
                </a:cxn>
              </a:cxnLst>
              <a:rect l="0" t="0" r="r" b="b"/>
              <a:pathLst>
                <a:path w="217" h="153">
                  <a:moveTo>
                    <a:pt x="0" y="28"/>
                  </a:moveTo>
                  <a:cubicBezTo>
                    <a:pt x="26" y="23"/>
                    <a:pt x="52" y="18"/>
                    <a:pt x="78" y="14"/>
                  </a:cubicBezTo>
                  <a:cubicBezTo>
                    <a:pt x="103" y="9"/>
                    <a:pt x="128" y="5"/>
                    <a:pt x="152" y="0"/>
                  </a:cubicBezTo>
                  <a:cubicBezTo>
                    <a:pt x="163" y="19"/>
                    <a:pt x="173" y="38"/>
                    <a:pt x="184" y="57"/>
                  </a:cubicBezTo>
                  <a:cubicBezTo>
                    <a:pt x="195" y="76"/>
                    <a:pt x="206" y="96"/>
                    <a:pt x="217" y="116"/>
                  </a:cubicBezTo>
                  <a:cubicBezTo>
                    <a:pt x="192" y="122"/>
                    <a:pt x="167" y="128"/>
                    <a:pt x="141" y="134"/>
                  </a:cubicBezTo>
                  <a:cubicBezTo>
                    <a:pt x="115" y="140"/>
                    <a:pt x="88" y="146"/>
                    <a:pt x="60" y="153"/>
                  </a:cubicBezTo>
                  <a:cubicBezTo>
                    <a:pt x="50" y="131"/>
                    <a:pt x="39" y="110"/>
                    <a:pt x="29" y="89"/>
                  </a:cubicBezTo>
                  <a:cubicBezTo>
                    <a:pt x="19" y="68"/>
                    <a:pt x="9" y="48"/>
                    <a:pt x="0" y="2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9" name="Group 174"/>
          <p:cNvGrpSpPr/>
          <p:nvPr/>
        </p:nvGrpSpPr>
        <p:grpSpPr>
          <a:xfrm>
            <a:off x="8573173" y="2483364"/>
            <a:ext cx="1644651" cy="1693333"/>
            <a:chOff x="6429880" y="1862523"/>
            <a:chExt cx="1233488" cy="1270000"/>
          </a:xfrm>
        </p:grpSpPr>
        <p:sp>
          <p:nvSpPr>
            <p:cNvPr id="40" name="Freeform 103"/>
            <p:cNvSpPr>
              <a:spLocks/>
            </p:cNvSpPr>
            <p:nvPr/>
          </p:nvSpPr>
          <p:spPr bwMode="auto">
            <a:xfrm>
              <a:off x="6429880" y="2024448"/>
              <a:ext cx="544513" cy="1108075"/>
            </a:xfrm>
            <a:custGeom>
              <a:avLst/>
              <a:gdLst/>
              <a:ahLst/>
              <a:cxnLst>
                <a:cxn ang="0">
                  <a:pos x="343" y="399"/>
                </a:cxn>
                <a:cxn ang="0">
                  <a:pos x="225" y="698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43" y="399"/>
                </a:cxn>
              </a:cxnLst>
              <a:rect l="0" t="0" r="r" b="b"/>
              <a:pathLst>
                <a:path w="343" h="698">
                  <a:moveTo>
                    <a:pt x="343" y="399"/>
                  </a:moveTo>
                  <a:lnTo>
                    <a:pt x="225" y="698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43" y="39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107"/>
            <p:cNvSpPr>
              <a:spLocks/>
            </p:cNvSpPr>
            <p:nvPr/>
          </p:nvSpPr>
          <p:spPr bwMode="auto">
            <a:xfrm>
              <a:off x="6787068" y="2446723"/>
              <a:ext cx="876300" cy="685800"/>
            </a:xfrm>
            <a:custGeom>
              <a:avLst/>
              <a:gdLst/>
              <a:ahLst/>
              <a:cxnLst>
                <a:cxn ang="0">
                  <a:pos x="552" y="0"/>
                </a:cxn>
                <a:cxn ang="0">
                  <a:pos x="434" y="299"/>
                </a:cxn>
                <a:cxn ang="0">
                  <a:pos x="0" y="432"/>
                </a:cxn>
                <a:cxn ang="0">
                  <a:pos x="118" y="133"/>
                </a:cxn>
                <a:cxn ang="0">
                  <a:pos x="552" y="0"/>
                </a:cxn>
              </a:cxnLst>
              <a:rect l="0" t="0" r="r" b="b"/>
              <a:pathLst>
                <a:path w="552" h="432">
                  <a:moveTo>
                    <a:pt x="552" y="0"/>
                  </a:moveTo>
                  <a:lnTo>
                    <a:pt x="434" y="299"/>
                  </a:lnTo>
                  <a:lnTo>
                    <a:pt x="0" y="432"/>
                  </a:lnTo>
                  <a:lnTo>
                    <a:pt x="118" y="133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115"/>
            <p:cNvSpPr>
              <a:spLocks/>
            </p:cNvSpPr>
            <p:nvPr/>
          </p:nvSpPr>
          <p:spPr bwMode="auto">
            <a:xfrm>
              <a:off x="6614030" y="1862523"/>
              <a:ext cx="1046163" cy="798513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93" y="22"/>
                </a:cxn>
                <a:cxn ang="0">
                  <a:pos x="180" y="0"/>
                </a:cxn>
                <a:cxn ang="0">
                  <a:pos x="228" y="77"/>
                </a:cxn>
                <a:cxn ang="0">
                  <a:pos x="278" y="156"/>
                </a:cxn>
                <a:cxn ang="0">
                  <a:pos x="190" y="183"/>
                </a:cxn>
                <a:cxn ang="0">
                  <a:pos x="95" y="212"/>
                </a:cxn>
                <a:cxn ang="0">
                  <a:pos x="47" y="126"/>
                </a:cxn>
                <a:cxn ang="0">
                  <a:pos x="0" y="44"/>
                </a:cxn>
              </a:cxnLst>
              <a:rect l="0" t="0" r="r" b="b"/>
              <a:pathLst>
                <a:path w="278" h="212">
                  <a:moveTo>
                    <a:pt x="0" y="44"/>
                  </a:moveTo>
                  <a:cubicBezTo>
                    <a:pt x="32" y="36"/>
                    <a:pt x="63" y="29"/>
                    <a:pt x="93" y="22"/>
                  </a:cubicBezTo>
                  <a:cubicBezTo>
                    <a:pt x="123" y="14"/>
                    <a:pt x="152" y="7"/>
                    <a:pt x="180" y="0"/>
                  </a:cubicBezTo>
                  <a:cubicBezTo>
                    <a:pt x="196" y="25"/>
                    <a:pt x="212" y="51"/>
                    <a:pt x="228" y="77"/>
                  </a:cubicBezTo>
                  <a:cubicBezTo>
                    <a:pt x="245" y="103"/>
                    <a:pt x="261" y="129"/>
                    <a:pt x="278" y="156"/>
                  </a:cubicBezTo>
                  <a:cubicBezTo>
                    <a:pt x="249" y="165"/>
                    <a:pt x="220" y="174"/>
                    <a:pt x="190" y="183"/>
                  </a:cubicBezTo>
                  <a:cubicBezTo>
                    <a:pt x="159" y="193"/>
                    <a:pt x="127" y="202"/>
                    <a:pt x="95" y="212"/>
                  </a:cubicBezTo>
                  <a:cubicBezTo>
                    <a:pt x="79" y="183"/>
                    <a:pt x="63" y="154"/>
                    <a:pt x="47" y="126"/>
                  </a:cubicBezTo>
                  <a:cubicBezTo>
                    <a:pt x="31" y="98"/>
                    <a:pt x="15" y="71"/>
                    <a:pt x="0" y="4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3" name="Group 175"/>
          <p:cNvGrpSpPr/>
          <p:nvPr/>
        </p:nvGrpSpPr>
        <p:grpSpPr>
          <a:xfrm>
            <a:off x="7358207" y="2946914"/>
            <a:ext cx="1761067" cy="1805517"/>
            <a:chOff x="5518655" y="2210185"/>
            <a:chExt cx="1320800" cy="1354138"/>
          </a:xfrm>
        </p:grpSpPr>
        <p:sp>
          <p:nvSpPr>
            <p:cNvPr id="44" name="Freeform 116"/>
            <p:cNvSpPr>
              <a:spLocks/>
            </p:cNvSpPr>
            <p:nvPr/>
          </p:nvSpPr>
          <p:spPr bwMode="auto">
            <a:xfrm>
              <a:off x="5856793" y="2849948"/>
              <a:ext cx="968375" cy="714375"/>
            </a:xfrm>
            <a:custGeom>
              <a:avLst/>
              <a:gdLst/>
              <a:ahLst/>
              <a:cxnLst>
                <a:cxn ang="0">
                  <a:pos x="610" y="0"/>
                </a:cxn>
                <a:cxn ang="0">
                  <a:pos x="493" y="296"/>
                </a:cxn>
                <a:cxn ang="0">
                  <a:pos x="0" y="450"/>
                </a:cxn>
                <a:cxn ang="0">
                  <a:pos x="116" y="154"/>
                </a:cxn>
                <a:cxn ang="0">
                  <a:pos x="610" y="0"/>
                </a:cxn>
              </a:cxnLst>
              <a:rect l="0" t="0" r="r" b="b"/>
              <a:pathLst>
                <a:path w="610" h="450">
                  <a:moveTo>
                    <a:pt x="610" y="0"/>
                  </a:moveTo>
                  <a:lnTo>
                    <a:pt x="493" y="296"/>
                  </a:lnTo>
                  <a:lnTo>
                    <a:pt x="0" y="450"/>
                  </a:lnTo>
                  <a:lnTo>
                    <a:pt x="116" y="154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5518655" y="2402273"/>
              <a:ext cx="527050" cy="1162050"/>
            </a:xfrm>
            <a:custGeom>
              <a:avLst/>
              <a:gdLst/>
              <a:ahLst/>
              <a:cxnLst>
                <a:cxn ang="0">
                  <a:pos x="332" y="436"/>
                </a:cxn>
                <a:cxn ang="0">
                  <a:pos x="213" y="732"/>
                </a:cxn>
                <a:cxn ang="0">
                  <a:pos x="0" y="296"/>
                </a:cxn>
                <a:cxn ang="0">
                  <a:pos x="116" y="0"/>
                </a:cxn>
                <a:cxn ang="0">
                  <a:pos x="332" y="436"/>
                </a:cxn>
              </a:cxnLst>
              <a:rect l="0" t="0" r="r" b="b"/>
              <a:pathLst>
                <a:path w="332" h="732">
                  <a:moveTo>
                    <a:pt x="332" y="436"/>
                  </a:moveTo>
                  <a:lnTo>
                    <a:pt x="213" y="732"/>
                  </a:lnTo>
                  <a:lnTo>
                    <a:pt x="0" y="296"/>
                  </a:lnTo>
                  <a:lnTo>
                    <a:pt x="116" y="0"/>
                  </a:lnTo>
                  <a:lnTo>
                    <a:pt x="332" y="43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6" name="Freeform 118"/>
            <p:cNvSpPr>
              <a:spLocks/>
            </p:cNvSpPr>
            <p:nvPr/>
          </p:nvSpPr>
          <p:spPr bwMode="auto">
            <a:xfrm>
              <a:off x="5702805" y="2210185"/>
              <a:ext cx="1136650" cy="884238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107" y="24"/>
                </a:cxn>
                <a:cxn ang="0">
                  <a:pos x="207" y="0"/>
                </a:cxn>
                <a:cxn ang="0">
                  <a:pos x="254" y="83"/>
                </a:cxn>
                <a:cxn ang="0">
                  <a:pos x="302" y="170"/>
                </a:cxn>
                <a:cxn ang="0">
                  <a:pos x="200" y="201"/>
                </a:cxn>
                <a:cxn ang="0">
                  <a:pos x="91" y="235"/>
                </a:cxn>
                <a:cxn ang="0">
                  <a:pos x="44" y="140"/>
                </a:cxn>
                <a:cxn ang="0">
                  <a:pos x="0" y="51"/>
                </a:cxn>
              </a:cxnLst>
              <a:rect l="0" t="0" r="r" b="b"/>
              <a:pathLst>
                <a:path w="302" h="235">
                  <a:moveTo>
                    <a:pt x="0" y="51"/>
                  </a:moveTo>
                  <a:cubicBezTo>
                    <a:pt x="37" y="42"/>
                    <a:pt x="72" y="33"/>
                    <a:pt x="107" y="24"/>
                  </a:cubicBezTo>
                  <a:cubicBezTo>
                    <a:pt x="141" y="16"/>
                    <a:pt x="175" y="8"/>
                    <a:pt x="207" y="0"/>
                  </a:cubicBezTo>
                  <a:cubicBezTo>
                    <a:pt x="223" y="27"/>
                    <a:pt x="238" y="55"/>
                    <a:pt x="254" y="83"/>
                  </a:cubicBezTo>
                  <a:cubicBezTo>
                    <a:pt x="269" y="111"/>
                    <a:pt x="286" y="140"/>
                    <a:pt x="302" y="170"/>
                  </a:cubicBezTo>
                  <a:cubicBezTo>
                    <a:pt x="269" y="180"/>
                    <a:pt x="235" y="191"/>
                    <a:pt x="200" y="201"/>
                  </a:cubicBezTo>
                  <a:cubicBezTo>
                    <a:pt x="164" y="212"/>
                    <a:pt x="128" y="223"/>
                    <a:pt x="91" y="235"/>
                  </a:cubicBezTo>
                  <a:cubicBezTo>
                    <a:pt x="75" y="203"/>
                    <a:pt x="59" y="171"/>
                    <a:pt x="44" y="140"/>
                  </a:cubicBezTo>
                  <a:cubicBezTo>
                    <a:pt x="29" y="110"/>
                    <a:pt x="15" y="80"/>
                    <a:pt x="0" y="5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47" name="Freeform 65"/>
          <p:cNvSpPr>
            <a:spLocks noEditPoints="1"/>
          </p:cNvSpPr>
          <p:nvPr/>
        </p:nvSpPr>
        <p:spPr bwMode="auto">
          <a:xfrm rot="20303856">
            <a:off x="9269558" y="2713539"/>
            <a:ext cx="486833" cy="541304"/>
          </a:xfrm>
          <a:custGeom>
            <a:avLst/>
            <a:gdLst/>
            <a:ahLst/>
            <a:cxnLst>
              <a:cxn ang="0">
                <a:pos x="151" y="125"/>
              </a:cxn>
              <a:cxn ang="0">
                <a:pos x="144" y="120"/>
              </a:cxn>
              <a:cxn ang="0">
                <a:pos x="107" y="104"/>
              </a:cxn>
              <a:cxn ang="0">
                <a:pos x="105" y="102"/>
              </a:cxn>
              <a:cxn ang="0">
                <a:pos x="102" y="95"/>
              </a:cxn>
              <a:cxn ang="0">
                <a:pos x="100" y="91"/>
              </a:cxn>
              <a:cxn ang="0">
                <a:pos x="99" y="89"/>
              </a:cxn>
              <a:cxn ang="0">
                <a:pos x="102" y="73"/>
              </a:cxn>
              <a:cxn ang="0">
                <a:pos x="102" y="72"/>
              </a:cxn>
              <a:cxn ang="0">
                <a:pos x="108" y="57"/>
              </a:cxn>
              <a:cxn ang="0">
                <a:pos x="108" y="57"/>
              </a:cxn>
              <a:cxn ang="0">
                <a:pos x="109" y="47"/>
              </a:cxn>
              <a:cxn ang="0">
                <a:pos x="108" y="45"/>
              </a:cxn>
              <a:cxn ang="0">
                <a:pos x="106" y="42"/>
              </a:cxn>
              <a:cxn ang="0">
                <a:pos x="106" y="27"/>
              </a:cxn>
              <a:cxn ang="0">
                <a:pos x="102" y="17"/>
              </a:cxn>
              <a:cxn ang="0">
                <a:pos x="97" y="13"/>
              </a:cxn>
              <a:cxn ang="0">
                <a:pos x="97" y="13"/>
              </a:cxn>
              <a:cxn ang="0">
                <a:pos x="95" y="6"/>
              </a:cxn>
              <a:cxn ang="0">
                <a:pos x="99" y="4"/>
              </a:cxn>
              <a:cxn ang="0">
                <a:pos x="83" y="3"/>
              </a:cxn>
              <a:cxn ang="0">
                <a:pos x="82" y="3"/>
              </a:cxn>
              <a:cxn ang="0">
                <a:pos x="79" y="4"/>
              </a:cxn>
              <a:cxn ang="0">
                <a:pos x="59" y="13"/>
              </a:cxn>
              <a:cxn ang="0">
                <a:pos x="51" y="25"/>
              </a:cxn>
              <a:cxn ang="0">
                <a:pos x="51" y="34"/>
              </a:cxn>
              <a:cxn ang="0">
                <a:pos x="51" y="42"/>
              </a:cxn>
              <a:cxn ang="0">
                <a:pos x="50" y="44"/>
              </a:cxn>
              <a:cxn ang="0">
                <a:pos x="48" y="48"/>
              </a:cxn>
              <a:cxn ang="0">
                <a:pos x="49" y="51"/>
              </a:cxn>
              <a:cxn ang="0">
                <a:pos x="51" y="59"/>
              </a:cxn>
              <a:cxn ang="0">
                <a:pos x="53" y="66"/>
              </a:cxn>
              <a:cxn ang="0">
                <a:pos x="58" y="77"/>
              </a:cxn>
              <a:cxn ang="0">
                <a:pos x="59" y="79"/>
              </a:cxn>
              <a:cxn ang="0">
                <a:pos x="58" y="89"/>
              </a:cxn>
              <a:cxn ang="0">
                <a:pos x="57" y="91"/>
              </a:cxn>
              <a:cxn ang="0">
                <a:pos x="54" y="95"/>
              </a:cxn>
              <a:cxn ang="0">
                <a:pos x="51" y="102"/>
              </a:cxn>
              <a:cxn ang="0">
                <a:pos x="50" y="103"/>
              </a:cxn>
              <a:cxn ang="0">
                <a:pos x="38" y="108"/>
              </a:cxn>
              <a:cxn ang="0">
                <a:pos x="25" y="114"/>
              </a:cxn>
              <a:cxn ang="0">
                <a:pos x="13" y="120"/>
              </a:cxn>
              <a:cxn ang="0">
                <a:pos x="6" y="125"/>
              </a:cxn>
              <a:cxn ang="0">
                <a:pos x="0" y="149"/>
              </a:cxn>
              <a:cxn ang="0">
                <a:pos x="61" y="170"/>
              </a:cxn>
              <a:cxn ang="0">
                <a:pos x="61" y="170"/>
              </a:cxn>
              <a:cxn ang="0">
                <a:pos x="90" y="171"/>
              </a:cxn>
              <a:cxn ang="0">
                <a:pos x="97" y="169"/>
              </a:cxn>
              <a:cxn ang="0">
                <a:pos x="157" y="149"/>
              </a:cxn>
              <a:cxn ang="0">
                <a:pos x="151" y="125"/>
              </a:cxn>
              <a:cxn ang="0">
                <a:pos x="62" y="158"/>
              </a:cxn>
              <a:cxn ang="0">
                <a:pos x="62" y="157"/>
              </a:cxn>
              <a:cxn ang="0">
                <a:pos x="62" y="157"/>
              </a:cxn>
              <a:cxn ang="0">
                <a:pos x="62" y="158"/>
              </a:cxn>
            </a:cxnLst>
            <a:rect l="0" t="0" r="r" b="b"/>
            <a:pathLst>
              <a:path w="157" h="175">
                <a:moveTo>
                  <a:pt x="151" y="125"/>
                </a:moveTo>
                <a:cubicBezTo>
                  <a:pt x="149" y="123"/>
                  <a:pt x="147" y="121"/>
                  <a:pt x="144" y="120"/>
                </a:cubicBezTo>
                <a:cubicBezTo>
                  <a:pt x="132" y="114"/>
                  <a:pt x="120" y="109"/>
                  <a:pt x="107" y="104"/>
                </a:cubicBezTo>
                <a:cubicBezTo>
                  <a:pt x="106" y="103"/>
                  <a:pt x="105" y="103"/>
                  <a:pt x="105" y="102"/>
                </a:cubicBezTo>
                <a:cubicBezTo>
                  <a:pt x="104" y="99"/>
                  <a:pt x="103" y="97"/>
                  <a:pt x="102" y="95"/>
                </a:cubicBezTo>
                <a:cubicBezTo>
                  <a:pt x="102" y="93"/>
                  <a:pt x="101" y="92"/>
                  <a:pt x="100" y="91"/>
                </a:cubicBezTo>
                <a:cubicBezTo>
                  <a:pt x="99" y="91"/>
                  <a:pt x="99" y="90"/>
                  <a:pt x="99" y="89"/>
                </a:cubicBezTo>
                <a:cubicBezTo>
                  <a:pt x="99" y="84"/>
                  <a:pt x="97" y="78"/>
                  <a:pt x="102" y="73"/>
                </a:cubicBezTo>
                <a:cubicBezTo>
                  <a:pt x="102" y="73"/>
                  <a:pt x="102" y="73"/>
                  <a:pt x="102" y="72"/>
                </a:cubicBezTo>
                <a:cubicBezTo>
                  <a:pt x="104" y="68"/>
                  <a:pt x="105" y="62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4"/>
                  <a:pt x="108" y="50"/>
                  <a:pt x="109" y="47"/>
                </a:cubicBezTo>
                <a:cubicBezTo>
                  <a:pt x="109" y="46"/>
                  <a:pt x="108" y="46"/>
                  <a:pt x="108" y="45"/>
                </a:cubicBezTo>
                <a:cubicBezTo>
                  <a:pt x="106" y="45"/>
                  <a:pt x="106" y="43"/>
                  <a:pt x="106" y="42"/>
                </a:cubicBezTo>
                <a:cubicBezTo>
                  <a:pt x="106" y="35"/>
                  <a:pt x="106" y="34"/>
                  <a:pt x="106" y="27"/>
                </a:cubicBezTo>
                <a:cubicBezTo>
                  <a:pt x="106" y="24"/>
                  <a:pt x="105" y="20"/>
                  <a:pt x="102" y="17"/>
                </a:cubicBezTo>
                <a:cubicBezTo>
                  <a:pt x="100" y="16"/>
                  <a:pt x="99" y="14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2" y="9"/>
                  <a:pt x="95" y="6"/>
                </a:cubicBezTo>
                <a:cubicBezTo>
                  <a:pt x="96" y="4"/>
                  <a:pt x="99" y="4"/>
                  <a:pt x="99" y="4"/>
                </a:cubicBezTo>
                <a:cubicBezTo>
                  <a:pt x="99" y="4"/>
                  <a:pt x="95" y="0"/>
                  <a:pt x="83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1" y="3"/>
                  <a:pt x="80" y="4"/>
                  <a:pt x="79" y="4"/>
                </a:cubicBezTo>
                <a:cubicBezTo>
                  <a:pt x="72" y="6"/>
                  <a:pt x="65" y="8"/>
                  <a:pt x="59" y="13"/>
                </a:cubicBezTo>
                <a:cubicBezTo>
                  <a:pt x="55" y="16"/>
                  <a:pt x="52" y="20"/>
                  <a:pt x="51" y="25"/>
                </a:cubicBezTo>
                <a:cubicBezTo>
                  <a:pt x="51" y="28"/>
                  <a:pt x="51" y="31"/>
                  <a:pt x="51" y="34"/>
                </a:cubicBezTo>
                <a:cubicBezTo>
                  <a:pt x="51" y="38"/>
                  <a:pt x="51" y="37"/>
                  <a:pt x="51" y="42"/>
                </a:cubicBezTo>
                <a:cubicBezTo>
                  <a:pt x="51" y="43"/>
                  <a:pt x="51" y="44"/>
                  <a:pt x="50" y="44"/>
                </a:cubicBezTo>
                <a:cubicBezTo>
                  <a:pt x="48" y="45"/>
                  <a:pt x="48" y="46"/>
                  <a:pt x="48" y="48"/>
                </a:cubicBezTo>
                <a:cubicBezTo>
                  <a:pt x="49" y="49"/>
                  <a:pt x="48" y="50"/>
                  <a:pt x="49" y="51"/>
                </a:cubicBezTo>
                <a:cubicBezTo>
                  <a:pt x="49" y="54"/>
                  <a:pt x="50" y="57"/>
                  <a:pt x="51" y="59"/>
                </a:cubicBezTo>
                <a:cubicBezTo>
                  <a:pt x="51" y="62"/>
                  <a:pt x="53" y="64"/>
                  <a:pt x="53" y="66"/>
                </a:cubicBezTo>
                <a:cubicBezTo>
                  <a:pt x="54" y="70"/>
                  <a:pt x="55" y="74"/>
                  <a:pt x="58" y="77"/>
                </a:cubicBezTo>
                <a:cubicBezTo>
                  <a:pt x="59" y="78"/>
                  <a:pt x="59" y="79"/>
                  <a:pt x="59" y="79"/>
                </a:cubicBezTo>
                <a:cubicBezTo>
                  <a:pt x="59" y="83"/>
                  <a:pt x="58" y="86"/>
                  <a:pt x="58" y="89"/>
                </a:cubicBezTo>
                <a:cubicBezTo>
                  <a:pt x="58" y="90"/>
                  <a:pt x="57" y="91"/>
                  <a:pt x="57" y="91"/>
                </a:cubicBezTo>
                <a:cubicBezTo>
                  <a:pt x="54" y="91"/>
                  <a:pt x="54" y="93"/>
                  <a:pt x="54" y="95"/>
                </a:cubicBezTo>
                <a:cubicBezTo>
                  <a:pt x="53" y="97"/>
                  <a:pt x="52" y="99"/>
                  <a:pt x="51" y="102"/>
                </a:cubicBezTo>
                <a:cubicBezTo>
                  <a:pt x="51" y="102"/>
                  <a:pt x="50" y="103"/>
                  <a:pt x="50" y="103"/>
                </a:cubicBezTo>
                <a:cubicBezTo>
                  <a:pt x="46" y="105"/>
                  <a:pt x="42" y="107"/>
                  <a:pt x="38" y="108"/>
                </a:cubicBezTo>
                <a:cubicBezTo>
                  <a:pt x="33" y="110"/>
                  <a:pt x="29" y="112"/>
                  <a:pt x="25" y="114"/>
                </a:cubicBezTo>
                <a:cubicBezTo>
                  <a:pt x="21" y="116"/>
                  <a:pt x="17" y="118"/>
                  <a:pt x="13" y="120"/>
                </a:cubicBezTo>
                <a:cubicBezTo>
                  <a:pt x="10" y="122"/>
                  <a:pt x="8" y="123"/>
                  <a:pt x="6" y="125"/>
                </a:cubicBezTo>
                <a:cubicBezTo>
                  <a:pt x="0" y="149"/>
                  <a:pt x="0" y="149"/>
                  <a:pt x="0" y="149"/>
                </a:cubicBezTo>
                <a:cubicBezTo>
                  <a:pt x="24" y="149"/>
                  <a:pt x="39" y="165"/>
                  <a:pt x="61" y="170"/>
                </a:cubicBezTo>
                <a:cubicBezTo>
                  <a:pt x="61" y="170"/>
                  <a:pt x="61" y="170"/>
                  <a:pt x="61" y="170"/>
                </a:cubicBezTo>
                <a:cubicBezTo>
                  <a:pt x="61" y="170"/>
                  <a:pt x="77" y="175"/>
                  <a:pt x="90" y="171"/>
                </a:cubicBezTo>
                <a:cubicBezTo>
                  <a:pt x="93" y="171"/>
                  <a:pt x="95" y="170"/>
                  <a:pt x="97" y="169"/>
                </a:cubicBezTo>
                <a:cubicBezTo>
                  <a:pt x="117" y="162"/>
                  <a:pt x="143" y="149"/>
                  <a:pt x="157" y="149"/>
                </a:cubicBezTo>
                <a:lnTo>
                  <a:pt x="151" y="125"/>
                </a:lnTo>
                <a:close/>
                <a:moveTo>
                  <a:pt x="62" y="158"/>
                </a:moveTo>
                <a:cubicBezTo>
                  <a:pt x="62" y="157"/>
                  <a:pt x="62" y="157"/>
                  <a:pt x="62" y="157"/>
                </a:cubicBezTo>
                <a:cubicBezTo>
                  <a:pt x="62" y="157"/>
                  <a:pt x="62" y="157"/>
                  <a:pt x="62" y="157"/>
                </a:cubicBezTo>
                <a:lnTo>
                  <a:pt x="62" y="15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8" name="Freeform 101"/>
          <p:cNvSpPr>
            <a:spLocks noEditPoints="1"/>
          </p:cNvSpPr>
          <p:nvPr/>
        </p:nvSpPr>
        <p:spPr bwMode="auto">
          <a:xfrm>
            <a:off x="8011699" y="3251745"/>
            <a:ext cx="596612" cy="55196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9" name="Freeform 66"/>
          <p:cNvSpPr>
            <a:spLocks noEditPoints="1"/>
          </p:cNvSpPr>
          <p:nvPr/>
        </p:nvSpPr>
        <p:spPr bwMode="auto">
          <a:xfrm>
            <a:off x="7866207" y="2521339"/>
            <a:ext cx="330200" cy="256117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0" name="Freeform 64"/>
          <p:cNvSpPr>
            <a:spLocks noEditPoints="1"/>
          </p:cNvSpPr>
          <p:nvPr/>
        </p:nvSpPr>
        <p:spPr bwMode="auto">
          <a:xfrm rot="19719836">
            <a:off x="10317333" y="2706942"/>
            <a:ext cx="305411" cy="459831"/>
          </a:xfrm>
          <a:custGeom>
            <a:avLst/>
            <a:gdLst/>
            <a:ahLst/>
            <a:cxnLst>
              <a:cxn ang="0">
                <a:pos x="37" y="20"/>
              </a:cxn>
              <a:cxn ang="0">
                <a:pos x="20" y="40"/>
              </a:cxn>
              <a:cxn ang="0">
                <a:pos x="11" y="47"/>
              </a:cxn>
              <a:cxn ang="0">
                <a:pos x="11" y="48"/>
              </a:cxn>
              <a:cxn ang="0">
                <a:pos x="15" y="54"/>
              </a:cxn>
              <a:cxn ang="0">
                <a:pos x="7" y="62"/>
              </a:cxn>
              <a:cxn ang="0">
                <a:pos x="0" y="54"/>
              </a:cxn>
              <a:cxn ang="0">
                <a:pos x="4" y="48"/>
              </a:cxn>
              <a:cxn ang="0">
                <a:pos x="4" y="15"/>
              </a:cxn>
              <a:cxn ang="0">
                <a:pos x="0" y="8"/>
              </a:cxn>
              <a:cxn ang="0">
                <a:pos x="7" y="0"/>
              </a:cxn>
              <a:cxn ang="0">
                <a:pos x="15" y="8"/>
              </a:cxn>
              <a:cxn ang="0">
                <a:pos x="11" y="15"/>
              </a:cxn>
              <a:cxn ang="0">
                <a:pos x="11" y="35"/>
              </a:cxn>
              <a:cxn ang="0">
                <a:pos x="18" y="33"/>
              </a:cxn>
              <a:cxn ang="0">
                <a:pos x="29" y="20"/>
              </a:cxn>
              <a:cxn ang="0">
                <a:pos x="25" y="13"/>
              </a:cxn>
              <a:cxn ang="0">
                <a:pos x="33" y="6"/>
              </a:cxn>
              <a:cxn ang="0">
                <a:pos x="41" y="13"/>
              </a:cxn>
              <a:cxn ang="0">
                <a:pos x="37" y="20"/>
              </a:cxn>
              <a:cxn ang="0">
                <a:pos x="7" y="4"/>
              </a:cxn>
              <a:cxn ang="0">
                <a:pos x="4" y="8"/>
              </a:cxn>
              <a:cxn ang="0">
                <a:pos x="7" y="12"/>
              </a:cxn>
              <a:cxn ang="0">
                <a:pos x="11" y="8"/>
              </a:cxn>
              <a:cxn ang="0">
                <a:pos x="7" y="4"/>
              </a:cxn>
              <a:cxn ang="0">
                <a:pos x="7" y="51"/>
              </a:cxn>
              <a:cxn ang="0">
                <a:pos x="4" y="54"/>
              </a:cxn>
              <a:cxn ang="0">
                <a:pos x="7" y="58"/>
              </a:cxn>
              <a:cxn ang="0">
                <a:pos x="11" y="54"/>
              </a:cxn>
              <a:cxn ang="0">
                <a:pos x="7" y="51"/>
              </a:cxn>
              <a:cxn ang="0">
                <a:pos x="33" y="9"/>
              </a:cxn>
              <a:cxn ang="0">
                <a:pos x="29" y="13"/>
              </a:cxn>
              <a:cxn ang="0">
                <a:pos x="33" y="17"/>
              </a:cxn>
              <a:cxn ang="0">
                <a:pos x="37" y="13"/>
              </a:cxn>
              <a:cxn ang="0">
                <a:pos x="33" y="9"/>
              </a:cxn>
            </a:cxnLst>
            <a:rect l="0" t="0" r="r" b="b"/>
            <a:pathLst>
              <a:path w="41" h="62">
                <a:moveTo>
                  <a:pt x="37" y="20"/>
                </a:moveTo>
                <a:cubicBezTo>
                  <a:pt x="37" y="34"/>
                  <a:pt x="27" y="38"/>
                  <a:pt x="20" y="40"/>
                </a:cubicBezTo>
                <a:cubicBezTo>
                  <a:pt x="13" y="42"/>
                  <a:pt x="11" y="43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4" y="49"/>
                  <a:pt x="15" y="52"/>
                  <a:pt x="15" y="54"/>
                </a:cubicBezTo>
                <a:cubicBezTo>
                  <a:pt x="15" y="59"/>
                  <a:pt x="12" y="62"/>
                  <a:pt x="7" y="62"/>
                </a:cubicBezTo>
                <a:cubicBezTo>
                  <a:pt x="3" y="62"/>
                  <a:pt x="0" y="59"/>
                  <a:pt x="0" y="54"/>
                </a:cubicBezTo>
                <a:cubicBezTo>
                  <a:pt x="0" y="52"/>
                  <a:pt x="1" y="49"/>
                  <a:pt x="4" y="48"/>
                </a:cubicBezTo>
                <a:cubicBezTo>
                  <a:pt x="4" y="15"/>
                  <a:pt x="4" y="15"/>
                  <a:pt x="4" y="15"/>
                </a:cubicBezTo>
                <a:cubicBezTo>
                  <a:pt x="1" y="14"/>
                  <a:pt x="0" y="11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2" y="0"/>
                  <a:pt x="15" y="4"/>
                  <a:pt x="15" y="8"/>
                </a:cubicBezTo>
                <a:cubicBezTo>
                  <a:pt x="15" y="11"/>
                  <a:pt x="14" y="14"/>
                  <a:pt x="11" y="15"/>
                </a:cubicBezTo>
                <a:cubicBezTo>
                  <a:pt x="11" y="35"/>
                  <a:pt x="11" y="35"/>
                  <a:pt x="11" y="35"/>
                </a:cubicBezTo>
                <a:cubicBezTo>
                  <a:pt x="13" y="34"/>
                  <a:pt x="16" y="33"/>
                  <a:pt x="18" y="33"/>
                </a:cubicBezTo>
                <a:cubicBezTo>
                  <a:pt x="25" y="30"/>
                  <a:pt x="29" y="28"/>
                  <a:pt x="29" y="20"/>
                </a:cubicBezTo>
                <a:cubicBezTo>
                  <a:pt x="27" y="19"/>
                  <a:pt x="25" y="16"/>
                  <a:pt x="25" y="13"/>
                </a:cubicBezTo>
                <a:cubicBezTo>
                  <a:pt x="25" y="9"/>
                  <a:pt x="29" y="6"/>
                  <a:pt x="33" y="6"/>
                </a:cubicBezTo>
                <a:cubicBezTo>
                  <a:pt x="37" y="6"/>
                  <a:pt x="41" y="9"/>
                  <a:pt x="41" y="13"/>
                </a:cubicBezTo>
                <a:cubicBezTo>
                  <a:pt x="41" y="16"/>
                  <a:pt x="39" y="19"/>
                  <a:pt x="37" y="20"/>
                </a:cubicBezTo>
                <a:close/>
                <a:moveTo>
                  <a:pt x="7" y="4"/>
                </a:moveTo>
                <a:cubicBezTo>
                  <a:pt x="5" y="4"/>
                  <a:pt x="4" y="6"/>
                  <a:pt x="4" y="8"/>
                </a:cubicBezTo>
                <a:cubicBezTo>
                  <a:pt x="4" y="10"/>
                  <a:pt x="5" y="12"/>
                  <a:pt x="7" y="12"/>
                </a:cubicBezTo>
                <a:cubicBezTo>
                  <a:pt x="10" y="12"/>
                  <a:pt x="11" y="10"/>
                  <a:pt x="11" y="8"/>
                </a:cubicBezTo>
                <a:cubicBezTo>
                  <a:pt x="11" y="6"/>
                  <a:pt x="10" y="4"/>
                  <a:pt x="7" y="4"/>
                </a:cubicBezTo>
                <a:close/>
                <a:moveTo>
                  <a:pt x="7" y="51"/>
                </a:moveTo>
                <a:cubicBezTo>
                  <a:pt x="5" y="51"/>
                  <a:pt x="4" y="52"/>
                  <a:pt x="4" y="54"/>
                </a:cubicBezTo>
                <a:cubicBezTo>
                  <a:pt x="4" y="57"/>
                  <a:pt x="5" y="58"/>
                  <a:pt x="7" y="58"/>
                </a:cubicBezTo>
                <a:cubicBezTo>
                  <a:pt x="10" y="58"/>
                  <a:pt x="11" y="57"/>
                  <a:pt x="11" y="54"/>
                </a:cubicBezTo>
                <a:cubicBezTo>
                  <a:pt x="11" y="52"/>
                  <a:pt x="10" y="51"/>
                  <a:pt x="7" y="51"/>
                </a:cubicBezTo>
                <a:close/>
                <a:moveTo>
                  <a:pt x="33" y="9"/>
                </a:moveTo>
                <a:cubicBezTo>
                  <a:pt x="31" y="9"/>
                  <a:pt x="29" y="11"/>
                  <a:pt x="29" y="13"/>
                </a:cubicBezTo>
                <a:cubicBezTo>
                  <a:pt x="29" y="15"/>
                  <a:pt x="31" y="17"/>
                  <a:pt x="33" y="17"/>
                </a:cubicBezTo>
                <a:cubicBezTo>
                  <a:pt x="35" y="17"/>
                  <a:pt x="37" y="15"/>
                  <a:pt x="37" y="13"/>
                </a:cubicBezTo>
                <a:cubicBezTo>
                  <a:pt x="37" y="11"/>
                  <a:pt x="35" y="9"/>
                  <a:pt x="33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1" name="Freeform 118"/>
          <p:cNvSpPr>
            <a:spLocks noEditPoints="1"/>
          </p:cNvSpPr>
          <p:nvPr/>
        </p:nvSpPr>
        <p:spPr bwMode="auto">
          <a:xfrm>
            <a:off x="8818707" y="2176447"/>
            <a:ext cx="315384" cy="30691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2" name="Freeform 13"/>
          <p:cNvSpPr>
            <a:spLocks noEditPoints="1"/>
          </p:cNvSpPr>
          <p:nvPr/>
        </p:nvSpPr>
        <p:spPr bwMode="auto">
          <a:xfrm rot="905060">
            <a:off x="10742757" y="3730080"/>
            <a:ext cx="279400" cy="279400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40" y="60"/>
              </a:cxn>
              <a:cxn ang="0">
                <a:pos x="36" y="61"/>
              </a:cxn>
              <a:cxn ang="0">
                <a:pos x="33" y="60"/>
              </a:cxn>
              <a:cxn ang="0">
                <a:pos x="4" y="31"/>
              </a:cxn>
              <a:cxn ang="0">
                <a:pos x="0" y="22"/>
              </a:cxn>
              <a:cxn ang="0">
                <a:pos x="0" y="6"/>
              </a:cxn>
              <a:cxn ang="0">
                <a:pos x="6" y="0"/>
              </a:cxn>
              <a:cxn ang="0">
                <a:pos x="22" y="0"/>
              </a:cxn>
              <a:cxn ang="0">
                <a:pos x="31" y="4"/>
              </a:cxn>
              <a:cxn ang="0">
                <a:pos x="60" y="33"/>
              </a:cxn>
              <a:cxn ang="0">
                <a:pos x="61" y="36"/>
              </a:cxn>
              <a:cxn ang="0">
                <a:pos x="60" y="40"/>
              </a:cxn>
              <a:cxn ang="0">
                <a:pos x="13" y="8"/>
              </a:cxn>
              <a:cxn ang="0">
                <a:pos x="8" y="13"/>
              </a:cxn>
              <a:cxn ang="0">
                <a:pos x="13" y="18"/>
              </a:cxn>
              <a:cxn ang="0">
                <a:pos x="18" y="13"/>
              </a:cxn>
              <a:cxn ang="0">
                <a:pos x="13" y="8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3" name="Freeform 57"/>
          <p:cNvSpPr>
            <a:spLocks noEditPoints="1"/>
          </p:cNvSpPr>
          <p:nvPr/>
        </p:nvSpPr>
        <p:spPr bwMode="auto">
          <a:xfrm rot="19923664">
            <a:off x="9697379" y="2099515"/>
            <a:ext cx="298451" cy="264584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54" name="Group 177"/>
          <p:cNvGrpSpPr/>
          <p:nvPr/>
        </p:nvGrpSpPr>
        <p:grpSpPr>
          <a:xfrm>
            <a:off x="9045191" y="3584031"/>
            <a:ext cx="1710267" cy="1866900"/>
            <a:chOff x="6783893" y="2688023"/>
            <a:chExt cx="1282700" cy="1400175"/>
          </a:xfrm>
        </p:grpSpPr>
        <p:sp>
          <p:nvSpPr>
            <p:cNvPr id="55" name="Freeform 109"/>
            <p:cNvSpPr>
              <a:spLocks/>
            </p:cNvSpPr>
            <p:nvPr/>
          </p:nvSpPr>
          <p:spPr bwMode="auto">
            <a:xfrm>
              <a:off x="7182355" y="3343660"/>
              <a:ext cx="884238" cy="744538"/>
            </a:xfrm>
            <a:custGeom>
              <a:avLst/>
              <a:gdLst/>
              <a:ahLst/>
              <a:cxnLst>
                <a:cxn ang="0">
                  <a:pos x="557" y="0"/>
                </a:cxn>
                <a:cxn ang="0">
                  <a:pos x="441" y="296"/>
                </a:cxn>
                <a:cxn ang="0">
                  <a:pos x="0" y="469"/>
                </a:cxn>
                <a:cxn ang="0">
                  <a:pos x="118" y="170"/>
                </a:cxn>
                <a:cxn ang="0">
                  <a:pos x="557" y="0"/>
                </a:cxn>
              </a:cxnLst>
              <a:rect l="0" t="0" r="r" b="b"/>
              <a:pathLst>
                <a:path w="557" h="469">
                  <a:moveTo>
                    <a:pt x="557" y="0"/>
                  </a:moveTo>
                  <a:lnTo>
                    <a:pt x="441" y="296"/>
                  </a:lnTo>
                  <a:lnTo>
                    <a:pt x="0" y="469"/>
                  </a:lnTo>
                  <a:lnTo>
                    <a:pt x="118" y="170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6" name="Freeform 110"/>
            <p:cNvSpPr>
              <a:spLocks/>
            </p:cNvSpPr>
            <p:nvPr/>
          </p:nvSpPr>
          <p:spPr bwMode="auto">
            <a:xfrm>
              <a:off x="6783893" y="2905510"/>
              <a:ext cx="585788" cy="1182688"/>
            </a:xfrm>
            <a:custGeom>
              <a:avLst/>
              <a:gdLst/>
              <a:ahLst/>
              <a:cxnLst>
                <a:cxn ang="0">
                  <a:pos x="369" y="446"/>
                </a:cxn>
                <a:cxn ang="0">
                  <a:pos x="251" y="745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69" y="446"/>
                </a:cxn>
              </a:cxnLst>
              <a:rect l="0" t="0" r="r" b="b"/>
              <a:pathLst>
                <a:path w="369" h="745">
                  <a:moveTo>
                    <a:pt x="369" y="446"/>
                  </a:moveTo>
                  <a:lnTo>
                    <a:pt x="251" y="745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69" y="4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7" name="Freeform 111"/>
            <p:cNvSpPr>
              <a:spLocks/>
            </p:cNvSpPr>
            <p:nvPr/>
          </p:nvSpPr>
          <p:spPr bwMode="auto">
            <a:xfrm>
              <a:off x="6971218" y="2688023"/>
              <a:ext cx="1095375" cy="925513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94" y="28"/>
                </a:cxn>
                <a:cxn ang="0">
                  <a:pos x="183" y="0"/>
                </a:cxn>
                <a:cxn ang="0">
                  <a:pos x="236" y="85"/>
                </a:cxn>
                <a:cxn ang="0">
                  <a:pos x="291" y="174"/>
                </a:cxn>
                <a:cxn ang="0">
                  <a:pos x="202" y="209"/>
                </a:cxn>
                <a:cxn ang="0">
                  <a:pos x="106" y="246"/>
                </a:cxn>
                <a:cxn ang="0">
                  <a:pos x="51" y="150"/>
                </a:cxn>
                <a:cxn ang="0">
                  <a:pos x="0" y="58"/>
                </a:cxn>
              </a:cxnLst>
              <a:rect l="0" t="0" r="r" b="b"/>
              <a:pathLst>
                <a:path w="291" h="246">
                  <a:moveTo>
                    <a:pt x="0" y="58"/>
                  </a:moveTo>
                  <a:cubicBezTo>
                    <a:pt x="32" y="48"/>
                    <a:pt x="63" y="38"/>
                    <a:pt x="94" y="28"/>
                  </a:cubicBezTo>
                  <a:cubicBezTo>
                    <a:pt x="124" y="19"/>
                    <a:pt x="154" y="10"/>
                    <a:pt x="183" y="0"/>
                  </a:cubicBezTo>
                  <a:cubicBezTo>
                    <a:pt x="200" y="28"/>
                    <a:pt x="218" y="56"/>
                    <a:pt x="236" y="85"/>
                  </a:cubicBezTo>
                  <a:cubicBezTo>
                    <a:pt x="254" y="114"/>
                    <a:pt x="273" y="144"/>
                    <a:pt x="291" y="174"/>
                  </a:cubicBezTo>
                  <a:cubicBezTo>
                    <a:pt x="262" y="185"/>
                    <a:pt x="232" y="197"/>
                    <a:pt x="202" y="209"/>
                  </a:cubicBezTo>
                  <a:cubicBezTo>
                    <a:pt x="170" y="221"/>
                    <a:pt x="138" y="234"/>
                    <a:pt x="106" y="246"/>
                  </a:cubicBezTo>
                  <a:cubicBezTo>
                    <a:pt x="87" y="214"/>
                    <a:pt x="69" y="182"/>
                    <a:pt x="51" y="150"/>
                  </a:cubicBezTo>
                  <a:cubicBezTo>
                    <a:pt x="34" y="119"/>
                    <a:pt x="17" y="88"/>
                    <a:pt x="0" y="5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58" name="Group 176"/>
          <p:cNvGrpSpPr/>
          <p:nvPr/>
        </p:nvGrpSpPr>
        <p:grpSpPr>
          <a:xfrm>
            <a:off x="8145608" y="3939631"/>
            <a:ext cx="1401233" cy="1621367"/>
            <a:chOff x="6109205" y="2954723"/>
            <a:chExt cx="1050925" cy="1216025"/>
          </a:xfrm>
        </p:grpSpPr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6388605" y="3470660"/>
              <a:ext cx="771525" cy="700088"/>
            </a:xfrm>
            <a:custGeom>
              <a:avLst/>
              <a:gdLst/>
              <a:ahLst/>
              <a:cxnLst>
                <a:cxn ang="0">
                  <a:pos x="486" y="0"/>
                </a:cxn>
                <a:cxn ang="0">
                  <a:pos x="367" y="297"/>
                </a:cxn>
                <a:cxn ang="0">
                  <a:pos x="0" y="441"/>
                </a:cxn>
                <a:cxn ang="0">
                  <a:pos x="116" y="145"/>
                </a:cxn>
                <a:cxn ang="0">
                  <a:pos x="486" y="0"/>
                </a:cxn>
              </a:cxnLst>
              <a:rect l="0" t="0" r="r" b="b"/>
              <a:pathLst>
                <a:path w="486" h="441">
                  <a:moveTo>
                    <a:pt x="486" y="0"/>
                  </a:moveTo>
                  <a:lnTo>
                    <a:pt x="367" y="297"/>
                  </a:lnTo>
                  <a:lnTo>
                    <a:pt x="0" y="441"/>
                  </a:lnTo>
                  <a:lnTo>
                    <a:pt x="116" y="145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6109205" y="3132523"/>
              <a:ext cx="466725" cy="1038225"/>
            </a:xfrm>
            <a:custGeom>
              <a:avLst/>
              <a:gdLst/>
              <a:ahLst/>
              <a:cxnLst>
                <a:cxn ang="0">
                  <a:pos x="294" y="358"/>
                </a:cxn>
                <a:cxn ang="0">
                  <a:pos x="176" y="654"/>
                </a:cxn>
                <a:cxn ang="0">
                  <a:pos x="0" y="299"/>
                </a:cxn>
                <a:cxn ang="0">
                  <a:pos x="119" y="0"/>
                </a:cxn>
                <a:cxn ang="0">
                  <a:pos x="294" y="358"/>
                </a:cxn>
              </a:cxnLst>
              <a:rect l="0" t="0" r="r" b="b"/>
              <a:pathLst>
                <a:path w="294" h="654">
                  <a:moveTo>
                    <a:pt x="294" y="358"/>
                  </a:moveTo>
                  <a:lnTo>
                    <a:pt x="176" y="654"/>
                  </a:lnTo>
                  <a:lnTo>
                    <a:pt x="0" y="299"/>
                  </a:lnTo>
                  <a:lnTo>
                    <a:pt x="119" y="0"/>
                  </a:lnTo>
                  <a:lnTo>
                    <a:pt x="294" y="35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6291768" y="2954723"/>
              <a:ext cx="865188" cy="749300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79" y="23"/>
                </a:cxn>
                <a:cxn ang="0">
                  <a:pos x="154" y="0"/>
                </a:cxn>
                <a:cxn ang="0">
                  <a:pos x="191" y="67"/>
                </a:cxn>
                <a:cxn ang="0">
                  <a:pos x="230" y="138"/>
                </a:cxn>
                <a:cxn ang="0">
                  <a:pos x="155" y="167"/>
                </a:cxn>
                <a:cxn ang="0">
                  <a:pos x="74" y="199"/>
                </a:cxn>
                <a:cxn ang="0">
                  <a:pos x="36" y="122"/>
                </a:cxn>
                <a:cxn ang="0">
                  <a:pos x="0" y="48"/>
                </a:cxn>
              </a:cxnLst>
              <a:rect l="0" t="0" r="r" b="b"/>
              <a:pathLst>
                <a:path w="230" h="199">
                  <a:moveTo>
                    <a:pt x="0" y="48"/>
                  </a:moveTo>
                  <a:cubicBezTo>
                    <a:pt x="27" y="40"/>
                    <a:pt x="53" y="31"/>
                    <a:pt x="79" y="23"/>
                  </a:cubicBezTo>
                  <a:cubicBezTo>
                    <a:pt x="105" y="15"/>
                    <a:pt x="129" y="7"/>
                    <a:pt x="154" y="0"/>
                  </a:cubicBezTo>
                  <a:cubicBezTo>
                    <a:pt x="166" y="22"/>
                    <a:pt x="178" y="44"/>
                    <a:pt x="191" y="67"/>
                  </a:cubicBezTo>
                  <a:cubicBezTo>
                    <a:pt x="204" y="90"/>
                    <a:pt x="217" y="114"/>
                    <a:pt x="230" y="138"/>
                  </a:cubicBezTo>
                  <a:cubicBezTo>
                    <a:pt x="206" y="147"/>
                    <a:pt x="180" y="157"/>
                    <a:pt x="155" y="167"/>
                  </a:cubicBezTo>
                  <a:cubicBezTo>
                    <a:pt x="128" y="178"/>
                    <a:pt x="101" y="188"/>
                    <a:pt x="74" y="199"/>
                  </a:cubicBezTo>
                  <a:cubicBezTo>
                    <a:pt x="61" y="173"/>
                    <a:pt x="48" y="147"/>
                    <a:pt x="36" y="122"/>
                  </a:cubicBezTo>
                  <a:cubicBezTo>
                    <a:pt x="24" y="97"/>
                    <a:pt x="12" y="72"/>
                    <a:pt x="0" y="48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62" name="Freeform 229"/>
          <p:cNvSpPr>
            <a:spLocks noEditPoints="1"/>
          </p:cNvSpPr>
          <p:nvPr/>
        </p:nvSpPr>
        <p:spPr bwMode="auto">
          <a:xfrm rot="20043309">
            <a:off x="8760574" y="4195617"/>
            <a:ext cx="463961" cy="467116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122"/>
          <p:cNvSpPr>
            <a:spLocks noEditPoints="1"/>
          </p:cNvSpPr>
          <p:nvPr/>
        </p:nvSpPr>
        <p:spPr bwMode="auto">
          <a:xfrm rot="20052358">
            <a:off x="9842499" y="3935704"/>
            <a:ext cx="357716" cy="514467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5" name="矩形 64"/>
          <p:cNvSpPr/>
          <p:nvPr/>
        </p:nvSpPr>
        <p:spPr>
          <a:xfrm>
            <a:off x="1899315" y="2777456"/>
            <a:ext cx="50016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500"/>
              </a:spcBef>
              <a:defRPr sz="1400" b="0">
                <a:solidFill>
                  <a:srgbClr val="3E2723"/>
                </a:solidFill>
                <a:latin typeface="Microsoft JhengHei"/>
              </a:defRPr>
            </a:pPr>
            <a:r>
              <a:rPr lang="zh-TW" altLang="en-US" sz="2000" dirty="0">
                <a:solidFill/>
                <a:latin typeface="Microsoft JhengHei"/>
              </a:rPr>
              <a:t>將國家丙、乙級檢定融入日常實習，三年有系統地考取多張烘焙、餐調專業證照。</a:t>
            </a:r>
          </a:p>
        </p:txBody>
      </p:sp>
      <p:sp>
        <p:nvSpPr>
          <p:cNvPr id="66" name="矩形 65"/>
          <p:cNvSpPr/>
          <p:nvPr/>
        </p:nvSpPr>
        <p:spPr>
          <a:xfrm>
            <a:off x="1899315" y="3783103"/>
            <a:ext cx="4808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zh-TW" altLang="en-US" sz="2000" dirty="0">
                <a:solidFill/>
                <a:latin typeface="Microsoft JhengHei"/>
              </a:rPr>
              <a:t>不僅專精西點麵包，亦融合中西餐、飲品製作、菜單設計與營養、食農教育。</a:t>
            </a:r>
          </a:p>
        </p:txBody>
      </p:sp>
      <p:sp>
        <p:nvSpPr>
          <p:cNvPr id="67" name="矩形 66"/>
          <p:cNvSpPr/>
          <p:nvPr/>
        </p:nvSpPr>
        <p:spPr>
          <a:xfrm>
            <a:off x="1899315" y="4838916"/>
            <a:ext cx="4875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zh-TW" altLang="en-US" sz="2000" dirty="0">
                <a:solidFill/>
                <a:latin typeface="Microsoft JhengHei"/>
              </a:rPr>
              <a:t>結合頂級飯店實習與科技大學資源，提前熟悉業界職場，打造升學就業即戰力。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37E30B3B-99CD-4070-AE26-D7C13D9C0ED0}"/>
              </a:ext>
            </a:extLst>
          </p:cNvPr>
          <p:cNvSpPr/>
          <p:nvPr/>
        </p:nvSpPr>
        <p:spPr>
          <a:xfrm>
            <a:off x="1896219" y="1738458"/>
            <a:ext cx="4907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zh-TW" altLang="en-US" sz="2000" dirty="0">
                <a:solidFill/>
                <a:latin typeface="Microsoft JhengHei"/>
              </a:rPr>
              <a:t>培養學生餐館業、旅館業及餐飲業等觀光餐旅產業之基礎技術人才</a:t>
            </a:r>
            <a:endParaRPr lang="zh-CN" altLang="en-US" sz="2000" dirty="0">
              <a:solidFill/>
              <a:latin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890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2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課程規劃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5868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FA0E59FE-8B56-CC49-517C-D544620B9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835794"/>
              </p:ext>
            </p:extLst>
          </p:nvPr>
        </p:nvGraphicFramePr>
        <p:xfrm>
          <a:off x="1083393" y="862836"/>
          <a:ext cx="759346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089">
                  <a:extLst>
                    <a:ext uri="{9D8B030D-6E8A-4147-A177-3AD203B41FA5}">
                      <a16:colId xmlns:a16="http://schemas.microsoft.com/office/drawing/2014/main" val="2816174954"/>
                    </a:ext>
                  </a:extLst>
                </a:gridCol>
                <a:gridCol w="1418637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530723311"/>
                    </a:ext>
                  </a:extLst>
                </a:gridCol>
              </a:tblGrid>
              <a:tr h="27887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科別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年級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平均每週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515323"/>
                  </a:ext>
                </a:extLst>
              </a:tr>
              <a:tr h="800948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餐飲科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4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3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3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790603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372DB0-69ED-1C1A-3B66-93165C57E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774322"/>
              </p:ext>
            </p:extLst>
          </p:nvPr>
        </p:nvGraphicFramePr>
        <p:xfrm>
          <a:off x="1083393" y="3031319"/>
          <a:ext cx="7593468" cy="36051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97630">
                  <a:extLst>
                    <a:ext uri="{9D8B030D-6E8A-4147-A177-3AD203B41FA5}">
                      <a16:colId xmlns:a16="http://schemas.microsoft.com/office/drawing/2014/main" val="1204460556"/>
                    </a:ext>
                  </a:extLst>
                </a:gridCol>
                <a:gridCol w="1425096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009658284"/>
                    </a:ext>
                  </a:extLst>
                </a:gridCol>
              </a:tblGrid>
              <a:tr h="89979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餐技科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  <a:tr h="8881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烘焙食品科</a:t>
                      </a:r>
                      <a:endParaRPr lang="en-US" altLang="zh-TW" b="0" dirty="0">
                        <a:solidFill>
                          <a:schemeClr val="tx1"/>
                        </a:solidFill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共同科目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18038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第八節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355374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4A9FEC-C57E-ED4B-419F-88C488A31BC2}"/>
              </a:ext>
            </a:extLst>
          </p:cNvPr>
          <p:cNvSpPr txBox="1"/>
          <p:nvPr/>
        </p:nvSpPr>
        <p:spPr>
          <a:xfrm>
            <a:off x="417475" y="185728"/>
            <a:ext cx="79054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共同科目</a:t>
            </a:r>
            <a:r>
              <a:rPr lang="en-US" altLang="zh-TW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學分數差異表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F810865-CA11-EA2F-E8D4-A17116626360}"/>
              </a:ext>
            </a:extLst>
          </p:cNvPr>
          <p:cNvSpPr txBox="1"/>
          <p:nvPr/>
        </p:nvSpPr>
        <p:spPr>
          <a:xfrm>
            <a:off x="9003911" y="2274838"/>
            <a:ext cx="23391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餐旅群考科介紹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國文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英文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數學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專業科目一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19176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129331" y="248098"/>
            <a:ext cx="7358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烘焙食品科</a:t>
            </a:r>
            <a:r>
              <a:rPr lang="en-US" altLang="zh-TW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-</a:t>
            </a:r>
            <a:r>
              <a:rPr lang="zh-TW" altLang="en-US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課程規劃</a:t>
            </a:r>
            <a:endParaRPr lang="zh-CN" altLang="en-US" sz="3500" b="1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403408" y="1"/>
            <a:ext cx="2708749" cy="6857999"/>
            <a:chOff x="2200272" y="360363"/>
            <a:chExt cx="3514721" cy="9337667"/>
          </a:xfrm>
        </p:grpSpPr>
        <p:sp>
          <p:nvSpPr>
            <p:cNvPr id="23" name="Freeform 1"/>
            <p:cNvSpPr>
              <a:spLocks noChangeArrowheads="1"/>
            </p:cNvSpPr>
            <p:nvPr/>
          </p:nvSpPr>
          <p:spPr bwMode="auto">
            <a:xfrm>
              <a:off x="2200272" y="360363"/>
              <a:ext cx="1554161" cy="9337667"/>
            </a:xfrm>
            <a:custGeom>
              <a:avLst/>
              <a:gdLst>
                <a:gd name="T0" fmla="*/ 3267 w 4318"/>
                <a:gd name="T1" fmla="*/ 25661 h 25939"/>
                <a:gd name="T2" fmla="*/ 3188 w 4318"/>
                <a:gd name="T3" fmla="*/ 0 h 25939"/>
                <a:gd name="T4" fmla="*/ 3010 w 4318"/>
                <a:gd name="T5" fmla="*/ 1763 h 25939"/>
                <a:gd name="T6" fmla="*/ 1208 w 4318"/>
                <a:gd name="T7" fmla="*/ 99 h 25939"/>
                <a:gd name="T8" fmla="*/ 1030 w 4318"/>
                <a:gd name="T9" fmla="*/ 3842 h 25939"/>
                <a:gd name="T10" fmla="*/ 0 w 4318"/>
                <a:gd name="T11" fmla="*/ 25859 h 25939"/>
                <a:gd name="T12" fmla="*/ 1208 w 4318"/>
                <a:gd name="T13" fmla="*/ 24295 h 25939"/>
                <a:gd name="T14" fmla="*/ 3108 w 4318"/>
                <a:gd name="T15" fmla="*/ 25859 h 25939"/>
                <a:gd name="T16" fmla="*/ 4217 w 4318"/>
                <a:gd name="T17" fmla="*/ 25760 h 25939"/>
                <a:gd name="T18" fmla="*/ 3108 w 4318"/>
                <a:gd name="T19" fmla="*/ 2040 h 25939"/>
                <a:gd name="T20" fmla="*/ 1208 w 4318"/>
                <a:gd name="T21" fmla="*/ 2990 h 25939"/>
                <a:gd name="T22" fmla="*/ 3108 w 4318"/>
                <a:gd name="T23" fmla="*/ 23939 h 25939"/>
                <a:gd name="T24" fmla="*/ 1208 w 4318"/>
                <a:gd name="T25" fmla="*/ 22988 h 25939"/>
                <a:gd name="T26" fmla="*/ 3108 w 4318"/>
                <a:gd name="T27" fmla="*/ 23939 h 25939"/>
                <a:gd name="T28" fmla="*/ 1307 w 4318"/>
                <a:gd name="T29" fmla="*/ 22730 h 25939"/>
                <a:gd name="T30" fmla="*/ 3010 w 4318"/>
                <a:gd name="T31" fmla="*/ 21602 h 25939"/>
                <a:gd name="T32" fmla="*/ 3108 w 4318"/>
                <a:gd name="T33" fmla="*/ 21325 h 25939"/>
                <a:gd name="T34" fmla="*/ 1208 w 4318"/>
                <a:gd name="T35" fmla="*/ 20374 h 25939"/>
                <a:gd name="T36" fmla="*/ 3108 w 4318"/>
                <a:gd name="T37" fmla="*/ 21325 h 25939"/>
                <a:gd name="T38" fmla="*/ 1307 w 4318"/>
                <a:gd name="T39" fmla="*/ 20097 h 25939"/>
                <a:gd name="T40" fmla="*/ 3010 w 4318"/>
                <a:gd name="T41" fmla="*/ 18968 h 25939"/>
                <a:gd name="T42" fmla="*/ 3108 w 4318"/>
                <a:gd name="T43" fmla="*/ 18711 h 25939"/>
                <a:gd name="T44" fmla="*/ 1208 w 4318"/>
                <a:gd name="T45" fmla="*/ 17761 h 25939"/>
                <a:gd name="T46" fmla="*/ 3108 w 4318"/>
                <a:gd name="T47" fmla="*/ 18711 h 25939"/>
                <a:gd name="T48" fmla="*/ 1307 w 4318"/>
                <a:gd name="T49" fmla="*/ 17483 h 25939"/>
                <a:gd name="T50" fmla="*/ 3010 w 4318"/>
                <a:gd name="T51" fmla="*/ 16355 h 25939"/>
                <a:gd name="T52" fmla="*/ 3108 w 4318"/>
                <a:gd name="T53" fmla="*/ 16077 h 25939"/>
                <a:gd name="T54" fmla="*/ 1208 w 4318"/>
                <a:gd name="T55" fmla="*/ 15127 h 25939"/>
                <a:gd name="T56" fmla="*/ 3108 w 4318"/>
                <a:gd name="T57" fmla="*/ 16077 h 25939"/>
                <a:gd name="T58" fmla="*/ 1307 w 4318"/>
                <a:gd name="T59" fmla="*/ 14870 h 25939"/>
                <a:gd name="T60" fmla="*/ 3010 w 4318"/>
                <a:gd name="T61" fmla="*/ 13741 h 25939"/>
                <a:gd name="T62" fmla="*/ 3108 w 4318"/>
                <a:gd name="T63" fmla="*/ 13464 h 25939"/>
                <a:gd name="T64" fmla="*/ 1208 w 4318"/>
                <a:gd name="T65" fmla="*/ 12514 h 25939"/>
                <a:gd name="T66" fmla="*/ 3108 w 4318"/>
                <a:gd name="T67" fmla="*/ 13464 h 25939"/>
                <a:gd name="T68" fmla="*/ 1307 w 4318"/>
                <a:gd name="T69" fmla="*/ 12257 h 25939"/>
                <a:gd name="T70" fmla="*/ 3010 w 4318"/>
                <a:gd name="T71" fmla="*/ 11109 h 25939"/>
                <a:gd name="T72" fmla="*/ 3108 w 4318"/>
                <a:gd name="T73" fmla="*/ 10851 h 25939"/>
                <a:gd name="T74" fmla="*/ 1208 w 4318"/>
                <a:gd name="T75" fmla="*/ 9900 h 25939"/>
                <a:gd name="T76" fmla="*/ 3108 w 4318"/>
                <a:gd name="T77" fmla="*/ 10851 h 25939"/>
                <a:gd name="T78" fmla="*/ 1307 w 4318"/>
                <a:gd name="T79" fmla="*/ 9624 h 25939"/>
                <a:gd name="T80" fmla="*/ 3010 w 4318"/>
                <a:gd name="T81" fmla="*/ 8495 h 25939"/>
                <a:gd name="T82" fmla="*/ 3108 w 4318"/>
                <a:gd name="T83" fmla="*/ 8237 h 25939"/>
                <a:gd name="T84" fmla="*/ 1208 w 4318"/>
                <a:gd name="T85" fmla="*/ 7287 h 25939"/>
                <a:gd name="T86" fmla="*/ 3108 w 4318"/>
                <a:gd name="T87" fmla="*/ 8237 h 25939"/>
                <a:gd name="T88" fmla="*/ 1307 w 4318"/>
                <a:gd name="T89" fmla="*/ 7010 h 25939"/>
                <a:gd name="T90" fmla="*/ 3010 w 4318"/>
                <a:gd name="T91" fmla="*/ 5881 h 25939"/>
                <a:gd name="T92" fmla="*/ 3108 w 4318"/>
                <a:gd name="T93" fmla="*/ 5604 h 25939"/>
                <a:gd name="T94" fmla="*/ 1208 w 4318"/>
                <a:gd name="T95" fmla="*/ 4653 h 25939"/>
                <a:gd name="T96" fmla="*/ 3108 w 4318"/>
                <a:gd name="T97" fmla="*/ 5604 h 25939"/>
                <a:gd name="T98" fmla="*/ 1307 w 4318"/>
                <a:gd name="T99" fmla="*/ 4396 h 25939"/>
                <a:gd name="T100" fmla="*/ 1307 w 4318"/>
                <a:gd name="T101" fmla="*/ 3267 h 25939"/>
                <a:gd name="T102" fmla="*/ 3108 w 4318"/>
                <a:gd name="T103" fmla="*/ 4297 h 25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18" h="25939">
                  <a:moveTo>
                    <a:pt x="4217" y="25760"/>
                  </a:moveTo>
                  <a:lnTo>
                    <a:pt x="4217" y="25760"/>
                  </a:lnTo>
                  <a:cubicBezTo>
                    <a:pt x="3366" y="25760"/>
                    <a:pt x="3366" y="25760"/>
                    <a:pt x="3366" y="25760"/>
                  </a:cubicBezTo>
                  <a:cubicBezTo>
                    <a:pt x="3307" y="25760"/>
                    <a:pt x="3267" y="25720"/>
                    <a:pt x="3267" y="25661"/>
                  </a:cubicBezTo>
                  <a:cubicBezTo>
                    <a:pt x="3267" y="3842"/>
                    <a:pt x="3267" y="3842"/>
                    <a:pt x="3267" y="3842"/>
                  </a:cubicBezTo>
                  <a:cubicBezTo>
                    <a:pt x="3267" y="1406"/>
                    <a:pt x="3267" y="1406"/>
                    <a:pt x="3267" y="1406"/>
                  </a:cubicBezTo>
                  <a:cubicBezTo>
                    <a:pt x="3267" y="99"/>
                    <a:pt x="3267" y="99"/>
                    <a:pt x="3267" y="99"/>
                  </a:cubicBezTo>
                  <a:cubicBezTo>
                    <a:pt x="3267" y="40"/>
                    <a:pt x="3228" y="0"/>
                    <a:pt x="3188" y="0"/>
                  </a:cubicBezTo>
                  <a:cubicBezTo>
                    <a:pt x="3148" y="0"/>
                    <a:pt x="3108" y="40"/>
                    <a:pt x="3108" y="99"/>
                  </a:cubicBezTo>
                  <a:cubicBezTo>
                    <a:pt x="3108" y="1406"/>
                    <a:pt x="3108" y="1406"/>
                    <a:pt x="3108" y="1406"/>
                  </a:cubicBezTo>
                  <a:cubicBezTo>
                    <a:pt x="3108" y="1684"/>
                    <a:pt x="3108" y="1684"/>
                    <a:pt x="3108" y="1684"/>
                  </a:cubicBezTo>
                  <a:cubicBezTo>
                    <a:pt x="3108" y="1723"/>
                    <a:pt x="3050" y="1763"/>
                    <a:pt x="3010" y="1763"/>
                  </a:cubicBezTo>
                  <a:cubicBezTo>
                    <a:pt x="1307" y="1763"/>
                    <a:pt x="1307" y="1763"/>
                    <a:pt x="1307" y="1763"/>
                  </a:cubicBezTo>
                  <a:cubicBezTo>
                    <a:pt x="1248" y="1763"/>
                    <a:pt x="1208" y="1723"/>
                    <a:pt x="1208" y="1684"/>
                  </a:cubicBezTo>
                  <a:cubicBezTo>
                    <a:pt x="1208" y="1406"/>
                    <a:pt x="1208" y="1406"/>
                    <a:pt x="1208" y="1406"/>
                  </a:cubicBezTo>
                  <a:cubicBezTo>
                    <a:pt x="1208" y="99"/>
                    <a:pt x="1208" y="99"/>
                    <a:pt x="1208" y="99"/>
                  </a:cubicBezTo>
                  <a:cubicBezTo>
                    <a:pt x="1208" y="40"/>
                    <a:pt x="1168" y="0"/>
                    <a:pt x="1128" y="0"/>
                  </a:cubicBezTo>
                  <a:cubicBezTo>
                    <a:pt x="1070" y="0"/>
                    <a:pt x="1030" y="40"/>
                    <a:pt x="1030" y="99"/>
                  </a:cubicBezTo>
                  <a:cubicBezTo>
                    <a:pt x="1030" y="1406"/>
                    <a:pt x="1030" y="1406"/>
                    <a:pt x="1030" y="1406"/>
                  </a:cubicBezTo>
                  <a:cubicBezTo>
                    <a:pt x="1030" y="3842"/>
                    <a:pt x="1030" y="3842"/>
                    <a:pt x="1030" y="3842"/>
                  </a:cubicBezTo>
                  <a:cubicBezTo>
                    <a:pt x="1030" y="25661"/>
                    <a:pt x="1030" y="25661"/>
                    <a:pt x="1030" y="25661"/>
                  </a:cubicBezTo>
                  <a:cubicBezTo>
                    <a:pt x="1030" y="25720"/>
                    <a:pt x="990" y="25760"/>
                    <a:pt x="950" y="25760"/>
                  </a:cubicBezTo>
                  <a:cubicBezTo>
                    <a:pt x="99" y="25760"/>
                    <a:pt x="99" y="25760"/>
                    <a:pt x="99" y="25760"/>
                  </a:cubicBezTo>
                  <a:cubicBezTo>
                    <a:pt x="40" y="25760"/>
                    <a:pt x="0" y="25800"/>
                    <a:pt x="0" y="25859"/>
                  </a:cubicBezTo>
                  <a:cubicBezTo>
                    <a:pt x="0" y="25898"/>
                    <a:pt x="40" y="25938"/>
                    <a:pt x="99" y="25938"/>
                  </a:cubicBezTo>
                  <a:cubicBezTo>
                    <a:pt x="1128" y="25938"/>
                    <a:pt x="1128" y="25938"/>
                    <a:pt x="1128" y="25938"/>
                  </a:cubicBezTo>
                  <a:cubicBezTo>
                    <a:pt x="1168" y="25938"/>
                    <a:pt x="1208" y="25898"/>
                    <a:pt x="1208" y="25859"/>
                  </a:cubicBezTo>
                  <a:cubicBezTo>
                    <a:pt x="1208" y="24295"/>
                    <a:pt x="1208" y="24295"/>
                    <a:pt x="1208" y="24295"/>
                  </a:cubicBezTo>
                  <a:cubicBezTo>
                    <a:pt x="1208" y="24255"/>
                    <a:pt x="1248" y="24216"/>
                    <a:pt x="1307" y="24216"/>
                  </a:cubicBezTo>
                  <a:cubicBezTo>
                    <a:pt x="3010" y="24216"/>
                    <a:pt x="3010" y="24216"/>
                    <a:pt x="3010" y="24216"/>
                  </a:cubicBezTo>
                  <a:cubicBezTo>
                    <a:pt x="3050" y="24216"/>
                    <a:pt x="3108" y="24255"/>
                    <a:pt x="3108" y="24295"/>
                  </a:cubicBezTo>
                  <a:cubicBezTo>
                    <a:pt x="3108" y="25859"/>
                    <a:pt x="3108" y="25859"/>
                    <a:pt x="3108" y="25859"/>
                  </a:cubicBezTo>
                  <a:cubicBezTo>
                    <a:pt x="3108" y="25898"/>
                    <a:pt x="3148" y="25938"/>
                    <a:pt x="3188" y="25938"/>
                  </a:cubicBezTo>
                  <a:cubicBezTo>
                    <a:pt x="4217" y="25938"/>
                    <a:pt x="4217" y="25938"/>
                    <a:pt x="4217" y="25938"/>
                  </a:cubicBezTo>
                  <a:cubicBezTo>
                    <a:pt x="4277" y="25938"/>
                    <a:pt x="4317" y="25898"/>
                    <a:pt x="4317" y="25859"/>
                  </a:cubicBezTo>
                  <a:cubicBezTo>
                    <a:pt x="4317" y="25800"/>
                    <a:pt x="4277" y="25760"/>
                    <a:pt x="4217" y="25760"/>
                  </a:cubicBezTo>
                  <a:close/>
                  <a:moveTo>
                    <a:pt x="1307" y="1941"/>
                  </a:moveTo>
                  <a:lnTo>
                    <a:pt x="1307" y="1941"/>
                  </a:lnTo>
                  <a:cubicBezTo>
                    <a:pt x="3010" y="1941"/>
                    <a:pt x="3010" y="1941"/>
                    <a:pt x="3010" y="1941"/>
                  </a:cubicBezTo>
                  <a:cubicBezTo>
                    <a:pt x="3050" y="1941"/>
                    <a:pt x="3108" y="1980"/>
                    <a:pt x="3108" y="2040"/>
                  </a:cubicBezTo>
                  <a:cubicBezTo>
                    <a:pt x="3108" y="2990"/>
                    <a:pt x="3108" y="2990"/>
                    <a:pt x="3108" y="2990"/>
                  </a:cubicBezTo>
                  <a:cubicBezTo>
                    <a:pt x="3108" y="3029"/>
                    <a:pt x="3050" y="3089"/>
                    <a:pt x="3010" y="3089"/>
                  </a:cubicBezTo>
                  <a:cubicBezTo>
                    <a:pt x="1307" y="3089"/>
                    <a:pt x="1307" y="3089"/>
                    <a:pt x="1307" y="3089"/>
                  </a:cubicBezTo>
                  <a:cubicBezTo>
                    <a:pt x="1248" y="3089"/>
                    <a:pt x="1208" y="3029"/>
                    <a:pt x="1208" y="2990"/>
                  </a:cubicBezTo>
                  <a:cubicBezTo>
                    <a:pt x="1208" y="2040"/>
                    <a:pt x="1208" y="2040"/>
                    <a:pt x="1208" y="2040"/>
                  </a:cubicBezTo>
                  <a:cubicBezTo>
                    <a:pt x="1208" y="1980"/>
                    <a:pt x="1248" y="1941"/>
                    <a:pt x="1307" y="1941"/>
                  </a:cubicBezTo>
                  <a:close/>
                  <a:moveTo>
                    <a:pt x="3108" y="23939"/>
                  </a:moveTo>
                  <a:lnTo>
                    <a:pt x="3108" y="23939"/>
                  </a:lnTo>
                  <a:cubicBezTo>
                    <a:pt x="3108" y="23998"/>
                    <a:pt x="3050" y="24037"/>
                    <a:pt x="3010" y="24037"/>
                  </a:cubicBezTo>
                  <a:cubicBezTo>
                    <a:pt x="1307" y="24037"/>
                    <a:pt x="1307" y="24037"/>
                    <a:pt x="1307" y="24037"/>
                  </a:cubicBezTo>
                  <a:cubicBezTo>
                    <a:pt x="1248" y="24037"/>
                    <a:pt x="1208" y="23998"/>
                    <a:pt x="1208" y="23939"/>
                  </a:cubicBezTo>
                  <a:cubicBezTo>
                    <a:pt x="1208" y="22988"/>
                    <a:pt x="1208" y="22988"/>
                    <a:pt x="1208" y="22988"/>
                  </a:cubicBezTo>
                  <a:cubicBezTo>
                    <a:pt x="1208" y="22948"/>
                    <a:pt x="1248" y="22909"/>
                    <a:pt x="1307" y="22909"/>
                  </a:cubicBezTo>
                  <a:cubicBezTo>
                    <a:pt x="3010" y="22909"/>
                    <a:pt x="3010" y="22909"/>
                    <a:pt x="3010" y="22909"/>
                  </a:cubicBezTo>
                  <a:cubicBezTo>
                    <a:pt x="3050" y="22909"/>
                    <a:pt x="3108" y="22948"/>
                    <a:pt x="3108" y="22988"/>
                  </a:cubicBezTo>
                  <a:lnTo>
                    <a:pt x="3108" y="23939"/>
                  </a:lnTo>
                  <a:close/>
                  <a:moveTo>
                    <a:pt x="3108" y="22631"/>
                  </a:moveTo>
                  <a:lnTo>
                    <a:pt x="3108" y="22631"/>
                  </a:lnTo>
                  <a:cubicBezTo>
                    <a:pt x="3108" y="22691"/>
                    <a:pt x="3050" y="22730"/>
                    <a:pt x="3010" y="22730"/>
                  </a:cubicBezTo>
                  <a:cubicBezTo>
                    <a:pt x="1307" y="22730"/>
                    <a:pt x="1307" y="22730"/>
                    <a:pt x="1307" y="22730"/>
                  </a:cubicBezTo>
                  <a:cubicBezTo>
                    <a:pt x="1248" y="22730"/>
                    <a:pt x="1208" y="22691"/>
                    <a:pt x="1208" y="22631"/>
                  </a:cubicBezTo>
                  <a:cubicBezTo>
                    <a:pt x="1208" y="21681"/>
                    <a:pt x="1208" y="21681"/>
                    <a:pt x="1208" y="21681"/>
                  </a:cubicBezTo>
                  <a:cubicBezTo>
                    <a:pt x="1208" y="21642"/>
                    <a:pt x="1248" y="21602"/>
                    <a:pt x="1307" y="21602"/>
                  </a:cubicBezTo>
                  <a:cubicBezTo>
                    <a:pt x="3010" y="21602"/>
                    <a:pt x="3010" y="21602"/>
                    <a:pt x="3010" y="21602"/>
                  </a:cubicBezTo>
                  <a:cubicBezTo>
                    <a:pt x="3050" y="21602"/>
                    <a:pt x="3108" y="21642"/>
                    <a:pt x="3108" y="21681"/>
                  </a:cubicBezTo>
                  <a:lnTo>
                    <a:pt x="3108" y="22631"/>
                  </a:lnTo>
                  <a:close/>
                  <a:moveTo>
                    <a:pt x="3108" y="21325"/>
                  </a:moveTo>
                  <a:lnTo>
                    <a:pt x="3108" y="21325"/>
                  </a:lnTo>
                  <a:cubicBezTo>
                    <a:pt x="3108" y="21384"/>
                    <a:pt x="3050" y="21424"/>
                    <a:pt x="3010" y="21424"/>
                  </a:cubicBezTo>
                  <a:cubicBezTo>
                    <a:pt x="1307" y="21424"/>
                    <a:pt x="1307" y="21424"/>
                    <a:pt x="1307" y="21424"/>
                  </a:cubicBezTo>
                  <a:cubicBezTo>
                    <a:pt x="1248" y="21424"/>
                    <a:pt x="1208" y="21384"/>
                    <a:pt x="1208" y="21325"/>
                  </a:cubicBezTo>
                  <a:cubicBezTo>
                    <a:pt x="1208" y="20374"/>
                    <a:pt x="1208" y="20374"/>
                    <a:pt x="1208" y="20374"/>
                  </a:cubicBezTo>
                  <a:cubicBezTo>
                    <a:pt x="1208" y="20315"/>
                    <a:pt x="1248" y="20275"/>
                    <a:pt x="1307" y="20275"/>
                  </a:cubicBezTo>
                  <a:cubicBezTo>
                    <a:pt x="3010" y="20275"/>
                    <a:pt x="3010" y="20275"/>
                    <a:pt x="3010" y="20275"/>
                  </a:cubicBezTo>
                  <a:cubicBezTo>
                    <a:pt x="3050" y="20275"/>
                    <a:pt x="3108" y="20315"/>
                    <a:pt x="3108" y="20374"/>
                  </a:cubicBezTo>
                  <a:lnTo>
                    <a:pt x="3108" y="21325"/>
                  </a:lnTo>
                  <a:close/>
                  <a:moveTo>
                    <a:pt x="3108" y="20018"/>
                  </a:moveTo>
                  <a:lnTo>
                    <a:pt x="3108" y="20018"/>
                  </a:lnTo>
                  <a:cubicBezTo>
                    <a:pt x="3108" y="20058"/>
                    <a:pt x="3050" y="20097"/>
                    <a:pt x="3010" y="20097"/>
                  </a:cubicBezTo>
                  <a:cubicBezTo>
                    <a:pt x="1307" y="20097"/>
                    <a:pt x="1307" y="20097"/>
                    <a:pt x="1307" y="20097"/>
                  </a:cubicBezTo>
                  <a:cubicBezTo>
                    <a:pt x="1248" y="20097"/>
                    <a:pt x="1208" y="20058"/>
                    <a:pt x="1208" y="20018"/>
                  </a:cubicBezTo>
                  <a:cubicBezTo>
                    <a:pt x="1208" y="19067"/>
                    <a:pt x="1208" y="19067"/>
                    <a:pt x="1208" y="19067"/>
                  </a:cubicBezTo>
                  <a:cubicBezTo>
                    <a:pt x="1208" y="19008"/>
                    <a:pt x="1248" y="18968"/>
                    <a:pt x="1307" y="18968"/>
                  </a:cubicBezTo>
                  <a:cubicBezTo>
                    <a:pt x="3010" y="18968"/>
                    <a:pt x="3010" y="18968"/>
                    <a:pt x="3010" y="18968"/>
                  </a:cubicBezTo>
                  <a:cubicBezTo>
                    <a:pt x="3050" y="18968"/>
                    <a:pt x="3108" y="19008"/>
                    <a:pt x="3108" y="19067"/>
                  </a:cubicBezTo>
                  <a:lnTo>
                    <a:pt x="3108" y="20018"/>
                  </a:lnTo>
                  <a:close/>
                  <a:moveTo>
                    <a:pt x="3108" y="18711"/>
                  </a:moveTo>
                  <a:lnTo>
                    <a:pt x="3108" y="18711"/>
                  </a:lnTo>
                  <a:cubicBezTo>
                    <a:pt x="3108" y="18751"/>
                    <a:pt x="3050" y="18790"/>
                    <a:pt x="3010" y="18790"/>
                  </a:cubicBezTo>
                  <a:cubicBezTo>
                    <a:pt x="1307" y="18790"/>
                    <a:pt x="1307" y="18790"/>
                    <a:pt x="1307" y="18790"/>
                  </a:cubicBezTo>
                  <a:cubicBezTo>
                    <a:pt x="1248" y="18790"/>
                    <a:pt x="1208" y="18751"/>
                    <a:pt x="1208" y="18711"/>
                  </a:cubicBezTo>
                  <a:cubicBezTo>
                    <a:pt x="1208" y="17761"/>
                    <a:pt x="1208" y="17761"/>
                    <a:pt x="1208" y="17761"/>
                  </a:cubicBezTo>
                  <a:cubicBezTo>
                    <a:pt x="1208" y="17701"/>
                    <a:pt x="1248" y="17661"/>
                    <a:pt x="1307" y="17661"/>
                  </a:cubicBezTo>
                  <a:cubicBezTo>
                    <a:pt x="3010" y="17661"/>
                    <a:pt x="3010" y="17661"/>
                    <a:pt x="3010" y="17661"/>
                  </a:cubicBezTo>
                  <a:cubicBezTo>
                    <a:pt x="3050" y="17661"/>
                    <a:pt x="3108" y="17701"/>
                    <a:pt x="3108" y="17761"/>
                  </a:cubicBezTo>
                  <a:lnTo>
                    <a:pt x="3108" y="18711"/>
                  </a:lnTo>
                  <a:close/>
                  <a:moveTo>
                    <a:pt x="3108" y="17404"/>
                  </a:moveTo>
                  <a:lnTo>
                    <a:pt x="3108" y="17404"/>
                  </a:lnTo>
                  <a:cubicBezTo>
                    <a:pt x="3108" y="17444"/>
                    <a:pt x="3050" y="17483"/>
                    <a:pt x="3010" y="17483"/>
                  </a:cubicBezTo>
                  <a:cubicBezTo>
                    <a:pt x="1307" y="17483"/>
                    <a:pt x="1307" y="17483"/>
                    <a:pt x="1307" y="17483"/>
                  </a:cubicBezTo>
                  <a:cubicBezTo>
                    <a:pt x="1248" y="17483"/>
                    <a:pt x="1208" y="17444"/>
                    <a:pt x="1208" y="17404"/>
                  </a:cubicBezTo>
                  <a:cubicBezTo>
                    <a:pt x="1208" y="16434"/>
                    <a:pt x="1208" y="16434"/>
                    <a:pt x="1208" y="16434"/>
                  </a:cubicBezTo>
                  <a:cubicBezTo>
                    <a:pt x="1208" y="16394"/>
                    <a:pt x="1248" y="16355"/>
                    <a:pt x="1307" y="16355"/>
                  </a:cubicBezTo>
                  <a:cubicBezTo>
                    <a:pt x="3010" y="16355"/>
                    <a:pt x="3010" y="16355"/>
                    <a:pt x="3010" y="16355"/>
                  </a:cubicBezTo>
                  <a:cubicBezTo>
                    <a:pt x="3050" y="16355"/>
                    <a:pt x="3108" y="16394"/>
                    <a:pt x="3108" y="16434"/>
                  </a:cubicBezTo>
                  <a:lnTo>
                    <a:pt x="3108" y="17404"/>
                  </a:lnTo>
                  <a:close/>
                  <a:moveTo>
                    <a:pt x="3108" y="16077"/>
                  </a:moveTo>
                  <a:lnTo>
                    <a:pt x="3108" y="16077"/>
                  </a:lnTo>
                  <a:cubicBezTo>
                    <a:pt x="3108" y="16137"/>
                    <a:pt x="3050" y="16177"/>
                    <a:pt x="3010" y="16177"/>
                  </a:cubicBezTo>
                  <a:cubicBezTo>
                    <a:pt x="1307" y="16177"/>
                    <a:pt x="1307" y="16177"/>
                    <a:pt x="1307" y="16177"/>
                  </a:cubicBezTo>
                  <a:cubicBezTo>
                    <a:pt x="1248" y="16177"/>
                    <a:pt x="1208" y="16137"/>
                    <a:pt x="1208" y="16077"/>
                  </a:cubicBezTo>
                  <a:cubicBezTo>
                    <a:pt x="1208" y="15127"/>
                    <a:pt x="1208" y="15127"/>
                    <a:pt x="1208" y="15127"/>
                  </a:cubicBezTo>
                  <a:cubicBezTo>
                    <a:pt x="1208" y="15088"/>
                    <a:pt x="1248" y="15048"/>
                    <a:pt x="1307" y="15048"/>
                  </a:cubicBezTo>
                  <a:cubicBezTo>
                    <a:pt x="3010" y="15048"/>
                    <a:pt x="3010" y="15048"/>
                    <a:pt x="3010" y="15048"/>
                  </a:cubicBezTo>
                  <a:cubicBezTo>
                    <a:pt x="3050" y="15048"/>
                    <a:pt x="3108" y="15088"/>
                    <a:pt x="3108" y="15127"/>
                  </a:cubicBezTo>
                  <a:lnTo>
                    <a:pt x="3108" y="16077"/>
                  </a:lnTo>
                  <a:close/>
                  <a:moveTo>
                    <a:pt x="3108" y="14771"/>
                  </a:moveTo>
                  <a:lnTo>
                    <a:pt x="3108" y="14771"/>
                  </a:lnTo>
                  <a:cubicBezTo>
                    <a:pt x="3108" y="14830"/>
                    <a:pt x="3050" y="14870"/>
                    <a:pt x="3010" y="14870"/>
                  </a:cubicBezTo>
                  <a:cubicBezTo>
                    <a:pt x="1307" y="14870"/>
                    <a:pt x="1307" y="14870"/>
                    <a:pt x="1307" y="14870"/>
                  </a:cubicBezTo>
                  <a:cubicBezTo>
                    <a:pt x="1248" y="14870"/>
                    <a:pt x="1208" y="14830"/>
                    <a:pt x="1208" y="14771"/>
                  </a:cubicBezTo>
                  <a:cubicBezTo>
                    <a:pt x="1208" y="13820"/>
                    <a:pt x="1208" y="13820"/>
                    <a:pt x="1208" y="13820"/>
                  </a:cubicBezTo>
                  <a:cubicBezTo>
                    <a:pt x="1208" y="13780"/>
                    <a:pt x="1248" y="13741"/>
                    <a:pt x="1307" y="13741"/>
                  </a:cubicBezTo>
                  <a:cubicBezTo>
                    <a:pt x="3010" y="13741"/>
                    <a:pt x="3010" y="13741"/>
                    <a:pt x="3010" y="13741"/>
                  </a:cubicBezTo>
                  <a:cubicBezTo>
                    <a:pt x="3050" y="13741"/>
                    <a:pt x="3108" y="13780"/>
                    <a:pt x="3108" y="13820"/>
                  </a:cubicBezTo>
                  <a:lnTo>
                    <a:pt x="3108" y="14771"/>
                  </a:lnTo>
                  <a:close/>
                  <a:moveTo>
                    <a:pt x="3108" y="13464"/>
                  </a:moveTo>
                  <a:lnTo>
                    <a:pt x="3108" y="13464"/>
                  </a:lnTo>
                  <a:cubicBezTo>
                    <a:pt x="3108" y="13523"/>
                    <a:pt x="3050" y="13562"/>
                    <a:pt x="3010" y="13562"/>
                  </a:cubicBezTo>
                  <a:cubicBezTo>
                    <a:pt x="1307" y="13562"/>
                    <a:pt x="1307" y="13562"/>
                    <a:pt x="1307" y="13562"/>
                  </a:cubicBezTo>
                  <a:cubicBezTo>
                    <a:pt x="1248" y="13562"/>
                    <a:pt x="1208" y="13523"/>
                    <a:pt x="1208" y="13464"/>
                  </a:cubicBezTo>
                  <a:cubicBezTo>
                    <a:pt x="1208" y="12514"/>
                    <a:pt x="1208" y="12514"/>
                    <a:pt x="1208" y="12514"/>
                  </a:cubicBezTo>
                  <a:cubicBezTo>
                    <a:pt x="1208" y="12475"/>
                    <a:pt x="1248" y="12435"/>
                    <a:pt x="1307" y="12435"/>
                  </a:cubicBezTo>
                  <a:cubicBezTo>
                    <a:pt x="3010" y="12435"/>
                    <a:pt x="3010" y="12435"/>
                    <a:pt x="3010" y="12435"/>
                  </a:cubicBezTo>
                  <a:cubicBezTo>
                    <a:pt x="3050" y="12435"/>
                    <a:pt x="3108" y="12475"/>
                    <a:pt x="3108" y="12514"/>
                  </a:cubicBezTo>
                  <a:lnTo>
                    <a:pt x="3108" y="13464"/>
                  </a:lnTo>
                  <a:close/>
                  <a:moveTo>
                    <a:pt x="3108" y="12158"/>
                  </a:moveTo>
                  <a:lnTo>
                    <a:pt x="3108" y="12158"/>
                  </a:lnTo>
                  <a:cubicBezTo>
                    <a:pt x="3108" y="12218"/>
                    <a:pt x="3050" y="12257"/>
                    <a:pt x="3010" y="12257"/>
                  </a:cubicBezTo>
                  <a:cubicBezTo>
                    <a:pt x="1307" y="12257"/>
                    <a:pt x="1307" y="12257"/>
                    <a:pt x="1307" y="12257"/>
                  </a:cubicBezTo>
                  <a:cubicBezTo>
                    <a:pt x="1248" y="12257"/>
                    <a:pt x="1208" y="12218"/>
                    <a:pt x="1208" y="12158"/>
                  </a:cubicBezTo>
                  <a:cubicBezTo>
                    <a:pt x="1208" y="11208"/>
                    <a:pt x="1208" y="11208"/>
                    <a:pt x="1208" y="11208"/>
                  </a:cubicBezTo>
                  <a:cubicBezTo>
                    <a:pt x="1208" y="11148"/>
                    <a:pt x="1248" y="11109"/>
                    <a:pt x="1307" y="11109"/>
                  </a:cubicBezTo>
                  <a:cubicBezTo>
                    <a:pt x="3010" y="11109"/>
                    <a:pt x="3010" y="11109"/>
                    <a:pt x="3010" y="11109"/>
                  </a:cubicBezTo>
                  <a:cubicBezTo>
                    <a:pt x="3050" y="11109"/>
                    <a:pt x="3108" y="11148"/>
                    <a:pt x="3108" y="11208"/>
                  </a:cubicBezTo>
                  <a:lnTo>
                    <a:pt x="3108" y="12158"/>
                  </a:lnTo>
                  <a:close/>
                  <a:moveTo>
                    <a:pt x="3108" y="10851"/>
                  </a:moveTo>
                  <a:lnTo>
                    <a:pt x="3108" y="10851"/>
                  </a:lnTo>
                  <a:cubicBezTo>
                    <a:pt x="3108" y="10891"/>
                    <a:pt x="3050" y="10930"/>
                    <a:pt x="3010" y="10930"/>
                  </a:cubicBezTo>
                  <a:cubicBezTo>
                    <a:pt x="1307" y="10930"/>
                    <a:pt x="1307" y="10930"/>
                    <a:pt x="1307" y="10930"/>
                  </a:cubicBezTo>
                  <a:cubicBezTo>
                    <a:pt x="1248" y="10930"/>
                    <a:pt x="1208" y="10891"/>
                    <a:pt x="1208" y="10851"/>
                  </a:cubicBezTo>
                  <a:cubicBezTo>
                    <a:pt x="1208" y="9900"/>
                    <a:pt x="1208" y="9900"/>
                    <a:pt x="1208" y="9900"/>
                  </a:cubicBezTo>
                  <a:cubicBezTo>
                    <a:pt x="1208" y="9841"/>
                    <a:pt x="1248" y="9802"/>
                    <a:pt x="1307" y="9802"/>
                  </a:cubicBezTo>
                  <a:cubicBezTo>
                    <a:pt x="3010" y="9802"/>
                    <a:pt x="3010" y="9802"/>
                    <a:pt x="3010" y="9802"/>
                  </a:cubicBezTo>
                  <a:cubicBezTo>
                    <a:pt x="3050" y="9802"/>
                    <a:pt x="3108" y="9841"/>
                    <a:pt x="3108" y="9900"/>
                  </a:cubicBezTo>
                  <a:lnTo>
                    <a:pt x="3108" y="10851"/>
                  </a:lnTo>
                  <a:close/>
                  <a:moveTo>
                    <a:pt x="3108" y="9544"/>
                  </a:moveTo>
                  <a:lnTo>
                    <a:pt x="3108" y="9544"/>
                  </a:lnTo>
                  <a:cubicBezTo>
                    <a:pt x="3108" y="9584"/>
                    <a:pt x="3050" y="9624"/>
                    <a:pt x="3010" y="9624"/>
                  </a:cubicBezTo>
                  <a:cubicBezTo>
                    <a:pt x="1307" y="9624"/>
                    <a:pt x="1307" y="9624"/>
                    <a:pt x="1307" y="9624"/>
                  </a:cubicBezTo>
                  <a:cubicBezTo>
                    <a:pt x="1248" y="9624"/>
                    <a:pt x="1208" y="9584"/>
                    <a:pt x="1208" y="9544"/>
                  </a:cubicBezTo>
                  <a:cubicBezTo>
                    <a:pt x="1208" y="8594"/>
                    <a:pt x="1208" y="8594"/>
                    <a:pt x="1208" y="8594"/>
                  </a:cubicBezTo>
                  <a:cubicBezTo>
                    <a:pt x="1208" y="8534"/>
                    <a:pt x="1248" y="8495"/>
                    <a:pt x="1307" y="8495"/>
                  </a:cubicBezTo>
                  <a:cubicBezTo>
                    <a:pt x="3010" y="8495"/>
                    <a:pt x="3010" y="8495"/>
                    <a:pt x="3010" y="8495"/>
                  </a:cubicBezTo>
                  <a:cubicBezTo>
                    <a:pt x="3050" y="8495"/>
                    <a:pt x="3108" y="8534"/>
                    <a:pt x="3108" y="8594"/>
                  </a:cubicBezTo>
                  <a:lnTo>
                    <a:pt x="3108" y="9544"/>
                  </a:lnTo>
                  <a:close/>
                  <a:moveTo>
                    <a:pt x="3108" y="8237"/>
                  </a:moveTo>
                  <a:lnTo>
                    <a:pt x="3108" y="8237"/>
                  </a:lnTo>
                  <a:cubicBezTo>
                    <a:pt x="3108" y="8277"/>
                    <a:pt x="3050" y="8316"/>
                    <a:pt x="3010" y="8316"/>
                  </a:cubicBezTo>
                  <a:cubicBezTo>
                    <a:pt x="1307" y="8316"/>
                    <a:pt x="1307" y="8316"/>
                    <a:pt x="1307" y="8316"/>
                  </a:cubicBezTo>
                  <a:cubicBezTo>
                    <a:pt x="1248" y="8316"/>
                    <a:pt x="1208" y="8277"/>
                    <a:pt x="1208" y="8237"/>
                  </a:cubicBezTo>
                  <a:cubicBezTo>
                    <a:pt x="1208" y="7287"/>
                    <a:pt x="1208" y="7287"/>
                    <a:pt x="1208" y="7287"/>
                  </a:cubicBezTo>
                  <a:cubicBezTo>
                    <a:pt x="1208" y="7228"/>
                    <a:pt x="1248" y="7188"/>
                    <a:pt x="1307" y="7188"/>
                  </a:cubicBezTo>
                  <a:cubicBezTo>
                    <a:pt x="3010" y="7188"/>
                    <a:pt x="3010" y="7188"/>
                    <a:pt x="3010" y="7188"/>
                  </a:cubicBezTo>
                  <a:cubicBezTo>
                    <a:pt x="3050" y="7188"/>
                    <a:pt x="3108" y="7228"/>
                    <a:pt x="3108" y="7287"/>
                  </a:cubicBezTo>
                  <a:lnTo>
                    <a:pt x="3108" y="8237"/>
                  </a:lnTo>
                  <a:close/>
                  <a:moveTo>
                    <a:pt x="3108" y="6911"/>
                  </a:moveTo>
                  <a:lnTo>
                    <a:pt x="3108" y="6911"/>
                  </a:lnTo>
                  <a:cubicBezTo>
                    <a:pt x="3108" y="6970"/>
                    <a:pt x="3050" y="7010"/>
                    <a:pt x="3010" y="7010"/>
                  </a:cubicBezTo>
                  <a:cubicBezTo>
                    <a:pt x="1307" y="7010"/>
                    <a:pt x="1307" y="7010"/>
                    <a:pt x="1307" y="7010"/>
                  </a:cubicBezTo>
                  <a:cubicBezTo>
                    <a:pt x="1248" y="7010"/>
                    <a:pt x="1208" y="6970"/>
                    <a:pt x="1208" y="6911"/>
                  </a:cubicBezTo>
                  <a:cubicBezTo>
                    <a:pt x="1208" y="5961"/>
                    <a:pt x="1208" y="5961"/>
                    <a:pt x="1208" y="5961"/>
                  </a:cubicBezTo>
                  <a:cubicBezTo>
                    <a:pt x="1208" y="5921"/>
                    <a:pt x="1248" y="5881"/>
                    <a:pt x="1307" y="5881"/>
                  </a:cubicBezTo>
                  <a:cubicBezTo>
                    <a:pt x="3010" y="5881"/>
                    <a:pt x="3010" y="5881"/>
                    <a:pt x="3010" y="5881"/>
                  </a:cubicBezTo>
                  <a:cubicBezTo>
                    <a:pt x="3050" y="5881"/>
                    <a:pt x="3108" y="5921"/>
                    <a:pt x="3108" y="5961"/>
                  </a:cubicBezTo>
                  <a:lnTo>
                    <a:pt x="3108" y="6911"/>
                  </a:lnTo>
                  <a:close/>
                  <a:moveTo>
                    <a:pt x="3108" y="5604"/>
                  </a:moveTo>
                  <a:lnTo>
                    <a:pt x="3108" y="5604"/>
                  </a:lnTo>
                  <a:cubicBezTo>
                    <a:pt x="3108" y="5663"/>
                    <a:pt x="3050" y="5703"/>
                    <a:pt x="3010" y="5703"/>
                  </a:cubicBezTo>
                  <a:cubicBezTo>
                    <a:pt x="1307" y="5703"/>
                    <a:pt x="1307" y="5703"/>
                    <a:pt x="1307" y="5703"/>
                  </a:cubicBezTo>
                  <a:cubicBezTo>
                    <a:pt x="1248" y="5703"/>
                    <a:pt x="1208" y="5663"/>
                    <a:pt x="1208" y="5604"/>
                  </a:cubicBezTo>
                  <a:cubicBezTo>
                    <a:pt x="1208" y="4653"/>
                    <a:pt x="1208" y="4653"/>
                    <a:pt x="1208" y="4653"/>
                  </a:cubicBezTo>
                  <a:cubicBezTo>
                    <a:pt x="1208" y="4614"/>
                    <a:pt x="1248" y="4574"/>
                    <a:pt x="1307" y="4574"/>
                  </a:cubicBezTo>
                  <a:cubicBezTo>
                    <a:pt x="3010" y="4574"/>
                    <a:pt x="3010" y="4574"/>
                    <a:pt x="3010" y="4574"/>
                  </a:cubicBezTo>
                  <a:cubicBezTo>
                    <a:pt x="3050" y="4574"/>
                    <a:pt x="3108" y="4614"/>
                    <a:pt x="3108" y="4653"/>
                  </a:cubicBezTo>
                  <a:lnTo>
                    <a:pt x="3108" y="5604"/>
                  </a:lnTo>
                  <a:close/>
                  <a:moveTo>
                    <a:pt x="3108" y="4297"/>
                  </a:moveTo>
                  <a:lnTo>
                    <a:pt x="3108" y="4297"/>
                  </a:lnTo>
                  <a:cubicBezTo>
                    <a:pt x="3108" y="4356"/>
                    <a:pt x="3050" y="4396"/>
                    <a:pt x="3010" y="4396"/>
                  </a:cubicBezTo>
                  <a:cubicBezTo>
                    <a:pt x="1307" y="4396"/>
                    <a:pt x="1307" y="4396"/>
                    <a:pt x="1307" y="4396"/>
                  </a:cubicBezTo>
                  <a:cubicBezTo>
                    <a:pt x="1248" y="4396"/>
                    <a:pt x="1208" y="4356"/>
                    <a:pt x="1208" y="4297"/>
                  </a:cubicBezTo>
                  <a:cubicBezTo>
                    <a:pt x="1208" y="3842"/>
                    <a:pt x="1208" y="3842"/>
                    <a:pt x="1208" y="3842"/>
                  </a:cubicBezTo>
                  <a:cubicBezTo>
                    <a:pt x="1208" y="3346"/>
                    <a:pt x="1208" y="3346"/>
                    <a:pt x="1208" y="3346"/>
                  </a:cubicBezTo>
                  <a:cubicBezTo>
                    <a:pt x="1208" y="3307"/>
                    <a:pt x="1248" y="3267"/>
                    <a:pt x="1307" y="3267"/>
                  </a:cubicBezTo>
                  <a:cubicBezTo>
                    <a:pt x="3010" y="3267"/>
                    <a:pt x="3010" y="3267"/>
                    <a:pt x="3010" y="3267"/>
                  </a:cubicBezTo>
                  <a:cubicBezTo>
                    <a:pt x="3050" y="3267"/>
                    <a:pt x="3108" y="3307"/>
                    <a:pt x="3108" y="3346"/>
                  </a:cubicBezTo>
                  <a:cubicBezTo>
                    <a:pt x="3108" y="3842"/>
                    <a:pt x="3108" y="3842"/>
                    <a:pt x="3108" y="3842"/>
                  </a:cubicBezTo>
                  <a:lnTo>
                    <a:pt x="3108" y="4297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"/>
            <p:cNvSpPr>
              <a:spLocks noChangeArrowheads="1"/>
            </p:cNvSpPr>
            <p:nvPr/>
          </p:nvSpPr>
          <p:spPr bwMode="auto">
            <a:xfrm>
              <a:off x="2657472" y="2298698"/>
              <a:ext cx="2195510" cy="4525960"/>
            </a:xfrm>
            <a:custGeom>
              <a:avLst/>
              <a:gdLst>
                <a:gd name="T0" fmla="*/ 5524 w 6099"/>
                <a:gd name="T1" fmla="*/ 3366 h 12573"/>
                <a:gd name="T2" fmla="*/ 5524 w 6099"/>
                <a:gd name="T3" fmla="*/ 3366 h 12573"/>
                <a:gd name="T4" fmla="*/ 4870 w 6099"/>
                <a:gd name="T5" fmla="*/ 3465 h 12573"/>
                <a:gd name="T6" fmla="*/ 2020 w 6099"/>
                <a:gd name="T7" fmla="*/ 139 h 12573"/>
                <a:gd name="T8" fmla="*/ 1545 w 6099"/>
                <a:gd name="T9" fmla="*/ 99 h 12573"/>
                <a:gd name="T10" fmla="*/ 1525 w 6099"/>
                <a:gd name="T11" fmla="*/ 575 h 12573"/>
                <a:gd name="T12" fmla="*/ 4217 w 6099"/>
                <a:gd name="T13" fmla="*/ 3703 h 12573"/>
                <a:gd name="T14" fmla="*/ 2950 w 6099"/>
                <a:gd name="T15" fmla="*/ 3386 h 12573"/>
                <a:gd name="T16" fmla="*/ 1901 w 6099"/>
                <a:gd name="T17" fmla="*/ 1782 h 12573"/>
                <a:gd name="T18" fmla="*/ 1445 w 6099"/>
                <a:gd name="T19" fmla="*/ 1683 h 12573"/>
                <a:gd name="T20" fmla="*/ 1347 w 6099"/>
                <a:gd name="T21" fmla="*/ 2138 h 12573"/>
                <a:gd name="T22" fmla="*/ 2475 w 6099"/>
                <a:gd name="T23" fmla="*/ 3841 h 12573"/>
                <a:gd name="T24" fmla="*/ 2654 w 6099"/>
                <a:gd name="T25" fmla="*/ 3980 h 12573"/>
                <a:gd name="T26" fmla="*/ 4415 w 6099"/>
                <a:gd name="T27" fmla="*/ 4416 h 12573"/>
                <a:gd name="T28" fmla="*/ 3722 w 6099"/>
                <a:gd name="T29" fmla="*/ 6494 h 12573"/>
                <a:gd name="T30" fmla="*/ 2079 w 6099"/>
                <a:gd name="T31" fmla="*/ 5564 h 12573"/>
                <a:gd name="T32" fmla="*/ 1624 w 6099"/>
                <a:gd name="T33" fmla="*/ 5663 h 12573"/>
                <a:gd name="T34" fmla="*/ 99 w 6099"/>
                <a:gd name="T35" fmla="*/ 7840 h 12573"/>
                <a:gd name="T36" fmla="*/ 178 w 6099"/>
                <a:gd name="T37" fmla="*/ 8335 h 12573"/>
                <a:gd name="T38" fmla="*/ 674 w 6099"/>
                <a:gd name="T39" fmla="*/ 8256 h 12573"/>
                <a:gd name="T40" fmla="*/ 2000 w 6099"/>
                <a:gd name="T41" fmla="*/ 6316 h 12573"/>
                <a:gd name="T42" fmla="*/ 3504 w 6099"/>
                <a:gd name="T43" fmla="*/ 7168 h 12573"/>
                <a:gd name="T44" fmla="*/ 3484 w 6099"/>
                <a:gd name="T45" fmla="*/ 7247 h 12573"/>
                <a:gd name="T46" fmla="*/ 3544 w 6099"/>
                <a:gd name="T47" fmla="*/ 7820 h 12573"/>
                <a:gd name="T48" fmla="*/ 1228 w 6099"/>
                <a:gd name="T49" fmla="*/ 12058 h 12573"/>
                <a:gd name="T50" fmla="*/ 1366 w 6099"/>
                <a:gd name="T51" fmla="*/ 12513 h 12573"/>
                <a:gd name="T52" fmla="*/ 1525 w 6099"/>
                <a:gd name="T53" fmla="*/ 12572 h 12573"/>
                <a:gd name="T54" fmla="*/ 1841 w 6099"/>
                <a:gd name="T55" fmla="*/ 12375 h 12573"/>
                <a:gd name="T56" fmla="*/ 4137 w 6099"/>
                <a:gd name="T57" fmla="*/ 8176 h 12573"/>
                <a:gd name="T58" fmla="*/ 4158 w 6099"/>
                <a:gd name="T59" fmla="*/ 8176 h 12573"/>
                <a:gd name="T60" fmla="*/ 4830 w 6099"/>
                <a:gd name="T61" fmla="*/ 7702 h 12573"/>
                <a:gd name="T62" fmla="*/ 5979 w 6099"/>
                <a:gd name="T63" fmla="*/ 4277 h 12573"/>
                <a:gd name="T64" fmla="*/ 5524 w 6099"/>
                <a:gd name="T65" fmla="*/ 3366 h 12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99" h="12573">
                  <a:moveTo>
                    <a:pt x="5524" y="3366"/>
                  </a:moveTo>
                  <a:lnTo>
                    <a:pt x="5524" y="3366"/>
                  </a:lnTo>
                  <a:cubicBezTo>
                    <a:pt x="5286" y="3287"/>
                    <a:pt x="5048" y="3347"/>
                    <a:pt x="4870" y="3465"/>
                  </a:cubicBezTo>
                  <a:cubicBezTo>
                    <a:pt x="2020" y="139"/>
                    <a:pt x="2020" y="139"/>
                    <a:pt x="2020" y="139"/>
                  </a:cubicBezTo>
                  <a:cubicBezTo>
                    <a:pt x="1901" y="0"/>
                    <a:pt x="1683" y="0"/>
                    <a:pt x="1545" y="99"/>
                  </a:cubicBezTo>
                  <a:cubicBezTo>
                    <a:pt x="1426" y="218"/>
                    <a:pt x="1406" y="436"/>
                    <a:pt x="1525" y="575"/>
                  </a:cubicBezTo>
                  <a:cubicBezTo>
                    <a:pt x="4217" y="3703"/>
                    <a:pt x="4217" y="3703"/>
                    <a:pt x="4217" y="3703"/>
                  </a:cubicBezTo>
                  <a:cubicBezTo>
                    <a:pt x="2950" y="3386"/>
                    <a:pt x="2950" y="3386"/>
                    <a:pt x="2950" y="3386"/>
                  </a:cubicBezTo>
                  <a:cubicBezTo>
                    <a:pt x="1901" y="1782"/>
                    <a:pt x="1901" y="1782"/>
                    <a:pt x="1901" y="1782"/>
                  </a:cubicBezTo>
                  <a:cubicBezTo>
                    <a:pt x="1802" y="1624"/>
                    <a:pt x="1604" y="1584"/>
                    <a:pt x="1445" y="1683"/>
                  </a:cubicBezTo>
                  <a:cubicBezTo>
                    <a:pt x="1287" y="1782"/>
                    <a:pt x="1248" y="1980"/>
                    <a:pt x="1347" y="2138"/>
                  </a:cubicBezTo>
                  <a:cubicBezTo>
                    <a:pt x="2475" y="3841"/>
                    <a:pt x="2475" y="3841"/>
                    <a:pt x="2475" y="3841"/>
                  </a:cubicBezTo>
                  <a:cubicBezTo>
                    <a:pt x="2515" y="3921"/>
                    <a:pt x="2575" y="3960"/>
                    <a:pt x="2654" y="3980"/>
                  </a:cubicBezTo>
                  <a:cubicBezTo>
                    <a:pt x="4415" y="4416"/>
                    <a:pt x="4415" y="4416"/>
                    <a:pt x="4415" y="4416"/>
                  </a:cubicBezTo>
                  <a:cubicBezTo>
                    <a:pt x="3722" y="6494"/>
                    <a:pt x="3722" y="6494"/>
                    <a:pt x="3722" y="6494"/>
                  </a:cubicBezTo>
                  <a:cubicBezTo>
                    <a:pt x="2079" y="5564"/>
                    <a:pt x="2079" y="5564"/>
                    <a:pt x="2079" y="5564"/>
                  </a:cubicBezTo>
                  <a:cubicBezTo>
                    <a:pt x="1921" y="5465"/>
                    <a:pt x="1723" y="5524"/>
                    <a:pt x="1624" y="5663"/>
                  </a:cubicBezTo>
                  <a:cubicBezTo>
                    <a:pt x="99" y="7840"/>
                    <a:pt x="99" y="7840"/>
                    <a:pt x="99" y="7840"/>
                  </a:cubicBezTo>
                  <a:cubicBezTo>
                    <a:pt x="0" y="7998"/>
                    <a:pt x="20" y="8216"/>
                    <a:pt x="178" y="8335"/>
                  </a:cubicBezTo>
                  <a:cubicBezTo>
                    <a:pt x="337" y="8434"/>
                    <a:pt x="555" y="8415"/>
                    <a:pt x="674" y="8256"/>
                  </a:cubicBezTo>
                  <a:cubicBezTo>
                    <a:pt x="2000" y="6316"/>
                    <a:pt x="2000" y="6316"/>
                    <a:pt x="2000" y="6316"/>
                  </a:cubicBezTo>
                  <a:cubicBezTo>
                    <a:pt x="3504" y="7168"/>
                    <a:pt x="3504" y="7168"/>
                    <a:pt x="3504" y="7168"/>
                  </a:cubicBezTo>
                  <a:cubicBezTo>
                    <a:pt x="3484" y="7247"/>
                    <a:pt x="3484" y="7247"/>
                    <a:pt x="3484" y="7247"/>
                  </a:cubicBezTo>
                  <a:cubicBezTo>
                    <a:pt x="3406" y="7445"/>
                    <a:pt x="3445" y="7662"/>
                    <a:pt x="3544" y="7820"/>
                  </a:cubicBezTo>
                  <a:cubicBezTo>
                    <a:pt x="1228" y="12058"/>
                    <a:pt x="1228" y="12058"/>
                    <a:pt x="1228" y="12058"/>
                  </a:cubicBezTo>
                  <a:cubicBezTo>
                    <a:pt x="1129" y="12216"/>
                    <a:pt x="1188" y="12434"/>
                    <a:pt x="1366" y="12513"/>
                  </a:cubicBezTo>
                  <a:cubicBezTo>
                    <a:pt x="1426" y="12553"/>
                    <a:pt x="1485" y="12572"/>
                    <a:pt x="1525" y="12572"/>
                  </a:cubicBezTo>
                  <a:cubicBezTo>
                    <a:pt x="1663" y="12572"/>
                    <a:pt x="1783" y="12493"/>
                    <a:pt x="1841" y="12375"/>
                  </a:cubicBezTo>
                  <a:cubicBezTo>
                    <a:pt x="4137" y="8176"/>
                    <a:pt x="4137" y="8176"/>
                    <a:pt x="4137" y="8176"/>
                  </a:cubicBezTo>
                  <a:cubicBezTo>
                    <a:pt x="4137" y="8176"/>
                    <a:pt x="4137" y="8176"/>
                    <a:pt x="4158" y="8176"/>
                  </a:cubicBezTo>
                  <a:cubicBezTo>
                    <a:pt x="4454" y="8176"/>
                    <a:pt x="4732" y="7998"/>
                    <a:pt x="4830" y="7702"/>
                  </a:cubicBezTo>
                  <a:cubicBezTo>
                    <a:pt x="5979" y="4277"/>
                    <a:pt x="5979" y="4277"/>
                    <a:pt x="5979" y="4277"/>
                  </a:cubicBezTo>
                  <a:cubicBezTo>
                    <a:pt x="6098" y="3901"/>
                    <a:pt x="5900" y="3485"/>
                    <a:pt x="5524" y="3366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"/>
            <p:cNvSpPr>
              <a:spLocks noChangeArrowheads="1"/>
            </p:cNvSpPr>
            <p:nvPr/>
          </p:nvSpPr>
          <p:spPr bwMode="auto">
            <a:xfrm>
              <a:off x="3989383" y="2441573"/>
              <a:ext cx="1562099" cy="1633536"/>
            </a:xfrm>
            <a:custGeom>
              <a:avLst/>
              <a:gdLst>
                <a:gd name="T0" fmla="*/ 1366 w 4337"/>
                <a:gd name="T1" fmla="*/ 792 h 4536"/>
                <a:gd name="T2" fmla="*/ 1366 w 4337"/>
                <a:gd name="T3" fmla="*/ 792 h 4536"/>
                <a:gd name="T4" fmla="*/ 1386 w 4337"/>
                <a:gd name="T5" fmla="*/ 792 h 4536"/>
                <a:gd name="T6" fmla="*/ 1465 w 4337"/>
                <a:gd name="T7" fmla="*/ 673 h 4536"/>
                <a:gd name="T8" fmla="*/ 3564 w 4337"/>
                <a:gd name="T9" fmla="*/ 554 h 4536"/>
                <a:gd name="T10" fmla="*/ 3802 w 4337"/>
                <a:gd name="T11" fmla="*/ 2752 h 4536"/>
                <a:gd name="T12" fmla="*/ 0 w 4337"/>
                <a:gd name="T13" fmla="*/ 2356 h 4536"/>
                <a:gd name="T14" fmla="*/ 614 w 4337"/>
                <a:gd name="T15" fmla="*/ 1643 h 4536"/>
                <a:gd name="T16" fmla="*/ 178 w 4337"/>
                <a:gd name="T17" fmla="*/ 1267 h 4536"/>
                <a:gd name="T18" fmla="*/ 1366 w 4337"/>
                <a:gd name="T19" fmla="*/ 792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7" h="4536">
                  <a:moveTo>
                    <a:pt x="1366" y="792"/>
                  </a:moveTo>
                  <a:lnTo>
                    <a:pt x="1366" y="792"/>
                  </a:lnTo>
                  <a:cubicBezTo>
                    <a:pt x="1386" y="792"/>
                    <a:pt x="1386" y="792"/>
                    <a:pt x="1386" y="792"/>
                  </a:cubicBezTo>
                  <a:cubicBezTo>
                    <a:pt x="1406" y="753"/>
                    <a:pt x="1445" y="713"/>
                    <a:pt x="1465" y="673"/>
                  </a:cubicBezTo>
                  <a:cubicBezTo>
                    <a:pt x="2019" y="59"/>
                    <a:pt x="2950" y="0"/>
                    <a:pt x="3564" y="554"/>
                  </a:cubicBezTo>
                  <a:cubicBezTo>
                    <a:pt x="4316" y="1247"/>
                    <a:pt x="4336" y="2138"/>
                    <a:pt x="3802" y="2752"/>
                  </a:cubicBezTo>
                  <a:cubicBezTo>
                    <a:pt x="2218" y="4535"/>
                    <a:pt x="0" y="2356"/>
                    <a:pt x="0" y="2356"/>
                  </a:cubicBezTo>
                  <a:cubicBezTo>
                    <a:pt x="614" y="1643"/>
                    <a:pt x="614" y="1643"/>
                    <a:pt x="614" y="1643"/>
                  </a:cubicBezTo>
                  <a:cubicBezTo>
                    <a:pt x="178" y="1267"/>
                    <a:pt x="178" y="1267"/>
                    <a:pt x="178" y="1267"/>
                  </a:cubicBezTo>
                  <a:lnTo>
                    <a:pt x="1366" y="792"/>
                  </a:lnTo>
                </a:path>
              </a:pathLst>
            </a:custGeom>
            <a:solidFill>
              <a:srgbClr val="F7C5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"/>
            <p:cNvSpPr>
              <a:spLocks noChangeArrowheads="1"/>
            </p:cNvSpPr>
            <p:nvPr/>
          </p:nvSpPr>
          <p:spPr bwMode="auto">
            <a:xfrm>
              <a:off x="4702169" y="2227261"/>
              <a:ext cx="1012824" cy="1554161"/>
            </a:xfrm>
            <a:custGeom>
              <a:avLst/>
              <a:gdLst>
                <a:gd name="T0" fmla="*/ 376 w 2812"/>
                <a:gd name="T1" fmla="*/ 2317 h 4317"/>
                <a:gd name="T2" fmla="*/ 376 w 2812"/>
                <a:gd name="T3" fmla="*/ 2317 h 4317"/>
                <a:gd name="T4" fmla="*/ 693 w 2812"/>
                <a:gd name="T5" fmla="*/ 1227 h 4317"/>
                <a:gd name="T6" fmla="*/ 336 w 2812"/>
                <a:gd name="T7" fmla="*/ 0 h 4317"/>
                <a:gd name="T8" fmla="*/ 1010 w 2812"/>
                <a:gd name="T9" fmla="*/ 594 h 4317"/>
                <a:gd name="T10" fmla="*/ 2277 w 2812"/>
                <a:gd name="T11" fmla="*/ 3049 h 4317"/>
                <a:gd name="T12" fmla="*/ 475 w 2812"/>
                <a:gd name="T13" fmla="*/ 4316 h 4317"/>
                <a:gd name="T14" fmla="*/ 673 w 2812"/>
                <a:gd name="T15" fmla="*/ 3188 h 4317"/>
                <a:gd name="T16" fmla="*/ 990 w 2812"/>
                <a:gd name="T17" fmla="*/ 2515 h 4317"/>
                <a:gd name="T18" fmla="*/ 376 w 2812"/>
                <a:gd name="T19" fmla="*/ 2812 h 4317"/>
                <a:gd name="T20" fmla="*/ 20 w 2812"/>
                <a:gd name="T21" fmla="*/ 2574 h 4317"/>
                <a:gd name="T22" fmla="*/ 376 w 2812"/>
                <a:gd name="T23" fmla="*/ 2317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2" h="4317">
                  <a:moveTo>
                    <a:pt x="376" y="2317"/>
                  </a:moveTo>
                  <a:lnTo>
                    <a:pt x="376" y="2317"/>
                  </a:lnTo>
                  <a:cubicBezTo>
                    <a:pt x="376" y="2317"/>
                    <a:pt x="1208" y="1703"/>
                    <a:pt x="693" y="1227"/>
                  </a:cubicBezTo>
                  <a:cubicBezTo>
                    <a:pt x="158" y="773"/>
                    <a:pt x="0" y="534"/>
                    <a:pt x="336" y="0"/>
                  </a:cubicBezTo>
                  <a:cubicBezTo>
                    <a:pt x="336" y="0"/>
                    <a:pt x="456" y="277"/>
                    <a:pt x="1010" y="594"/>
                  </a:cubicBezTo>
                  <a:cubicBezTo>
                    <a:pt x="1564" y="891"/>
                    <a:pt x="2811" y="1703"/>
                    <a:pt x="2277" y="3049"/>
                  </a:cubicBezTo>
                  <a:cubicBezTo>
                    <a:pt x="2277" y="3049"/>
                    <a:pt x="1921" y="3960"/>
                    <a:pt x="475" y="4316"/>
                  </a:cubicBezTo>
                  <a:cubicBezTo>
                    <a:pt x="475" y="4316"/>
                    <a:pt x="119" y="3485"/>
                    <a:pt x="673" y="3188"/>
                  </a:cubicBezTo>
                  <a:cubicBezTo>
                    <a:pt x="1129" y="2931"/>
                    <a:pt x="1227" y="2594"/>
                    <a:pt x="990" y="2515"/>
                  </a:cubicBezTo>
                  <a:cubicBezTo>
                    <a:pt x="713" y="2416"/>
                    <a:pt x="376" y="2812"/>
                    <a:pt x="376" y="2812"/>
                  </a:cubicBezTo>
                  <a:cubicBezTo>
                    <a:pt x="20" y="2574"/>
                    <a:pt x="20" y="2574"/>
                    <a:pt x="20" y="2574"/>
                  </a:cubicBezTo>
                  <a:lnTo>
                    <a:pt x="376" y="2317"/>
                  </a:ln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>
              <a:spLocks noChangeArrowheads="1"/>
            </p:cNvSpPr>
            <p:nvPr/>
          </p:nvSpPr>
          <p:spPr bwMode="auto">
            <a:xfrm>
              <a:off x="4495794" y="2847973"/>
              <a:ext cx="100013" cy="100013"/>
            </a:xfrm>
            <a:custGeom>
              <a:avLst/>
              <a:gdLst>
                <a:gd name="T0" fmla="*/ 79 w 278"/>
                <a:gd name="T1" fmla="*/ 20 h 278"/>
                <a:gd name="T2" fmla="*/ 79 w 278"/>
                <a:gd name="T3" fmla="*/ 20 h 278"/>
                <a:gd name="T4" fmla="*/ 20 w 278"/>
                <a:gd name="T5" fmla="*/ 198 h 278"/>
                <a:gd name="T6" fmla="*/ 198 w 278"/>
                <a:gd name="T7" fmla="*/ 238 h 278"/>
                <a:gd name="T8" fmla="*/ 238 w 278"/>
                <a:gd name="T9" fmla="*/ 79 h 278"/>
                <a:gd name="T10" fmla="*/ 79 w 278"/>
                <a:gd name="T11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78">
                  <a:moveTo>
                    <a:pt x="79" y="20"/>
                  </a:moveTo>
                  <a:lnTo>
                    <a:pt x="79" y="20"/>
                  </a:lnTo>
                  <a:cubicBezTo>
                    <a:pt x="20" y="59"/>
                    <a:pt x="0" y="138"/>
                    <a:pt x="20" y="198"/>
                  </a:cubicBezTo>
                  <a:cubicBezTo>
                    <a:pt x="59" y="257"/>
                    <a:pt x="138" y="277"/>
                    <a:pt x="198" y="238"/>
                  </a:cubicBezTo>
                  <a:cubicBezTo>
                    <a:pt x="257" y="217"/>
                    <a:pt x="277" y="138"/>
                    <a:pt x="238" y="79"/>
                  </a:cubicBezTo>
                  <a:cubicBezTo>
                    <a:pt x="198" y="20"/>
                    <a:pt x="138" y="0"/>
                    <a:pt x="7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>
              <a:spLocks noChangeArrowheads="1"/>
            </p:cNvSpPr>
            <p:nvPr/>
          </p:nvSpPr>
          <p:spPr bwMode="auto">
            <a:xfrm>
              <a:off x="4530720" y="2747963"/>
              <a:ext cx="163513" cy="165100"/>
            </a:xfrm>
            <a:custGeom>
              <a:avLst/>
              <a:gdLst>
                <a:gd name="T0" fmla="*/ 39 w 456"/>
                <a:gd name="T1" fmla="*/ 20 h 457"/>
                <a:gd name="T2" fmla="*/ 39 w 456"/>
                <a:gd name="T3" fmla="*/ 20 h 457"/>
                <a:gd name="T4" fmla="*/ 19 w 456"/>
                <a:gd name="T5" fmla="*/ 99 h 457"/>
                <a:gd name="T6" fmla="*/ 336 w 456"/>
                <a:gd name="T7" fmla="*/ 436 h 457"/>
                <a:gd name="T8" fmla="*/ 415 w 456"/>
                <a:gd name="T9" fmla="*/ 436 h 457"/>
                <a:gd name="T10" fmla="*/ 415 w 456"/>
                <a:gd name="T11" fmla="*/ 436 h 457"/>
                <a:gd name="T12" fmla="*/ 435 w 456"/>
                <a:gd name="T13" fmla="*/ 357 h 457"/>
                <a:gd name="T14" fmla="*/ 118 w 456"/>
                <a:gd name="T15" fmla="*/ 20 h 457"/>
                <a:gd name="T16" fmla="*/ 39 w 456"/>
                <a:gd name="T17" fmla="*/ 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6" h="457">
                  <a:moveTo>
                    <a:pt x="39" y="20"/>
                  </a:moveTo>
                  <a:lnTo>
                    <a:pt x="39" y="20"/>
                  </a:lnTo>
                  <a:cubicBezTo>
                    <a:pt x="0" y="40"/>
                    <a:pt x="0" y="80"/>
                    <a:pt x="19" y="99"/>
                  </a:cubicBezTo>
                  <a:cubicBezTo>
                    <a:pt x="336" y="436"/>
                    <a:pt x="336" y="436"/>
                    <a:pt x="336" y="436"/>
                  </a:cubicBezTo>
                  <a:cubicBezTo>
                    <a:pt x="376" y="456"/>
                    <a:pt x="396" y="456"/>
                    <a:pt x="415" y="436"/>
                  </a:cubicBezTo>
                  <a:lnTo>
                    <a:pt x="415" y="436"/>
                  </a:lnTo>
                  <a:cubicBezTo>
                    <a:pt x="455" y="396"/>
                    <a:pt x="455" y="377"/>
                    <a:pt x="435" y="357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79" y="0"/>
                    <a:pt x="59" y="0"/>
                    <a:pt x="3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>
              <a:spLocks noChangeArrowheads="1"/>
            </p:cNvSpPr>
            <p:nvPr/>
          </p:nvSpPr>
          <p:spPr bwMode="auto">
            <a:xfrm>
              <a:off x="4146550" y="3068638"/>
              <a:ext cx="220663" cy="136525"/>
            </a:xfrm>
            <a:custGeom>
              <a:avLst/>
              <a:gdLst>
                <a:gd name="T0" fmla="*/ 614 w 615"/>
                <a:gd name="T1" fmla="*/ 317 h 378"/>
                <a:gd name="T2" fmla="*/ 614 w 615"/>
                <a:gd name="T3" fmla="*/ 317 h 378"/>
                <a:gd name="T4" fmla="*/ 555 w 615"/>
                <a:gd name="T5" fmla="*/ 258 h 378"/>
                <a:gd name="T6" fmla="*/ 100 w 615"/>
                <a:gd name="T7" fmla="*/ 0 h 378"/>
                <a:gd name="T8" fmla="*/ 0 w 615"/>
                <a:gd name="T9" fmla="*/ 100 h 378"/>
                <a:gd name="T10" fmla="*/ 40 w 615"/>
                <a:gd name="T11" fmla="*/ 139 h 378"/>
                <a:gd name="T12" fmla="*/ 535 w 615"/>
                <a:gd name="T13" fmla="*/ 377 h 378"/>
                <a:gd name="T14" fmla="*/ 614 w 615"/>
                <a:gd name="T15" fmla="*/ 31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5" h="378">
                  <a:moveTo>
                    <a:pt x="614" y="317"/>
                  </a:moveTo>
                  <a:lnTo>
                    <a:pt x="614" y="317"/>
                  </a:lnTo>
                  <a:cubicBezTo>
                    <a:pt x="614" y="297"/>
                    <a:pt x="595" y="258"/>
                    <a:pt x="555" y="258"/>
                  </a:cubicBezTo>
                  <a:cubicBezTo>
                    <a:pt x="317" y="199"/>
                    <a:pt x="159" y="60"/>
                    <a:pt x="10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1" y="119"/>
                    <a:pt x="40" y="119"/>
                    <a:pt x="40" y="139"/>
                  </a:cubicBezTo>
                  <a:cubicBezTo>
                    <a:pt x="139" y="218"/>
                    <a:pt x="297" y="337"/>
                    <a:pt x="535" y="377"/>
                  </a:cubicBezTo>
                  <a:cubicBezTo>
                    <a:pt x="575" y="377"/>
                    <a:pt x="614" y="357"/>
                    <a:pt x="614" y="31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214123"/>
              </p:ext>
            </p:extLst>
          </p:nvPr>
        </p:nvGraphicFramePr>
        <p:xfrm>
          <a:off x="3068113" y="1043317"/>
          <a:ext cx="6039504" cy="5178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845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烘焙食品科</a:t>
                      </a:r>
                      <a:r>
                        <a:rPr lang="en-US" altLang="zh-TW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114</a:t>
                      </a:r>
                      <a:r>
                        <a:rPr lang="zh-TW" altLang="en-US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課綱</a:t>
                      </a:r>
                      <a:endParaRPr lang="zh-TW" altLang="en-US" sz="2000" b="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47C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89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1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觀光餐旅業導論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觀光餐旅業導論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宴會服務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0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飲料實務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專題製作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食物製備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烘焙實務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中西餐烹調實習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0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餅乾製作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中式米食加工</a:t>
                      </a:r>
                      <a:r>
                        <a:rPr lang="en-US" altLang="zh-TW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</a:p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食農教育暨綠色餐桌設計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烘焙伴手禮</a:t>
                      </a:r>
                      <a:r>
                        <a:rPr lang="en-US" altLang="zh-TW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飲品概論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2979"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高二、三選修課程：</a:t>
                      </a:r>
                      <a:r>
                        <a:rPr lang="en-US" altLang="zh-TW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【</a:t>
                      </a:r>
                      <a:r>
                        <a:rPr lang="zh-TW" altLang="en-US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二選一</a:t>
                      </a:r>
                      <a:r>
                        <a:rPr lang="en-US" altLang="zh-TW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】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二年級：中式點心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西式點心</a:t>
                      </a:r>
                      <a:endParaRPr lang="en-US" altLang="zh-TW" sz="1600" dirty="0">
                        <a:solidFill>
                          <a:srgbClr val="784B23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三年級：宴會點心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團膳製作；飲料經營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創業與經營 </a:t>
                      </a:r>
                      <a:endParaRPr lang="en-US" altLang="zh-TW" sz="1600" dirty="0">
                        <a:solidFill>
                          <a:srgbClr val="784B23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向左箭號圖說文字 4"/>
          <p:cNvSpPr/>
          <p:nvPr/>
        </p:nvSpPr>
        <p:spPr>
          <a:xfrm>
            <a:off x="8779803" y="1762985"/>
            <a:ext cx="3294233" cy="148116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重大變革：</a:t>
            </a:r>
            <a:endParaRPr lang="en-US" altLang="zh-TW" b="1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強化學生電腦能力。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2.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加強學生烘焙實作力。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3.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培養學生烘焙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.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外場能力。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4.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專題製作重要性。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9" name="向左箭號圖說文字 38"/>
          <p:cNvSpPr/>
          <p:nvPr/>
        </p:nvSpPr>
        <p:spPr>
          <a:xfrm>
            <a:off x="8779803" y="3941348"/>
            <a:ext cx="3294233" cy="138972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檢定規劃：</a:t>
            </a:r>
            <a:endParaRPr lang="en-US" altLang="zh-TW" b="1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一年級 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 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中餐烹調丙級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二年級 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烘焙丙級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飲調丙級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三年級 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西餐丙級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中餐乙級</a:t>
            </a:r>
            <a:r>
              <a:rPr lang="en-US" altLang="zh-TW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飲料調製乙級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2404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</a:t>
            </a:r>
            <a:r>
              <a:rPr lang="en-US" altLang="zh-TW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證照規劃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5985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366646F-A7A7-B88C-008F-3C0267B63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77536"/>
              </p:ext>
            </p:extLst>
          </p:nvPr>
        </p:nvGraphicFramePr>
        <p:xfrm>
          <a:off x="1741707" y="1422117"/>
          <a:ext cx="4152772" cy="50754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9881">
                  <a:extLst>
                    <a:ext uri="{9D8B030D-6E8A-4147-A177-3AD203B41FA5}">
                      <a16:colId xmlns:a16="http://schemas.microsoft.com/office/drawing/2014/main" val="1849389106"/>
                    </a:ext>
                  </a:extLst>
                </a:gridCol>
                <a:gridCol w="3382891">
                  <a:extLst>
                    <a:ext uri="{9D8B030D-6E8A-4147-A177-3AD203B41FA5}">
                      <a16:colId xmlns:a16="http://schemas.microsoft.com/office/drawing/2014/main" val="3802965321"/>
                    </a:ext>
                  </a:extLst>
                </a:gridCol>
              </a:tblGrid>
              <a:tr h="51388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年級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證照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1298855"/>
                  </a:ext>
                </a:extLst>
              </a:tr>
              <a:tr h="126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葷</a:t>
                      </a:r>
                      <a:r>
                        <a:rPr lang="en-US" altLang="zh-TW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)-</a:t>
                      </a: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7330151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飲料調製</a:t>
                      </a:r>
                      <a:r>
                        <a:rPr lang="en-US" altLang="zh-TW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丙級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烘焙麵包</a:t>
                      </a:r>
                      <a:r>
                        <a:rPr lang="en-US" altLang="zh-TW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丙級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中式點心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endParaRPr lang="en-US" altLang="zh-TW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96225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西餐烹調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飲料調製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葷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中式點心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PVQC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專業英文檢定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6127005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AA848892-9FEB-8C2B-AAE4-A8809F1ED717}"/>
              </a:ext>
            </a:extLst>
          </p:cNvPr>
          <p:cNvSpPr/>
          <p:nvPr/>
        </p:nvSpPr>
        <p:spPr>
          <a:xfrm>
            <a:off x="1564039" y="494725"/>
            <a:ext cx="314521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餐技科</a:t>
            </a:r>
            <a:r>
              <a:rPr lang="en-US" altLang="zh-TW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.</a:t>
            </a:r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餐飲科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E1A27D4-2F97-79B1-4A12-53F190333E0A}"/>
              </a:ext>
            </a:extLst>
          </p:cNvPr>
          <p:cNvSpPr txBox="1"/>
          <p:nvPr/>
        </p:nvSpPr>
        <p:spPr>
          <a:xfrm>
            <a:off x="6297523" y="4554177"/>
            <a:ext cx="28273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餐飲服務丙級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旅館客房服務丙級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2090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飲料調製丙級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中餐烹調丙級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2060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西餐烹調丙級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2685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烘焙食品麵包丙級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1915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調酒乙級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3075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5E22E21-E08F-9FDA-FE70-F74C002DF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364" y="1581586"/>
            <a:ext cx="1545289" cy="2862818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1886A88-A469-7485-1F0F-DEA6B6DA3DE1}"/>
              </a:ext>
            </a:extLst>
          </p:cNvPr>
          <p:cNvSpPr txBox="1"/>
          <p:nvPr/>
        </p:nvSpPr>
        <p:spPr>
          <a:xfrm>
            <a:off x="4649620" y="620080"/>
            <a:ext cx="46789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34251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檢定課程需支應相關補強課程與食材費</a:t>
            </a:r>
            <a:endParaRPr kumimoji="0" lang="en-US" altLang="zh-TW" sz="2000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1322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0" name="Rectangle 3079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9" name="Rectangle 3078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AECC405-C540-19EB-1DED-92CC3D4CBB2F}"/>
              </a:ext>
            </a:extLst>
          </p:cNvPr>
          <p:cNvSpPr txBox="1"/>
          <p:nvPr/>
        </p:nvSpPr>
        <p:spPr>
          <a:xfrm>
            <a:off x="2465861" y="231612"/>
            <a:ext cx="72602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職場專業服裝圖示</a:t>
            </a:r>
          </a:p>
          <a:p>
            <a:pPr algn="ctr"/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※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服裝儀容未依規定穿著者，不得進場應試，術科成績以不及格論。</a:t>
            </a:r>
          </a:p>
        </p:txBody>
      </p:sp>
      <p:pic>
        <p:nvPicPr>
          <p:cNvPr id="4" name="image7.jpeg" descr="描述: P1280007">
            <a:extLst>
              <a:ext uri="{FF2B5EF4-FFF2-40B4-BE49-F238E27FC236}">
                <a16:creationId xmlns:a16="http://schemas.microsoft.com/office/drawing/2014/main" id="{6968E5A6-D183-FE1A-2855-500F9A841B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27" y="1101222"/>
            <a:ext cx="1695660" cy="4290175"/>
          </a:xfrm>
          <a:prstGeom prst="rect">
            <a:avLst/>
          </a:prstGeom>
        </p:spPr>
      </p:pic>
      <p:pic>
        <p:nvPicPr>
          <p:cNvPr id="5" name="image8.jpeg">
            <a:extLst>
              <a:ext uri="{FF2B5EF4-FFF2-40B4-BE49-F238E27FC236}">
                <a16:creationId xmlns:a16="http://schemas.microsoft.com/office/drawing/2014/main" id="{61893DC0-BB82-84FC-7898-CCA38BE4EE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5861" y="1096883"/>
            <a:ext cx="1796879" cy="429017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A926CAC-F5C5-8D16-24A5-B382AA1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422" y="1121430"/>
            <a:ext cx="2468913" cy="398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EB4310D0-5CAB-A6D7-9C2D-1559B022D8B8}"/>
              </a:ext>
            </a:extLst>
          </p:cNvPr>
          <p:cNvSpPr txBox="1"/>
          <p:nvPr/>
        </p:nvSpPr>
        <p:spPr>
          <a:xfrm>
            <a:off x="-40003" y="5433612"/>
            <a:ext cx="50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餐飲服務丙級、飲料調製乙丙級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相關服勤檢定衣著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193E6C44-6467-5854-A2B9-249E016BDB2D}"/>
              </a:ext>
            </a:extLst>
          </p:cNvPr>
          <p:cNvSpPr txBox="1"/>
          <p:nvPr/>
        </p:nvSpPr>
        <p:spPr>
          <a:xfrm>
            <a:off x="6066373" y="7384989"/>
            <a:ext cx="50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中餐、烘焙、西餐等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相關廚藝課程檢定衣著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39C0EFE3-1F7B-A145-7CE9-7E529A52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538" y="1081122"/>
            <a:ext cx="1283786" cy="372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6319F0D-6A06-5298-01BE-1DE8AC194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255" y="1081121"/>
            <a:ext cx="1268054" cy="372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">
            <a:extLst>
              <a:ext uri="{FF2B5EF4-FFF2-40B4-BE49-F238E27FC236}">
                <a16:creationId xmlns:a16="http://schemas.microsoft.com/office/drawing/2014/main" id="{9592B640-B785-D2DB-EE6A-C1D321C71EA0}"/>
              </a:ext>
            </a:extLst>
          </p:cNvPr>
          <p:cNvSpPr txBox="1"/>
          <p:nvPr/>
        </p:nvSpPr>
        <p:spPr>
          <a:xfrm>
            <a:off x="9352714" y="752098"/>
            <a:ext cx="24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旅館客房服務丙級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0363E421-2E56-AC95-973D-BA92B5672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003" y="3943889"/>
            <a:ext cx="1285332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EDE2C4D-FF9D-F247-1BBD-C9FE6A5A2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368" y="3943889"/>
            <a:ext cx="1268054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56EC070-1401-8ED3-E7DB-E8056DD90285}"/>
              </a:ext>
            </a:extLst>
          </p:cNvPr>
          <p:cNvSpPr txBox="1"/>
          <p:nvPr/>
        </p:nvSpPr>
        <p:spPr>
          <a:xfrm>
            <a:off x="4472714" y="5257562"/>
            <a:ext cx="690737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20000">
              <a:buSzPts val="1000"/>
              <a:tabLst>
                <a:tab pos="1404000" algn="l"/>
                <a:tab pos="1537200" algn="l"/>
              </a:tabLst>
            </a:pPr>
            <a:r>
              <a:rPr lang="zh-TW" altLang="en-US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以下狀態，不得進場考試：</a:t>
            </a:r>
            <a:endParaRPr lang="en-US" altLang="zh-TW" sz="1400" spc="-15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女性：長髮未整理整齊、披頭散髮；瀏海遮住眼睛。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40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男性：蓄髮且髮長蓋住眼睛、耳際或超過衣領，蓄鬍未清理鬍鬚。鬢角超過耳垂者。</a:t>
            </a:r>
            <a:endParaRPr lang="en-US" altLang="zh-TW" sz="1400" spc="-4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頭髮染為黑、褐色以外之色彩。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耳朵、嘴部、舌頭、鼻子穿刺佩戴飾品。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戴戒指、手鍊、手鐲、佛珠等。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指甲彩繪、塗指甲油、指甲長度超出指肉或藏污納垢。</a:t>
            </a:r>
            <a:endParaRPr lang="zh-TW" altLang="zh-TW" sz="2400" dirty="0">
              <a:effectLst/>
              <a:latin typeface="WenQuanYi Micro Hei"/>
              <a:ea typeface="Times New Roman" panose="02020603050405020304" pitchFamily="18" charset="0"/>
              <a:cs typeface="WenQuanYi Micro Hei"/>
            </a:endParaRPr>
          </a:p>
        </p:txBody>
      </p:sp>
      <p:sp>
        <p:nvSpPr>
          <p:cNvPr id="3082" name="Rounded Rectangle 3081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4265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-104982" y="5905687"/>
            <a:ext cx="2120395" cy="899935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355753" y="52378"/>
            <a:ext cx="5348635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四、科內師資及導師介紹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511360" y="800368"/>
            <a:ext cx="6470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餐旅群目前班級數日校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11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班、進修部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班、僑生班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班。</a:t>
            </a:r>
            <a:endParaRPr lang="zh-TW" altLang="en-US" sz="2000" dirty="0">
              <a:solidFill>
                <a:srgbClr val="0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6026672-F2BA-43D5-A506-C5B3A2A04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2" y="793466"/>
            <a:ext cx="4441728" cy="296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85864"/>
              </p:ext>
            </p:extLst>
          </p:nvPr>
        </p:nvGraphicFramePr>
        <p:xfrm>
          <a:off x="3664023" y="3257700"/>
          <a:ext cx="1725593" cy="3094609"/>
        </p:xfrm>
        <a:graphic>
          <a:graphicData uri="http://schemas.openxmlformats.org/drawingml/2006/table">
            <a:tbl>
              <a:tblPr firstRow="1" bandRow="1"/>
              <a:tblGrid>
                <a:gridCol w="91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餐技二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40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餐技三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41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餐飲一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47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149902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餐飲二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5589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218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91410"/>
              </p:ext>
            </p:extLst>
          </p:nvPr>
        </p:nvGraphicFramePr>
        <p:xfrm>
          <a:off x="5488954" y="1247844"/>
          <a:ext cx="6470328" cy="4398012"/>
        </p:xfrm>
        <a:graphic>
          <a:graphicData uri="http://schemas.openxmlformats.org/drawingml/2006/table">
            <a:tbl>
              <a:tblPr firstRow="1" bandRow="1"/>
              <a:tblGrid>
                <a:gridCol w="2192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6503">
                  <a:extLst>
                    <a:ext uri="{9D8B030D-6E8A-4147-A177-3AD203B41FA5}">
                      <a16:colId xmlns:a16="http://schemas.microsoft.com/office/drawing/2014/main" val="2189923193"/>
                    </a:ext>
                  </a:extLst>
                </a:gridCol>
                <a:gridCol w="1037189">
                  <a:extLst>
                    <a:ext uri="{9D8B030D-6E8A-4147-A177-3AD203B41FA5}">
                      <a16:colId xmlns:a16="http://schemas.microsoft.com/office/drawing/2014/main" val="1270671037"/>
                    </a:ext>
                  </a:extLst>
                </a:gridCol>
              </a:tblGrid>
              <a:tr h="366501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教師配置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餐旅群科主任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林孟頻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教師兼實習主任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黃雅琴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教師兼教學組長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林軒黛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507709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教師兼國際部主任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盧雅雯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教師兼建教組長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汪熙哲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914063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a typeface="華康中圓體" panose="020F0509000000000000" pitchFamily="49" charset="-120"/>
                          <a:cs typeface="+mn-cs"/>
                        </a:rPr>
                        <a:t>郭灃儀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翁婷玉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725445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a typeface="華康中圓體" panose="020F0509000000000000" pitchFamily="49" charset="-120"/>
                          <a:cs typeface="+mn-cs"/>
                        </a:rPr>
                        <a:t>林默瑜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郭小萍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246988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趙永智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教師兼餐技三導師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林國富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6424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傅冠蓉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陳淑慧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757472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徐瑋琳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王瀅瀅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33130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侯佩瑜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教師兼僑觀一導師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余俊明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098238"/>
                  </a:ext>
                </a:extLst>
              </a:tr>
              <a:tr h="3665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兼課教師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宋岡玲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進修部一年級導師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賴佳琳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150795"/>
                  </a:ext>
                </a:extLst>
              </a:tr>
              <a:tr h="36650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陳俊宇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進修部二年級導師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劉家吟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914813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31962C9A-6A64-4BCE-8F78-4C95E5577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42228"/>
              </p:ext>
            </p:extLst>
          </p:nvPr>
        </p:nvGraphicFramePr>
        <p:xfrm>
          <a:off x="1848611" y="3257700"/>
          <a:ext cx="1725593" cy="3523644"/>
        </p:xfrm>
        <a:graphic>
          <a:graphicData uri="http://schemas.openxmlformats.org/drawingml/2006/table">
            <a:tbl>
              <a:tblPr firstRow="1" bandRow="1"/>
              <a:tblGrid>
                <a:gridCol w="913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觀一甲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43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觀一乙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觀二甲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觀二乙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36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觀三甲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觀三乙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39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1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僑觀一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28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11997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240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1833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1"/>
          <a:stretch/>
        </p:blipFill>
        <p:spPr>
          <a:xfrm>
            <a:off x="4007082" y="3638551"/>
            <a:ext cx="1965118" cy="2409451"/>
          </a:xfrm>
          <a:prstGeom prst="rect">
            <a:avLst/>
          </a:prstGeom>
        </p:spPr>
      </p:pic>
      <p:sp>
        <p:nvSpPr>
          <p:cNvPr id="17" name="TextBox 12"/>
          <p:cNvSpPr txBox="1"/>
          <p:nvPr/>
        </p:nvSpPr>
        <p:spPr>
          <a:xfrm>
            <a:off x="5847970" y="3643112"/>
            <a:ext cx="2782202" cy="2400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75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韓國料理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烘焙課程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17818" y="1145308"/>
            <a:ext cx="7799977" cy="2515649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7436536" y="1200381"/>
            <a:ext cx="2387271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茶藝生活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咖啡美學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烘豆體驗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9257970" y="1207154"/>
            <a:ext cx="2831908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調酒乙級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傳統調酒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咖啡拉花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5" name="流程图: 库存数据 5"/>
          <p:cNvSpPr/>
          <p:nvPr/>
        </p:nvSpPr>
        <p:spPr>
          <a:xfrm flipH="1">
            <a:off x="4930293" y="1924083"/>
            <a:ext cx="198636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椭圆 4"/>
          <p:cNvSpPr/>
          <p:nvPr/>
        </p:nvSpPr>
        <p:spPr>
          <a:xfrm>
            <a:off x="4232833" y="1924051"/>
            <a:ext cx="937632" cy="95420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360637" y="139254"/>
            <a:ext cx="5735363" cy="670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4-2.</a:t>
            </a: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281877" y="2107341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飲調教室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5954" y="3638551"/>
            <a:ext cx="3617416" cy="2439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流程图: 库存数据 5"/>
          <p:cNvSpPr/>
          <p:nvPr/>
        </p:nvSpPr>
        <p:spPr>
          <a:xfrm flipH="1">
            <a:off x="1398313" y="4421699"/>
            <a:ext cx="1986362" cy="973221"/>
          </a:xfrm>
          <a:prstGeom prst="flowChartOnlineStorage">
            <a:avLst/>
          </a:prstGeom>
          <a:solidFill>
            <a:srgbClr val="784B23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702887" y="4448709"/>
            <a:ext cx="907022" cy="946211"/>
          </a:xfrm>
          <a:prstGeom prst="ellipse">
            <a:avLst/>
          </a:prstGeom>
          <a:solidFill>
            <a:srgbClr val="784B23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ChangeArrowheads="1"/>
          </p:cNvSpPr>
          <p:nvPr/>
        </p:nvSpPr>
        <p:spPr bwMode="auto">
          <a:xfrm>
            <a:off x="827619" y="4606834"/>
            <a:ext cx="605833" cy="592183"/>
          </a:xfrm>
          <a:custGeom>
            <a:avLst/>
            <a:gdLst>
              <a:gd name="T0" fmla="*/ 1881 w 1902"/>
              <a:gd name="T1" fmla="*/ 529 h 1828"/>
              <a:gd name="T2" fmla="*/ 1881 w 1902"/>
              <a:gd name="T3" fmla="*/ 529 h 1828"/>
              <a:gd name="T4" fmla="*/ 1901 w 1902"/>
              <a:gd name="T5" fmla="*/ 602 h 1828"/>
              <a:gd name="T6" fmla="*/ 1822 w 1902"/>
              <a:gd name="T7" fmla="*/ 1059 h 1828"/>
              <a:gd name="T8" fmla="*/ 1789 w 1902"/>
              <a:gd name="T9" fmla="*/ 1119 h 1828"/>
              <a:gd name="T10" fmla="*/ 1722 w 1902"/>
              <a:gd name="T11" fmla="*/ 1139 h 1828"/>
              <a:gd name="T12" fmla="*/ 563 w 1902"/>
              <a:gd name="T13" fmla="*/ 1139 h 1828"/>
              <a:gd name="T14" fmla="*/ 543 w 1902"/>
              <a:gd name="T15" fmla="*/ 1271 h 1828"/>
              <a:gd name="T16" fmla="*/ 1643 w 1902"/>
              <a:gd name="T17" fmla="*/ 1271 h 1828"/>
              <a:gd name="T18" fmla="*/ 1716 w 1902"/>
              <a:gd name="T19" fmla="*/ 1298 h 1828"/>
              <a:gd name="T20" fmla="*/ 1742 w 1902"/>
              <a:gd name="T21" fmla="*/ 1370 h 1828"/>
              <a:gd name="T22" fmla="*/ 1716 w 1902"/>
              <a:gd name="T23" fmla="*/ 1437 h 1828"/>
              <a:gd name="T24" fmla="*/ 1643 w 1902"/>
              <a:gd name="T25" fmla="*/ 1470 h 1828"/>
              <a:gd name="T26" fmla="*/ 424 w 1902"/>
              <a:gd name="T27" fmla="*/ 1470 h 1828"/>
              <a:gd name="T28" fmla="*/ 351 w 1902"/>
              <a:gd name="T29" fmla="*/ 1430 h 1828"/>
              <a:gd name="T30" fmla="*/ 325 w 1902"/>
              <a:gd name="T31" fmla="*/ 1351 h 1828"/>
              <a:gd name="T32" fmla="*/ 378 w 1902"/>
              <a:gd name="T33" fmla="*/ 1066 h 1828"/>
              <a:gd name="T34" fmla="*/ 298 w 1902"/>
              <a:gd name="T35" fmla="*/ 264 h 1828"/>
              <a:gd name="T36" fmla="*/ 73 w 1902"/>
              <a:gd name="T37" fmla="*/ 198 h 1828"/>
              <a:gd name="T38" fmla="*/ 14 w 1902"/>
              <a:gd name="T39" fmla="*/ 145 h 1828"/>
              <a:gd name="T40" fmla="*/ 7 w 1902"/>
              <a:gd name="T41" fmla="*/ 72 h 1828"/>
              <a:gd name="T42" fmla="*/ 60 w 1902"/>
              <a:gd name="T43" fmla="*/ 13 h 1828"/>
              <a:gd name="T44" fmla="*/ 133 w 1902"/>
              <a:gd name="T45" fmla="*/ 6 h 1828"/>
              <a:gd name="T46" fmla="*/ 424 w 1902"/>
              <a:gd name="T47" fmla="*/ 99 h 1828"/>
              <a:gd name="T48" fmla="*/ 464 w 1902"/>
              <a:gd name="T49" fmla="*/ 132 h 1828"/>
              <a:gd name="T50" fmla="*/ 490 w 1902"/>
              <a:gd name="T51" fmla="*/ 185 h 1828"/>
              <a:gd name="T52" fmla="*/ 504 w 1902"/>
              <a:gd name="T53" fmla="*/ 344 h 1828"/>
              <a:gd name="T54" fmla="*/ 1815 w 1902"/>
              <a:gd name="T55" fmla="*/ 490 h 1828"/>
              <a:gd name="T56" fmla="*/ 1881 w 1902"/>
              <a:gd name="T57" fmla="*/ 529 h 1828"/>
              <a:gd name="T58" fmla="*/ 577 w 1902"/>
              <a:gd name="T59" fmla="*/ 1523 h 1828"/>
              <a:gd name="T60" fmla="*/ 577 w 1902"/>
              <a:gd name="T61" fmla="*/ 1523 h 1828"/>
              <a:gd name="T62" fmla="*/ 683 w 1902"/>
              <a:gd name="T63" fmla="*/ 1562 h 1828"/>
              <a:gd name="T64" fmla="*/ 722 w 1902"/>
              <a:gd name="T65" fmla="*/ 1668 h 1828"/>
              <a:gd name="T66" fmla="*/ 683 w 1902"/>
              <a:gd name="T67" fmla="*/ 1781 h 1828"/>
              <a:gd name="T68" fmla="*/ 577 w 1902"/>
              <a:gd name="T69" fmla="*/ 1827 h 1828"/>
              <a:gd name="T70" fmla="*/ 464 w 1902"/>
              <a:gd name="T71" fmla="*/ 1781 h 1828"/>
              <a:gd name="T72" fmla="*/ 424 w 1902"/>
              <a:gd name="T73" fmla="*/ 1668 h 1828"/>
              <a:gd name="T74" fmla="*/ 464 w 1902"/>
              <a:gd name="T75" fmla="*/ 1562 h 1828"/>
              <a:gd name="T76" fmla="*/ 577 w 1902"/>
              <a:gd name="T77" fmla="*/ 1523 h 1828"/>
              <a:gd name="T78" fmla="*/ 1464 w 1902"/>
              <a:gd name="T79" fmla="*/ 1523 h 1828"/>
              <a:gd name="T80" fmla="*/ 1464 w 1902"/>
              <a:gd name="T81" fmla="*/ 1523 h 1828"/>
              <a:gd name="T82" fmla="*/ 1570 w 1902"/>
              <a:gd name="T83" fmla="*/ 1562 h 1828"/>
              <a:gd name="T84" fmla="*/ 1616 w 1902"/>
              <a:gd name="T85" fmla="*/ 1668 h 1828"/>
              <a:gd name="T86" fmla="*/ 1570 w 1902"/>
              <a:gd name="T87" fmla="*/ 1781 h 1828"/>
              <a:gd name="T88" fmla="*/ 1464 w 1902"/>
              <a:gd name="T89" fmla="*/ 1827 h 1828"/>
              <a:gd name="T90" fmla="*/ 1358 w 1902"/>
              <a:gd name="T91" fmla="*/ 1781 h 1828"/>
              <a:gd name="T92" fmla="*/ 1318 w 1902"/>
              <a:gd name="T93" fmla="*/ 1668 h 1828"/>
              <a:gd name="T94" fmla="*/ 1358 w 1902"/>
              <a:gd name="T95" fmla="*/ 1562 h 1828"/>
              <a:gd name="T96" fmla="*/ 1464 w 1902"/>
              <a:gd name="T97" fmla="*/ 1523 h 1828"/>
              <a:gd name="T98" fmla="*/ 1464 w 1902"/>
              <a:gd name="T99" fmla="*/ 1523 h 1828"/>
              <a:gd name="T100" fmla="*/ 1464 w 1902"/>
              <a:gd name="T101" fmla="*/ 1523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02" h="1828">
                <a:moveTo>
                  <a:pt x="1881" y="529"/>
                </a:moveTo>
                <a:lnTo>
                  <a:pt x="1881" y="529"/>
                </a:lnTo>
                <a:cubicBezTo>
                  <a:pt x="1895" y="549"/>
                  <a:pt x="1901" y="576"/>
                  <a:pt x="1901" y="602"/>
                </a:cubicBezTo>
                <a:cubicBezTo>
                  <a:pt x="1822" y="1059"/>
                  <a:pt x="1822" y="1059"/>
                  <a:pt x="1822" y="1059"/>
                </a:cubicBezTo>
                <a:cubicBezTo>
                  <a:pt x="1815" y="1086"/>
                  <a:pt x="1808" y="1106"/>
                  <a:pt x="1789" y="1119"/>
                </a:cubicBezTo>
                <a:cubicBezTo>
                  <a:pt x="1769" y="1132"/>
                  <a:pt x="1749" y="1139"/>
                  <a:pt x="1722" y="1139"/>
                </a:cubicBezTo>
                <a:cubicBezTo>
                  <a:pt x="563" y="1139"/>
                  <a:pt x="563" y="1139"/>
                  <a:pt x="563" y="1139"/>
                </a:cubicBezTo>
                <a:cubicBezTo>
                  <a:pt x="543" y="1271"/>
                  <a:pt x="543" y="1271"/>
                  <a:pt x="543" y="1271"/>
                </a:cubicBezTo>
                <a:cubicBezTo>
                  <a:pt x="1643" y="1271"/>
                  <a:pt x="1643" y="1271"/>
                  <a:pt x="1643" y="1271"/>
                </a:cubicBezTo>
                <a:cubicBezTo>
                  <a:pt x="1669" y="1271"/>
                  <a:pt x="1696" y="1278"/>
                  <a:pt x="1716" y="1298"/>
                </a:cubicBezTo>
                <a:cubicBezTo>
                  <a:pt x="1736" y="1318"/>
                  <a:pt x="1742" y="1344"/>
                  <a:pt x="1742" y="1370"/>
                </a:cubicBezTo>
                <a:cubicBezTo>
                  <a:pt x="1742" y="1397"/>
                  <a:pt x="1736" y="1417"/>
                  <a:pt x="1716" y="1437"/>
                </a:cubicBezTo>
                <a:cubicBezTo>
                  <a:pt x="1696" y="1457"/>
                  <a:pt x="1669" y="1470"/>
                  <a:pt x="1643" y="1470"/>
                </a:cubicBezTo>
                <a:cubicBezTo>
                  <a:pt x="424" y="1470"/>
                  <a:pt x="424" y="1470"/>
                  <a:pt x="424" y="1470"/>
                </a:cubicBezTo>
                <a:cubicBezTo>
                  <a:pt x="398" y="1470"/>
                  <a:pt x="371" y="1457"/>
                  <a:pt x="351" y="1430"/>
                </a:cubicBezTo>
                <a:cubicBezTo>
                  <a:pt x="332" y="1410"/>
                  <a:pt x="325" y="1384"/>
                  <a:pt x="325" y="1351"/>
                </a:cubicBezTo>
                <a:cubicBezTo>
                  <a:pt x="378" y="1066"/>
                  <a:pt x="378" y="1066"/>
                  <a:pt x="378" y="1066"/>
                </a:cubicBezTo>
                <a:cubicBezTo>
                  <a:pt x="298" y="264"/>
                  <a:pt x="298" y="264"/>
                  <a:pt x="298" y="264"/>
                </a:cubicBezTo>
                <a:cubicBezTo>
                  <a:pt x="73" y="198"/>
                  <a:pt x="73" y="198"/>
                  <a:pt x="73" y="198"/>
                </a:cubicBezTo>
                <a:cubicBezTo>
                  <a:pt x="47" y="185"/>
                  <a:pt x="27" y="172"/>
                  <a:pt x="14" y="145"/>
                </a:cubicBezTo>
                <a:cubicBezTo>
                  <a:pt x="7" y="125"/>
                  <a:pt x="0" y="99"/>
                  <a:pt x="7" y="72"/>
                </a:cubicBezTo>
                <a:cubicBezTo>
                  <a:pt x="20" y="46"/>
                  <a:pt x="33" y="26"/>
                  <a:pt x="60" y="13"/>
                </a:cubicBezTo>
                <a:cubicBezTo>
                  <a:pt x="80" y="6"/>
                  <a:pt x="106" y="0"/>
                  <a:pt x="133" y="6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38" y="106"/>
                  <a:pt x="457" y="119"/>
                  <a:pt x="464" y="132"/>
                </a:cubicBezTo>
                <a:cubicBezTo>
                  <a:pt x="477" y="145"/>
                  <a:pt x="484" y="165"/>
                  <a:pt x="490" y="185"/>
                </a:cubicBezTo>
                <a:cubicBezTo>
                  <a:pt x="504" y="344"/>
                  <a:pt x="504" y="344"/>
                  <a:pt x="504" y="344"/>
                </a:cubicBezTo>
                <a:cubicBezTo>
                  <a:pt x="1815" y="490"/>
                  <a:pt x="1815" y="490"/>
                  <a:pt x="1815" y="490"/>
                </a:cubicBezTo>
                <a:cubicBezTo>
                  <a:pt x="1842" y="496"/>
                  <a:pt x="1861" y="510"/>
                  <a:pt x="1881" y="529"/>
                </a:cubicBezTo>
                <a:close/>
                <a:moveTo>
                  <a:pt x="577" y="1523"/>
                </a:moveTo>
                <a:lnTo>
                  <a:pt x="577" y="1523"/>
                </a:lnTo>
                <a:cubicBezTo>
                  <a:pt x="616" y="1523"/>
                  <a:pt x="649" y="1536"/>
                  <a:pt x="683" y="1562"/>
                </a:cubicBezTo>
                <a:cubicBezTo>
                  <a:pt x="709" y="1596"/>
                  <a:pt x="722" y="1629"/>
                  <a:pt x="722" y="1668"/>
                </a:cubicBezTo>
                <a:cubicBezTo>
                  <a:pt x="722" y="1715"/>
                  <a:pt x="709" y="1748"/>
                  <a:pt x="683" y="1781"/>
                </a:cubicBezTo>
                <a:cubicBezTo>
                  <a:pt x="649" y="1808"/>
                  <a:pt x="616" y="1827"/>
                  <a:pt x="577" y="1827"/>
                </a:cubicBezTo>
                <a:cubicBezTo>
                  <a:pt x="530" y="1827"/>
                  <a:pt x="497" y="1808"/>
                  <a:pt x="464" y="1781"/>
                </a:cubicBezTo>
                <a:cubicBezTo>
                  <a:pt x="438" y="1748"/>
                  <a:pt x="424" y="1715"/>
                  <a:pt x="424" y="1668"/>
                </a:cubicBezTo>
                <a:cubicBezTo>
                  <a:pt x="424" y="1629"/>
                  <a:pt x="438" y="1596"/>
                  <a:pt x="464" y="1562"/>
                </a:cubicBezTo>
                <a:cubicBezTo>
                  <a:pt x="497" y="1536"/>
                  <a:pt x="530" y="1523"/>
                  <a:pt x="577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ubicBezTo>
                  <a:pt x="1510" y="1523"/>
                  <a:pt x="1543" y="1536"/>
                  <a:pt x="1570" y="1562"/>
                </a:cubicBezTo>
                <a:cubicBezTo>
                  <a:pt x="1603" y="1596"/>
                  <a:pt x="1616" y="1629"/>
                  <a:pt x="1616" y="1668"/>
                </a:cubicBezTo>
                <a:cubicBezTo>
                  <a:pt x="1616" y="1715"/>
                  <a:pt x="1603" y="1748"/>
                  <a:pt x="1570" y="1781"/>
                </a:cubicBezTo>
                <a:cubicBezTo>
                  <a:pt x="1543" y="1808"/>
                  <a:pt x="1510" y="1827"/>
                  <a:pt x="1464" y="1827"/>
                </a:cubicBezTo>
                <a:cubicBezTo>
                  <a:pt x="1424" y="1827"/>
                  <a:pt x="1391" y="1808"/>
                  <a:pt x="1358" y="1781"/>
                </a:cubicBezTo>
                <a:cubicBezTo>
                  <a:pt x="1331" y="1748"/>
                  <a:pt x="1318" y="1715"/>
                  <a:pt x="1318" y="1668"/>
                </a:cubicBezTo>
                <a:cubicBezTo>
                  <a:pt x="1318" y="1629"/>
                  <a:pt x="1331" y="1596"/>
                  <a:pt x="1358" y="1562"/>
                </a:cubicBezTo>
                <a:cubicBezTo>
                  <a:pt x="1391" y="1536"/>
                  <a:pt x="1424" y="1523"/>
                  <a:pt x="1464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1759261" y="4596803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中西廚房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4436874" y="2066457"/>
            <a:ext cx="551023" cy="598379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72" y="3643652"/>
            <a:ext cx="3187623" cy="2389639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>
          <a:xfrm>
            <a:off x="405954" y="1145308"/>
            <a:ext cx="3612416" cy="2497177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5096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458904" y="297161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4-1.</a:t>
            </a: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0084" y="1408793"/>
            <a:ext cx="7368466" cy="2385211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图: 库存数据 5"/>
          <p:cNvSpPr/>
          <p:nvPr/>
        </p:nvSpPr>
        <p:spPr>
          <a:xfrm flipH="1">
            <a:off x="1909467" y="2114787"/>
            <a:ext cx="198636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椭圆 4"/>
          <p:cNvSpPr/>
          <p:nvPr/>
        </p:nvSpPr>
        <p:spPr>
          <a:xfrm>
            <a:off x="1144403" y="2162229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253698" y="1594670"/>
            <a:ext cx="2128488" cy="1959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房務實務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備品認識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房務工作車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客房清潔</a:t>
            </a:r>
            <a:endParaRPr lang="zh-CN" altLang="en-US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00"/>
          <a:stretch/>
        </p:blipFill>
        <p:spPr>
          <a:xfrm>
            <a:off x="6740056" y="1408793"/>
            <a:ext cx="5068839" cy="342589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0" r="4715" b="13154"/>
          <a:stretch/>
        </p:blipFill>
        <p:spPr>
          <a:xfrm>
            <a:off x="4619615" y="3768571"/>
            <a:ext cx="3102465" cy="228156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16403"/>
          <a:stretch/>
        </p:blipFill>
        <p:spPr>
          <a:xfrm>
            <a:off x="510084" y="3768571"/>
            <a:ext cx="4109531" cy="2286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722080" y="3768570"/>
            <a:ext cx="4086815" cy="2281561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客房服務丙級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旅館接待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2255696" y="2289330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客房教室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43"/>
          <p:cNvSpPr>
            <a:spLocks noEditPoints="1"/>
          </p:cNvSpPr>
          <p:nvPr/>
        </p:nvSpPr>
        <p:spPr bwMode="auto">
          <a:xfrm>
            <a:off x="1244258" y="2277759"/>
            <a:ext cx="655587" cy="593718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59461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12"/>
          <p:cNvSpPr txBox="1"/>
          <p:nvPr/>
        </p:nvSpPr>
        <p:spPr>
          <a:xfrm>
            <a:off x="502501" y="1154545"/>
            <a:ext cx="6041539" cy="2817566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14" y="1157430"/>
            <a:ext cx="3294899" cy="2423452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" t="14062" r="-1759"/>
          <a:stretch/>
        </p:blipFill>
        <p:spPr>
          <a:xfrm>
            <a:off x="6524665" y="1154545"/>
            <a:ext cx="2100556" cy="2407982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23680" y="177243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4-3.</a:t>
            </a: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2501" y="3555201"/>
            <a:ext cx="11377712" cy="2481615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導覽解說發話器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導覽解說接收器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電腦設備</a:t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投影設備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0544" y="3807222"/>
            <a:ext cx="2474289" cy="1984899"/>
          </a:xfrm>
          <a:prstGeom prst="rect">
            <a:avLst/>
          </a:prstGeom>
        </p:spPr>
      </p:pic>
      <p:sp>
        <p:nvSpPr>
          <p:cNvPr id="10" name="TextBox 12"/>
          <p:cNvSpPr txBox="1"/>
          <p:nvPr/>
        </p:nvSpPr>
        <p:spPr>
          <a:xfrm>
            <a:off x="281398" y="3580882"/>
            <a:ext cx="2931717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自行車導覽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解說教育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專題分組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遊程設計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" name="流程图: 库存数据 5"/>
          <p:cNvSpPr/>
          <p:nvPr/>
        </p:nvSpPr>
        <p:spPr>
          <a:xfrm flipH="1">
            <a:off x="8508140" y="4305957"/>
            <a:ext cx="2585310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" name="椭圆 4"/>
          <p:cNvSpPr/>
          <p:nvPr/>
        </p:nvSpPr>
        <p:spPr>
          <a:xfrm>
            <a:off x="7898735" y="4340492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99929" y="4477096"/>
            <a:ext cx="19942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多功能教室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8005245" y="4464189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1ACB948-FE5A-42D1-9AD7-05053C149E84}"/>
              </a:ext>
            </a:extLst>
          </p:cNvPr>
          <p:cNvSpPr txBox="1"/>
          <p:nvPr/>
        </p:nvSpPr>
        <p:spPr>
          <a:xfrm>
            <a:off x="3134660" y="1292900"/>
            <a:ext cx="3294900" cy="2174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食品群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kumimoji="0" lang="en-US" altLang="zh-TW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麵包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lang="en-US" altLang="zh-TW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lang="zh-TW" altLang="en-US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蛋糕</a:t>
            </a:r>
            <a:endParaRPr lang="en-US" altLang="zh-TW" sz="2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西式點心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中式麵食</a:t>
            </a:r>
            <a:endParaRPr lang="zh-TW" altLang="en-US" sz="2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20" name="流程图: 库存数据 5">
            <a:extLst>
              <a:ext uri="{FF2B5EF4-FFF2-40B4-BE49-F238E27FC236}">
                <a16:creationId xmlns:a16="http://schemas.microsoft.com/office/drawing/2014/main" id="{D8F66CA8-CE8A-4CE6-9B78-EF7F522AA567}"/>
              </a:ext>
            </a:extLst>
          </p:cNvPr>
          <p:cNvSpPr/>
          <p:nvPr/>
        </p:nvSpPr>
        <p:spPr>
          <a:xfrm flipH="1">
            <a:off x="1321361" y="1881103"/>
            <a:ext cx="2585310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" name="椭圆 4">
            <a:extLst>
              <a:ext uri="{FF2B5EF4-FFF2-40B4-BE49-F238E27FC236}">
                <a16:creationId xmlns:a16="http://schemas.microsoft.com/office/drawing/2014/main" id="{42C1257F-F508-45A3-99FC-D5ACC5AC7E14}"/>
              </a:ext>
            </a:extLst>
          </p:cNvPr>
          <p:cNvSpPr/>
          <p:nvPr/>
        </p:nvSpPr>
        <p:spPr>
          <a:xfrm>
            <a:off x="711956" y="1915638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F981EB85-A794-434B-A56B-6D282699780B}"/>
              </a:ext>
            </a:extLst>
          </p:cNvPr>
          <p:cNvSpPr txBox="1"/>
          <p:nvPr/>
        </p:nvSpPr>
        <p:spPr>
          <a:xfrm>
            <a:off x="1935915" y="2078340"/>
            <a:ext cx="1994262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烘焙教室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562349C-9EF7-4BD4-9125-3655C5692A8D}"/>
              </a:ext>
            </a:extLst>
          </p:cNvPr>
          <p:cNvSpPr>
            <a:spLocks noEditPoints="1"/>
          </p:cNvSpPr>
          <p:nvPr/>
        </p:nvSpPr>
        <p:spPr bwMode="auto">
          <a:xfrm>
            <a:off x="818466" y="2039335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71935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矩形 1"/>
          <p:cNvSpPr/>
          <p:nvPr/>
        </p:nvSpPr>
        <p:spPr>
          <a:xfrm>
            <a:off x="398520" y="1328174"/>
            <a:ext cx="3842681" cy="2432960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Box 12"/>
          <p:cNvSpPr txBox="1"/>
          <p:nvPr/>
        </p:nvSpPr>
        <p:spPr>
          <a:xfrm>
            <a:off x="3889522" y="1327084"/>
            <a:ext cx="2903399" cy="2894510"/>
          </a:xfrm>
          <a:prstGeom prst="rect">
            <a:avLst/>
          </a:prstGeom>
          <a:solidFill>
            <a:srgbClr val="EECE5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lang="en-US" altLang="zh-TW" sz="2400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餐飲服務丙級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桌邊烹調課程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西餐服勤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endParaRPr lang="zh-TW" altLang="en-US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8883" y="3764052"/>
            <a:ext cx="11134030" cy="2246769"/>
          </a:xfrm>
          <a:prstGeom prst="rect">
            <a:avLst/>
          </a:prstGeom>
          <a:solidFill>
            <a:srgbClr val="784B2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Box 12"/>
          <p:cNvSpPr txBox="1"/>
          <p:nvPr/>
        </p:nvSpPr>
        <p:spPr>
          <a:xfrm>
            <a:off x="3897357" y="3840370"/>
            <a:ext cx="2948235" cy="189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相關競賽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全國技能競賽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商科技藝競賽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口布競速比賽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360637" y="246594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4-4.</a:t>
            </a: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5"/>
          <a:stretch/>
        </p:blipFill>
        <p:spPr>
          <a:xfrm>
            <a:off x="2333897" y="3759186"/>
            <a:ext cx="1879232" cy="22644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6" b="13469"/>
          <a:stretch/>
        </p:blipFill>
        <p:spPr>
          <a:xfrm>
            <a:off x="398520" y="3763081"/>
            <a:ext cx="1935377" cy="2247739"/>
          </a:xfrm>
          <a:prstGeom prst="rect">
            <a:avLst/>
          </a:prstGeom>
        </p:spPr>
      </p:pic>
      <p:sp>
        <p:nvSpPr>
          <p:cNvPr id="12" name="流程图: 库存数据 5"/>
          <p:cNvSpPr/>
          <p:nvPr/>
        </p:nvSpPr>
        <p:spPr>
          <a:xfrm flipH="1">
            <a:off x="9696046" y="4404523"/>
            <a:ext cx="1811387" cy="771085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9123683" y="4402254"/>
            <a:ext cx="721968" cy="77335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0099837" y="4528364"/>
            <a:ext cx="1447067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選手室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52"/>
          <p:cNvSpPr>
            <a:spLocks noEditPoints="1"/>
          </p:cNvSpPr>
          <p:nvPr/>
        </p:nvSpPr>
        <p:spPr bwMode="auto">
          <a:xfrm>
            <a:off x="9204210" y="4585812"/>
            <a:ext cx="560913" cy="46724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" name="流程图: 库存数据 5"/>
          <p:cNvSpPr/>
          <p:nvPr/>
        </p:nvSpPr>
        <p:spPr>
          <a:xfrm flipH="1">
            <a:off x="1526613" y="2006979"/>
            <a:ext cx="196741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椭圆 4"/>
          <p:cNvSpPr/>
          <p:nvPr/>
        </p:nvSpPr>
        <p:spPr>
          <a:xfrm>
            <a:off x="801314" y="2054420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Freeform 57"/>
          <p:cNvSpPr>
            <a:spLocks noEditPoints="1"/>
          </p:cNvSpPr>
          <p:nvPr/>
        </p:nvSpPr>
        <p:spPr bwMode="auto">
          <a:xfrm>
            <a:off x="966651" y="2187047"/>
            <a:ext cx="559962" cy="54683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" name="TextBox 11"/>
          <p:cNvSpPr txBox="1"/>
          <p:nvPr/>
        </p:nvSpPr>
        <p:spPr>
          <a:xfrm>
            <a:off x="1872519" y="2151736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餐服教室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18" y="1339851"/>
            <a:ext cx="3533308" cy="242322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25" y="1339852"/>
            <a:ext cx="1816601" cy="2423229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" r="24287"/>
          <a:stretch/>
        </p:blipFill>
        <p:spPr>
          <a:xfrm>
            <a:off x="6418219" y="3759186"/>
            <a:ext cx="2277374" cy="2264402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5921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11951" y="256020"/>
            <a:ext cx="7283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zh-CN" altLang="en-US" sz="35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cxnSp>
        <p:nvCxnSpPr>
          <p:cNvPr id="3" name="Straight Arrow Connector 46"/>
          <p:cNvCxnSpPr/>
          <p:nvPr/>
        </p:nvCxnSpPr>
        <p:spPr>
          <a:xfrm>
            <a:off x="3772467" y="3016490"/>
            <a:ext cx="1889516" cy="14791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5456148" y="2144642"/>
            <a:ext cx="1279704" cy="4344029"/>
          </a:xfrm>
          <a:custGeom>
            <a:avLst/>
            <a:gdLst/>
            <a:ahLst/>
            <a:cxnLst>
              <a:cxn ang="0">
                <a:pos x="256" y="150"/>
              </a:cxn>
              <a:cxn ang="0">
                <a:pos x="194" y="60"/>
              </a:cxn>
              <a:cxn ang="0">
                <a:pos x="168" y="0"/>
              </a:cxn>
              <a:cxn ang="0">
                <a:pos x="125" y="26"/>
              </a:cxn>
              <a:cxn ang="0">
                <a:pos x="69" y="150"/>
              </a:cxn>
              <a:cxn ang="0">
                <a:pos x="80" y="311"/>
              </a:cxn>
              <a:cxn ang="0">
                <a:pos x="0" y="972"/>
              </a:cxn>
              <a:cxn ang="0">
                <a:pos x="294" y="972"/>
              </a:cxn>
              <a:cxn ang="0">
                <a:pos x="168" y="377"/>
              </a:cxn>
              <a:cxn ang="0">
                <a:pos x="168" y="308"/>
              </a:cxn>
              <a:cxn ang="0">
                <a:pos x="168" y="308"/>
              </a:cxn>
              <a:cxn ang="0">
                <a:pos x="239" y="687"/>
              </a:cxn>
              <a:cxn ang="0">
                <a:pos x="168" y="792"/>
              </a:cxn>
              <a:cxn ang="0">
                <a:pos x="168" y="491"/>
              </a:cxn>
              <a:cxn ang="0">
                <a:pos x="168" y="491"/>
              </a:cxn>
              <a:cxn ang="0">
                <a:pos x="168" y="505"/>
              </a:cxn>
              <a:cxn ang="0">
                <a:pos x="99" y="323"/>
              </a:cxn>
              <a:cxn ang="0">
                <a:pos x="154" y="491"/>
              </a:cxn>
              <a:cxn ang="0">
                <a:pos x="154" y="491"/>
              </a:cxn>
              <a:cxn ang="0">
                <a:pos x="88" y="505"/>
              </a:cxn>
              <a:cxn ang="0">
                <a:pos x="71" y="687"/>
              </a:cxn>
              <a:cxn ang="0">
                <a:pos x="154" y="702"/>
              </a:cxn>
              <a:cxn ang="0">
                <a:pos x="69" y="702"/>
              </a:cxn>
              <a:cxn ang="0">
                <a:pos x="246" y="709"/>
              </a:cxn>
              <a:cxn ang="0">
                <a:pos x="168" y="815"/>
              </a:cxn>
              <a:cxn ang="0">
                <a:pos x="237" y="515"/>
              </a:cxn>
              <a:cxn ang="0">
                <a:pos x="168" y="401"/>
              </a:cxn>
              <a:cxn ang="0">
                <a:pos x="234" y="479"/>
              </a:cxn>
              <a:cxn ang="0">
                <a:pos x="168" y="218"/>
              </a:cxn>
              <a:cxn ang="0">
                <a:pos x="168" y="221"/>
              </a:cxn>
              <a:cxn ang="0">
                <a:pos x="206" y="150"/>
              </a:cxn>
              <a:cxn ang="0">
                <a:pos x="154" y="202"/>
              </a:cxn>
              <a:cxn ang="0">
                <a:pos x="154" y="308"/>
              </a:cxn>
              <a:cxn ang="0">
                <a:pos x="154" y="308"/>
              </a:cxn>
              <a:cxn ang="0">
                <a:pos x="92" y="334"/>
              </a:cxn>
              <a:cxn ang="0">
                <a:pos x="147" y="588"/>
              </a:cxn>
              <a:cxn ang="0">
                <a:pos x="144" y="827"/>
              </a:cxn>
              <a:cxn ang="0">
                <a:pos x="144" y="827"/>
              </a:cxn>
              <a:cxn ang="0">
                <a:pos x="154" y="972"/>
              </a:cxn>
              <a:cxn ang="0">
                <a:pos x="168" y="860"/>
              </a:cxn>
              <a:cxn ang="0">
                <a:pos x="168" y="860"/>
              </a:cxn>
              <a:cxn ang="0">
                <a:pos x="232" y="135"/>
              </a:cxn>
              <a:cxn ang="0">
                <a:pos x="168" y="74"/>
              </a:cxn>
              <a:cxn ang="0">
                <a:pos x="80" y="74"/>
              </a:cxn>
              <a:cxn ang="0">
                <a:pos x="80" y="135"/>
              </a:cxn>
              <a:cxn ang="0">
                <a:pos x="149" y="221"/>
              </a:cxn>
            </a:cxnLst>
            <a:rect l="0" t="0" r="r" b="b"/>
            <a:pathLst>
              <a:path w="294" h="998">
                <a:moveTo>
                  <a:pt x="275" y="972"/>
                </a:moveTo>
                <a:lnTo>
                  <a:pt x="232" y="150"/>
                </a:lnTo>
                <a:lnTo>
                  <a:pt x="256" y="150"/>
                </a:lnTo>
                <a:lnTo>
                  <a:pt x="256" y="143"/>
                </a:lnTo>
                <a:lnTo>
                  <a:pt x="256" y="60"/>
                </a:lnTo>
                <a:lnTo>
                  <a:pt x="194" y="60"/>
                </a:lnTo>
                <a:lnTo>
                  <a:pt x="194" y="26"/>
                </a:lnTo>
                <a:lnTo>
                  <a:pt x="168" y="26"/>
                </a:lnTo>
                <a:lnTo>
                  <a:pt x="168" y="0"/>
                </a:lnTo>
                <a:lnTo>
                  <a:pt x="154" y="0"/>
                </a:lnTo>
                <a:lnTo>
                  <a:pt x="154" y="26"/>
                </a:lnTo>
                <a:lnTo>
                  <a:pt x="125" y="26"/>
                </a:lnTo>
                <a:lnTo>
                  <a:pt x="125" y="60"/>
                </a:lnTo>
                <a:lnTo>
                  <a:pt x="69" y="60"/>
                </a:lnTo>
                <a:lnTo>
                  <a:pt x="69" y="150"/>
                </a:lnTo>
                <a:lnTo>
                  <a:pt x="92" y="150"/>
                </a:lnTo>
                <a:lnTo>
                  <a:pt x="80" y="311"/>
                </a:lnTo>
                <a:lnTo>
                  <a:pt x="80" y="311"/>
                </a:lnTo>
                <a:lnTo>
                  <a:pt x="80" y="315"/>
                </a:lnTo>
                <a:lnTo>
                  <a:pt x="26" y="972"/>
                </a:lnTo>
                <a:lnTo>
                  <a:pt x="0" y="972"/>
                </a:lnTo>
                <a:lnTo>
                  <a:pt x="0" y="998"/>
                </a:lnTo>
                <a:lnTo>
                  <a:pt x="294" y="998"/>
                </a:lnTo>
                <a:lnTo>
                  <a:pt x="294" y="972"/>
                </a:lnTo>
                <a:lnTo>
                  <a:pt x="275" y="972"/>
                </a:lnTo>
                <a:close/>
                <a:moveTo>
                  <a:pt x="218" y="323"/>
                </a:moveTo>
                <a:lnTo>
                  <a:pt x="168" y="377"/>
                </a:lnTo>
                <a:lnTo>
                  <a:pt x="168" y="323"/>
                </a:lnTo>
                <a:lnTo>
                  <a:pt x="218" y="323"/>
                </a:lnTo>
                <a:close/>
                <a:moveTo>
                  <a:pt x="168" y="308"/>
                </a:moveTo>
                <a:lnTo>
                  <a:pt x="168" y="244"/>
                </a:lnTo>
                <a:lnTo>
                  <a:pt x="220" y="308"/>
                </a:lnTo>
                <a:lnTo>
                  <a:pt x="168" y="308"/>
                </a:lnTo>
                <a:close/>
                <a:moveTo>
                  <a:pt x="168" y="687"/>
                </a:moveTo>
                <a:lnTo>
                  <a:pt x="168" y="612"/>
                </a:lnTo>
                <a:lnTo>
                  <a:pt x="239" y="687"/>
                </a:lnTo>
                <a:lnTo>
                  <a:pt x="168" y="687"/>
                </a:lnTo>
                <a:close/>
                <a:moveTo>
                  <a:pt x="237" y="702"/>
                </a:moveTo>
                <a:lnTo>
                  <a:pt x="168" y="792"/>
                </a:lnTo>
                <a:lnTo>
                  <a:pt x="168" y="702"/>
                </a:lnTo>
                <a:lnTo>
                  <a:pt x="237" y="702"/>
                </a:lnTo>
                <a:close/>
                <a:moveTo>
                  <a:pt x="168" y="491"/>
                </a:moveTo>
                <a:lnTo>
                  <a:pt x="168" y="424"/>
                </a:lnTo>
                <a:lnTo>
                  <a:pt x="227" y="491"/>
                </a:lnTo>
                <a:lnTo>
                  <a:pt x="168" y="491"/>
                </a:lnTo>
                <a:close/>
                <a:moveTo>
                  <a:pt x="227" y="505"/>
                </a:moveTo>
                <a:lnTo>
                  <a:pt x="168" y="567"/>
                </a:lnTo>
                <a:lnTo>
                  <a:pt x="168" y="505"/>
                </a:lnTo>
                <a:lnTo>
                  <a:pt x="227" y="505"/>
                </a:lnTo>
                <a:close/>
                <a:moveTo>
                  <a:pt x="154" y="387"/>
                </a:moveTo>
                <a:lnTo>
                  <a:pt x="99" y="323"/>
                </a:lnTo>
                <a:lnTo>
                  <a:pt x="154" y="323"/>
                </a:lnTo>
                <a:lnTo>
                  <a:pt x="154" y="387"/>
                </a:lnTo>
                <a:close/>
                <a:moveTo>
                  <a:pt x="154" y="491"/>
                </a:moveTo>
                <a:lnTo>
                  <a:pt x="88" y="491"/>
                </a:lnTo>
                <a:lnTo>
                  <a:pt x="154" y="415"/>
                </a:lnTo>
                <a:lnTo>
                  <a:pt x="154" y="491"/>
                </a:lnTo>
                <a:close/>
                <a:moveTo>
                  <a:pt x="154" y="505"/>
                </a:moveTo>
                <a:lnTo>
                  <a:pt x="154" y="576"/>
                </a:lnTo>
                <a:lnTo>
                  <a:pt x="88" y="505"/>
                </a:lnTo>
                <a:lnTo>
                  <a:pt x="154" y="505"/>
                </a:lnTo>
                <a:close/>
                <a:moveTo>
                  <a:pt x="154" y="687"/>
                </a:moveTo>
                <a:lnTo>
                  <a:pt x="71" y="687"/>
                </a:lnTo>
                <a:lnTo>
                  <a:pt x="154" y="600"/>
                </a:lnTo>
                <a:lnTo>
                  <a:pt x="154" y="687"/>
                </a:lnTo>
                <a:close/>
                <a:moveTo>
                  <a:pt x="154" y="702"/>
                </a:moveTo>
                <a:lnTo>
                  <a:pt x="154" y="811"/>
                </a:lnTo>
                <a:lnTo>
                  <a:pt x="152" y="815"/>
                </a:lnTo>
                <a:lnTo>
                  <a:pt x="69" y="702"/>
                </a:lnTo>
                <a:lnTo>
                  <a:pt x="154" y="702"/>
                </a:lnTo>
                <a:close/>
                <a:moveTo>
                  <a:pt x="168" y="815"/>
                </a:moveTo>
                <a:lnTo>
                  <a:pt x="246" y="709"/>
                </a:lnTo>
                <a:lnTo>
                  <a:pt x="260" y="962"/>
                </a:lnTo>
                <a:lnTo>
                  <a:pt x="168" y="837"/>
                </a:lnTo>
                <a:lnTo>
                  <a:pt x="168" y="815"/>
                </a:lnTo>
                <a:close/>
                <a:moveTo>
                  <a:pt x="168" y="590"/>
                </a:moveTo>
                <a:lnTo>
                  <a:pt x="168" y="586"/>
                </a:lnTo>
                <a:lnTo>
                  <a:pt x="237" y="515"/>
                </a:lnTo>
                <a:lnTo>
                  <a:pt x="246" y="673"/>
                </a:lnTo>
                <a:lnTo>
                  <a:pt x="168" y="590"/>
                </a:lnTo>
                <a:close/>
                <a:moveTo>
                  <a:pt x="168" y="401"/>
                </a:moveTo>
                <a:lnTo>
                  <a:pt x="168" y="398"/>
                </a:lnTo>
                <a:lnTo>
                  <a:pt x="227" y="332"/>
                </a:lnTo>
                <a:lnTo>
                  <a:pt x="234" y="479"/>
                </a:lnTo>
                <a:lnTo>
                  <a:pt x="168" y="401"/>
                </a:lnTo>
                <a:close/>
                <a:moveTo>
                  <a:pt x="168" y="221"/>
                </a:moveTo>
                <a:lnTo>
                  <a:pt x="168" y="218"/>
                </a:lnTo>
                <a:lnTo>
                  <a:pt x="218" y="154"/>
                </a:lnTo>
                <a:lnTo>
                  <a:pt x="225" y="294"/>
                </a:lnTo>
                <a:lnTo>
                  <a:pt x="168" y="221"/>
                </a:lnTo>
                <a:close/>
                <a:moveTo>
                  <a:pt x="168" y="197"/>
                </a:moveTo>
                <a:lnTo>
                  <a:pt x="168" y="150"/>
                </a:lnTo>
                <a:lnTo>
                  <a:pt x="206" y="150"/>
                </a:lnTo>
                <a:lnTo>
                  <a:pt x="168" y="197"/>
                </a:lnTo>
                <a:close/>
                <a:moveTo>
                  <a:pt x="154" y="150"/>
                </a:moveTo>
                <a:lnTo>
                  <a:pt x="154" y="202"/>
                </a:lnTo>
                <a:lnTo>
                  <a:pt x="114" y="150"/>
                </a:lnTo>
                <a:lnTo>
                  <a:pt x="154" y="150"/>
                </a:lnTo>
                <a:close/>
                <a:moveTo>
                  <a:pt x="154" y="308"/>
                </a:moveTo>
                <a:lnTo>
                  <a:pt x="99" y="308"/>
                </a:lnTo>
                <a:lnTo>
                  <a:pt x="154" y="237"/>
                </a:lnTo>
                <a:lnTo>
                  <a:pt x="154" y="308"/>
                </a:lnTo>
                <a:close/>
                <a:moveTo>
                  <a:pt x="149" y="401"/>
                </a:moveTo>
                <a:lnTo>
                  <a:pt x="80" y="479"/>
                </a:lnTo>
                <a:lnTo>
                  <a:pt x="92" y="334"/>
                </a:lnTo>
                <a:lnTo>
                  <a:pt x="149" y="401"/>
                </a:lnTo>
                <a:close/>
                <a:moveTo>
                  <a:pt x="78" y="515"/>
                </a:moveTo>
                <a:lnTo>
                  <a:pt x="147" y="588"/>
                </a:lnTo>
                <a:lnTo>
                  <a:pt x="64" y="673"/>
                </a:lnTo>
                <a:lnTo>
                  <a:pt x="78" y="515"/>
                </a:lnTo>
                <a:close/>
                <a:moveTo>
                  <a:pt x="144" y="827"/>
                </a:moveTo>
                <a:lnTo>
                  <a:pt x="40" y="965"/>
                </a:lnTo>
                <a:lnTo>
                  <a:pt x="62" y="714"/>
                </a:lnTo>
                <a:lnTo>
                  <a:pt x="144" y="827"/>
                </a:lnTo>
                <a:close/>
                <a:moveTo>
                  <a:pt x="152" y="839"/>
                </a:moveTo>
                <a:lnTo>
                  <a:pt x="154" y="842"/>
                </a:lnTo>
                <a:lnTo>
                  <a:pt x="154" y="972"/>
                </a:lnTo>
                <a:lnTo>
                  <a:pt x="54" y="972"/>
                </a:lnTo>
                <a:lnTo>
                  <a:pt x="152" y="839"/>
                </a:lnTo>
                <a:close/>
                <a:moveTo>
                  <a:pt x="168" y="860"/>
                </a:moveTo>
                <a:lnTo>
                  <a:pt x="251" y="972"/>
                </a:lnTo>
                <a:lnTo>
                  <a:pt x="168" y="972"/>
                </a:lnTo>
                <a:lnTo>
                  <a:pt x="168" y="860"/>
                </a:lnTo>
                <a:close/>
                <a:moveTo>
                  <a:pt x="241" y="135"/>
                </a:moveTo>
                <a:lnTo>
                  <a:pt x="232" y="135"/>
                </a:lnTo>
                <a:lnTo>
                  <a:pt x="232" y="135"/>
                </a:lnTo>
                <a:lnTo>
                  <a:pt x="225" y="135"/>
                </a:lnTo>
                <a:lnTo>
                  <a:pt x="168" y="135"/>
                </a:lnTo>
                <a:lnTo>
                  <a:pt x="168" y="74"/>
                </a:lnTo>
                <a:lnTo>
                  <a:pt x="241" y="74"/>
                </a:lnTo>
                <a:lnTo>
                  <a:pt x="241" y="135"/>
                </a:lnTo>
                <a:close/>
                <a:moveTo>
                  <a:pt x="80" y="74"/>
                </a:moveTo>
                <a:lnTo>
                  <a:pt x="154" y="74"/>
                </a:lnTo>
                <a:lnTo>
                  <a:pt x="154" y="135"/>
                </a:lnTo>
                <a:lnTo>
                  <a:pt x="80" y="135"/>
                </a:lnTo>
                <a:lnTo>
                  <a:pt x="80" y="74"/>
                </a:lnTo>
                <a:close/>
                <a:moveTo>
                  <a:pt x="107" y="164"/>
                </a:moveTo>
                <a:lnTo>
                  <a:pt x="149" y="221"/>
                </a:lnTo>
                <a:lnTo>
                  <a:pt x="95" y="289"/>
                </a:lnTo>
                <a:lnTo>
                  <a:pt x="107" y="1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" name="Group 8"/>
          <p:cNvGrpSpPr/>
          <p:nvPr/>
        </p:nvGrpSpPr>
        <p:grpSpPr>
          <a:xfrm>
            <a:off x="5430116" y="1355149"/>
            <a:ext cx="1403587" cy="866303"/>
            <a:chOff x="5758943" y="1150694"/>
            <a:chExt cx="753077" cy="464804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 rot="15791816">
              <a:off x="6251459" y="1350215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 rot="5808184" flipH="1">
              <a:off x="5807863" y="1354937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 rot="10237099" flipH="1">
              <a:off x="6005308" y="1150694"/>
              <a:ext cx="212844" cy="30773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0" name="Group 63"/>
          <p:cNvGrpSpPr/>
          <p:nvPr/>
        </p:nvGrpSpPr>
        <p:grpSpPr>
          <a:xfrm>
            <a:off x="5442816" y="3451060"/>
            <a:ext cx="1437317" cy="1437317"/>
            <a:chOff x="6962626" y="2762119"/>
            <a:chExt cx="806498" cy="806498"/>
          </a:xfrm>
        </p:grpSpPr>
        <p:sp>
          <p:nvSpPr>
            <p:cNvPr id="11" name="Oval 29"/>
            <p:cNvSpPr/>
            <p:nvPr/>
          </p:nvSpPr>
          <p:spPr>
            <a:xfrm>
              <a:off x="6962626" y="2762119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2" name="Group 45"/>
            <p:cNvGrpSpPr/>
            <p:nvPr/>
          </p:nvGrpSpPr>
          <p:grpSpPr>
            <a:xfrm>
              <a:off x="7162764" y="2927666"/>
              <a:ext cx="404800" cy="478755"/>
              <a:chOff x="6134100" y="1365250"/>
              <a:chExt cx="495300" cy="585788"/>
            </a:xfrm>
            <a:solidFill>
              <a:schemeClr val="accent5"/>
            </a:solidFill>
          </p:grpSpPr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134100" y="1873250"/>
                <a:ext cx="439738" cy="7778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6176963" y="1365250"/>
                <a:ext cx="441325" cy="485775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0" y="752"/>
                  </a:cxn>
                  <a:cxn ang="0">
                    <a:pos x="547" y="752"/>
                  </a:cxn>
                  <a:cxn ang="0">
                    <a:pos x="547" y="427"/>
                  </a:cxn>
                  <a:cxn ang="0">
                    <a:pos x="564" y="427"/>
                  </a:cxn>
                  <a:cxn ang="0">
                    <a:pos x="564" y="671"/>
                  </a:cxn>
                  <a:cxn ang="0">
                    <a:pos x="582" y="731"/>
                  </a:cxn>
                  <a:cxn ang="0">
                    <a:pos x="624" y="749"/>
                  </a:cxn>
                  <a:cxn ang="0">
                    <a:pos x="665" y="732"/>
                  </a:cxn>
                  <a:cxn ang="0">
                    <a:pos x="684" y="668"/>
                  </a:cxn>
                  <a:cxn ang="0">
                    <a:pos x="684" y="290"/>
                  </a:cxn>
                  <a:cxn ang="0">
                    <a:pos x="650" y="290"/>
                  </a:cxn>
                  <a:cxn ang="0">
                    <a:pos x="650" y="671"/>
                  </a:cxn>
                  <a:cxn ang="0">
                    <a:pos x="639" y="709"/>
                  </a:cxn>
                  <a:cxn ang="0">
                    <a:pos x="624" y="715"/>
                  </a:cxn>
                  <a:cxn ang="0">
                    <a:pos x="607" y="709"/>
                  </a:cxn>
                  <a:cxn ang="0">
                    <a:pos x="598" y="672"/>
                  </a:cxn>
                  <a:cxn ang="0">
                    <a:pos x="598" y="393"/>
                  </a:cxn>
                  <a:cxn ang="0">
                    <a:pos x="547" y="393"/>
                  </a:cxn>
                  <a:cxn ang="0">
                    <a:pos x="547" y="44"/>
                  </a:cxn>
                  <a:cxn ang="0">
                    <a:pos x="509" y="0"/>
                  </a:cxn>
                  <a:cxn ang="0">
                    <a:pos x="38" y="0"/>
                  </a:cxn>
                  <a:cxn ang="0">
                    <a:pos x="0" y="44"/>
                  </a:cxn>
                  <a:cxn ang="0">
                    <a:pos x="462" y="444"/>
                  </a:cxn>
                  <a:cxn ang="0">
                    <a:pos x="342" y="444"/>
                  </a:cxn>
                  <a:cxn ang="0">
                    <a:pos x="342" y="393"/>
                  </a:cxn>
                  <a:cxn ang="0">
                    <a:pos x="462" y="393"/>
                  </a:cxn>
                  <a:cxn ang="0">
                    <a:pos x="462" y="444"/>
                  </a:cxn>
                  <a:cxn ang="0">
                    <a:pos x="103" y="103"/>
                  </a:cxn>
                  <a:cxn ang="0">
                    <a:pos x="462" y="103"/>
                  </a:cxn>
                  <a:cxn ang="0">
                    <a:pos x="462" y="325"/>
                  </a:cxn>
                  <a:cxn ang="0">
                    <a:pos x="103" y="325"/>
                  </a:cxn>
                  <a:cxn ang="0">
                    <a:pos x="103" y="103"/>
                  </a:cxn>
                  <a:cxn ang="0">
                    <a:pos x="103" y="393"/>
                  </a:cxn>
                  <a:cxn ang="0">
                    <a:pos x="240" y="393"/>
                  </a:cxn>
                  <a:cxn ang="0">
                    <a:pos x="240" y="444"/>
                  </a:cxn>
                  <a:cxn ang="0">
                    <a:pos x="103" y="444"/>
                  </a:cxn>
                  <a:cxn ang="0">
                    <a:pos x="103" y="393"/>
                  </a:cxn>
                  <a:cxn ang="0">
                    <a:pos x="103" y="393"/>
                  </a:cxn>
                  <a:cxn ang="0">
                    <a:pos x="103" y="393"/>
                  </a:cxn>
                </a:cxnLst>
                <a:rect l="0" t="0" r="r" b="b"/>
                <a:pathLst>
                  <a:path w="685" h="752">
                    <a:moveTo>
                      <a:pt x="0" y="44"/>
                    </a:moveTo>
                    <a:cubicBezTo>
                      <a:pt x="0" y="752"/>
                      <a:pt x="0" y="752"/>
                      <a:pt x="0" y="752"/>
                    </a:cubicBezTo>
                    <a:cubicBezTo>
                      <a:pt x="547" y="752"/>
                      <a:pt x="547" y="752"/>
                      <a:pt x="547" y="752"/>
                    </a:cubicBezTo>
                    <a:cubicBezTo>
                      <a:pt x="547" y="427"/>
                      <a:pt x="547" y="427"/>
                      <a:pt x="547" y="427"/>
                    </a:cubicBezTo>
                    <a:cubicBezTo>
                      <a:pt x="564" y="427"/>
                      <a:pt x="564" y="427"/>
                      <a:pt x="564" y="427"/>
                    </a:cubicBezTo>
                    <a:cubicBezTo>
                      <a:pt x="564" y="671"/>
                      <a:pt x="564" y="671"/>
                      <a:pt x="564" y="671"/>
                    </a:cubicBezTo>
                    <a:cubicBezTo>
                      <a:pt x="564" y="675"/>
                      <a:pt x="561" y="709"/>
                      <a:pt x="582" y="731"/>
                    </a:cubicBezTo>
                    <a:cubicBezTo>
                      <a:pt x="592" y="743"/>
                      <a:pt x="607" y="749"/>
                      <a:pt x="624" y="749"/>
                    </a:cubicBezTo>
                    <a:cubicBezTo>
                      <a:pt x="641" y="749"/>
                      <a:pt x="655" y="743"/>
                      <a:pt x="665" y="732"/>
                    </a:cubicBezTo>
                    <a:cubicBezTo>
                      <a:pt x="684" y="710"/>
                      <a:pt x="685" y="676"/>
                      <a:pt x="684" y="668"/>
                    </a:cubicBezTo>
                    <a:cubicBezTo>
                      <a:pt x="684" y="290"/>
                      <a:pt x="684" y="290"/>
                      <a:pt x="684" y="290"/>
                    </a:cubicBezTo>
                    <a:cubicBezTo>
                      <a:pt x="650" y="290"/>
                      <a:pt x="650" y="290"/>
                      <a:pt x="650" y="290"/>
                    </a:cubicBezTo>
                    <a:cubicBezTo>
                      <a:pt x="650" y="671"/>
                      <a:pt x="650" y="671"/>
                      <a:pt x="650" y="671"/>
                    </a:cubicBezTo>
                    <a:cubicBezTo>
                      <a:pt x="650" y="683"/>
                      <a:pt x="648" y="699"/>
                      <a:pt x="639" y="709"/>
                    </a:cubicBezTo>
                    <a:cubicBezTo>
                      <a:pt x="637" y="712"/>
                      <a:pt x="633" y="715"/>
                      <a:pt x="624" y="715"/>
                    </a:cubicBezTo>
                    <a:cubicBezTo>
                      <a:pt x="614" y="715"/>
                      <a:pt x="610" y="711"/>
                      <a:pt x="607" y="709"/>
                    </a:cubicBezTo>
                    <a:cubicBezTo>
                      <a:pt x="598" y="699"/>
                      <a:pt x="598" y="688"/>
                      <a:pt x="598" y="672"/>
                    </a:cubicBezTo>
                    <a:cubicBezTo>
                      <a:pt x="598" y="393"/>
                      <a:pt x="598" y="393"/>
                      <a:pt x="598" y="393"/>
                    </a:cubicBezTo>
                    <a:cubicBezTo>
                      <a:pt x="547" y="393"/>
                      <a:pt x="547" y="393"/>
                      <a:pt x="547" y="393"/>
                    </a:cubicBezTo>
                    <a:cubicBezTo>
                      <a:pt x="547" y="44"/>
                      <a:pt x="547" y="44"/>
                      <a:pt x="547" y="44"/>
                    </a:cubicBezTo>
                    <a:cubicBezTo>
                      <a:pt x="547" y="23"/>
                      <a:pt x="530" y="0"/>
                      <a:pt x="509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3"/>
                      <a:pt x="0" y="44"/>
                    </a:cubicBezTo>
                    <a:close/>
                    <a:moveTo>
                      <a:pt x="462" y="444"/>
                    </a:moveTo>
                    <a:cubicBezTo>
                      <a:pt x="342" y="444"/>
                      <a:pt x="342" y="444"/>
                      <a:pt x="342" y="444"/>
                    </a:cubicBezTo>
                    <a:cubicBezTo>
                      <a:pt x="342" y="393"/>
                      <a:pt x="342" y="393"/>
                      <a:pt x="342" y="393"/>
                    </a:cubicBezTo>
                    <a:cubicBezTo>
                      <a:pt x="462" y="393"/>
                      <a:pt x="462" y="393"/>
                      <a:pt x="462" y="393"/>
                    </a:cubicBezTo>
                    <a:lnTo>
                      <a:pt x="462" y="444"/>
                    </a:lnTo>
                    <a:close/>
                    <a:moveTo>
                      <a:pt x="103" y="103"/>
                    </a:moveTo>
                    <a:cubicBezTo>
                      <a:pt x="462" y="103"/>
                      <a:pt x="462" y="103"/>
                      <a:pt x="462" y="103"/>
                    </a:cubicBezTo>
                    <a:cubicBezTo>
                      <a:pt x="462" y="325"/>
                      <a:pt x="462" y="325"/>
                      <a:pt x="462" y="325"/>
                    </a:cubicBezTo>
                    <a:cubicBezTo>
                      <a:pt x="103" y="325"/>
                      <a:pt x="103" y="325"/>
                      <a:pt x="103" y="325"/>
                    </a:cubicBezTo>
                    <a:lnTo>
                      <a:pt x="103" y="103"/>
                    </a:lnTo>
                    <a:close/>
                    <a:moveTo>
                      <a:pt x="103" y="393"/>
                    </a:move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444"/>
                      <a:pt x="240" y="444"/>
                      <a:pt x="240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lnTo>
                      <a:pt x="103" y="393"/>
                    </a:lnTo>
                    <a:close/>
                    <a:moveTo>
                      <a:pt x="103" y="393"/>
                    </a:moveTo>
                    <a:cubicBezTo>
                      <a:pt x="103" y="393"/>
                      <a:pt x="103" y="393"/>
                      <a:pt x="103" y="39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6540500" y="1411288"/>
                <a:ext cx="88900" cy="130175"/>
              </a:xfrm>
              <a:custGeom>
                <a:avLst/>
                <a:gdLst/>
                <a:ahLst/>
                <a:cxnLst>
                  <a:cxn ang="0">
                    <a:pos x="137" y="204"/>
                  </a:cxn>
                  <a:cxn ang="0">
                    <a:pos x="137" y="43"/>
                  </a:cxn>
                  <a:cxn ang="0">
                    <a:pos x="0" y="0"/>
                  </a:cxn>
                  <a:cxn ang="0">
                    <a:pos x="0" y="67"/>
                  </a:cxn>
                  <a:cxn ang="0">
                    <a:pos x="16" y="73"/>
                  </a:cxn>
                  <a:cxn ang="0">
                    <a:pos x="35" y="140"/>
                  </a:cxn>
                  <a:cxn ang="0">
                    <a:pos x="69" y="160"/>
                  </a:cxn>
                  <a:cxn ang="0">
                    <a:pos x="69" y="204"/>
                  </a:cxn>
                  <a:cxn ang="0">
                    <a:pos x="137" y="204"/>
                  </a:cxn>
                  <a:cxn ang="0">
                    <a:pos x="47" y="129"/>
                  </a:cxn>
                  <a:cxn ang="0">
                    <a:pos x="33" y="79"/>
                  </a:cxn>
                  <a:cxn ang="0">
                    <a:pos x="69" y="92"/>
                  </a:cxn>
                  <a:cxn ang="0">
                    <a:pos x="69" y="142"/>
                  </a:cxn>
                  <a:cxn ang="0">
                    <a:pos x="47" y="129"/>
                  </a:cxn>
                  <a:cxn ang="0">
                    <a:pos x="47" y="129"/>
                  </a:cxn>
                  <a:cxn ang="0">
                    <a:pos x="47" y="129"/>
                  </a:cxn>
                </a:cxnLst>
                <a:rect l="0" t="0" r="r" b="b"/>
                <a:pathLst>
                  <a:path w="137" h="204">
                    <a:moveTo>
                      <a:pt x="137" y="204"/>
                    </a:moveTo>
                    <a:cubicBezTo>
                      <a:pt x="137" y="43"/>
                      <a:pt x="137" y="43"/>
                      <a:pt x="137" y="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5" y="91"/>
                      <a:pt x="18" y="120"/>
                      <a:pt x="35" y="140"/>
                    </a:cubicBezTo>
                    <a:cubicBezTo>
                      <a:pt x="43" y="150"/>
                      <a:pt x="56" y="156"/>
                      <a:pt x="69" y="160"/>
                    </a:cubicBezTo>
                    <a:cubicBezTo>
                      <a:pt x="69" y="204"/>
                      <a:pt x="69" y="204"/>
                      <a:pt x="69" y="204"/>
                    </a:cubicBezTo>
                    <a:lnTo>
                      <a:pt x="137" y="204"/>
                    </a:lnTo>
                    <a:close/>
                    <a:moveTo>
                      <a:pt x="47" y="129"/>
                    </a:moveTo>
                    <a:cubicBezTo>
                      <a:pt x="35" y="115"/>
                      <a:pt x="33" y="94"/>
                      <a:pt x="33" y="79"/>
                    </a:cubicBezTo>
                    <a:cubicBezTo>
                      <a:pt x="69" y="92"/>
                      <a:pt x="69" y="92"/>
                      <a:pt x="69" y="9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0" y="140"/>
                      <a:pt x="53" y="136"/>
                      <a:pt x="47" y="129"/>
                    </a:cubicBezTo>
                    <a:close/>
                    <a:moveTo>
                      <a:pt x="47" y="129"/>
                    </a:moveTo>
                    <a:cubicBezTo>
                      <a:pt x="47" y="129"/>
                      <a:pt x="47" y="129"/>
                      <a:pt x="47" y="1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16" name="Group 53"/>
          <p:cNvGrpSpPr/>
          <p:nvPr/>
        </p:nvGrpSpPr>
        <p:grpSpPr>
          <a:xfrm>
            <a:off x="4227406" y="2478825"/>
            <a:ext cx="1075331" cy="1075331"/>
            <a:chOff x="2616469" y="1553587"/>
            <a:chExt cx="806498" cy="806498"/>
          </a:xfrm>
        </p:grpSpPr>
        <p:sp>
          <p:nvSpPr>
            <p:cNvPr id="17" name="Oval 35"/>
            <p:cNvSpPr/>
            <p:nvPr/>
          </p:nvSpPr>
          <p:spPr>
            <a:xfrm>
              <a:off x="2616469" y="1553587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2706674" y="1657174"/>
              <a:ext cx="626085" cy="587004"/>
            </a:xfrm>
            <a:custGeom>
              <a:avLst/>
              <a:gdLst/>
              <a:ahLst/>
              <a:cxnLst>
                <a:cxn ang="0">
                  <a:pos x="491" y="0"/>
                </a:cxn>
                <a:cxn ang="0">
                  <a:pos x="982" y="492"/>
                </a:cxn>
                <a:cxn ang="0">
                  <a:pos x="729" y="921"/>
                </a:cxn>
                <a:cxn ang="0">
                  <a:pos x="253" y="921"/>
                </a:cxn>
                <a:cxn ang="0">
                  <a:pos x="0" y="492"/>
                </a:cxn>
                <a:cxn ang="0">
                  <a:pos x="491" y="0"/>
                </a:cxn>
                <a:cxn ang="0">
                  <a:pos x="769" y="770"/>
                </a:cxn>
                <a:cxn ang="0">
                  <a:pos x="885" y="492"/>
                </a:cxn>
                <a:cxn ang="0">
                  <a:pos x="798" y="492"/>
                </a:cxn>
                <a:cxn ang="0">
                  <a:pos x="798" y="430"/>
                </a:cxn>
                <a:cxn ang="0">
                  <a:pos x="880" y="430"/>
                </a:cxn>
                <a:cxn ang="0">
                  <a:pos x="839" y="307"/>
                </a:cxn>
                <a:cxn ang="0">
                  <a:pos x="737" y="307"/>
                </a:cxn>
                <a:cxn ang="0">
                  <a:pos x="737" y="246"/>
                </a:cxn>
                <a:cxn ang="0">
                  <a:pos x="798" y="246"/>
                </a:cxn>
                <a:cxn ang="0">
                  <a:pos x="769" y="214"/>
                </a:cxn>
                <a:cxn ang="0">
                  <a:pos x="614" y="118"/>
                </a:cxn>
                <a:cxn ang="0">
                  <a:pos x="614" y="185"/>
                </a:cxn>
                <a:cxn ang="0">
                  <a:pos x="553" y="185"/>
                </a:cxn>
                <a:cxn ang="0">
                  <a:pos x="553" y="103"/>
                </a:cxn>
                <a:cxn ang="0">
                  <a:pos x="491" y="98"/>
                </a:cxn>
                <a:cxn ang="0">
                  <a:pos x="430" y="103"/>
                </a:cxn>
                <a:cxn ang="0">
                  <a:pos x="430" y="185"/>
                </a:cxn>
                <a:cxn ang="0">
                  <a:pos x="368" y="185"/>
                </a:cxn>
                <a:cxn ang="0">
                  <a:pos x="368" y="118"/>
                </a:cxn>
                <a:cxn ang="0">
                  <a:pos x="213" y="214"/>
                </a:cxn>
                <a:cxn ang="0">
                  <a:pos x="184" y="246"/>
                </a:cxn>
                <a:cxn ang="0">
                  <a:pos x="246" y="246"/>
                </a:cxn>
                <a:cxn ang="0">
                  <a:pos x="246" y="307"/>
                </a:cxn>
                <a:cxn ang="0">
                  <a:pos x="143" y="307"/>
                </a:cxn>
                <a:cxn ang="0">
                  <a:pos x="103" y="430"/>
                </a:cxn>
                <a:cxn ang="0">
                  <a:pos x="184" y="430"/>
                </a:cxn>
                <a:cxn ang="0">
                  <a:pos x="184" y="492"/>
                </a:cxn>
                <a:cxn ang="0">
                  <a:pos x="98" y="492"/>
                </a:cxn>
                <a:cxn ang="0">
                  <a:pos x="213" y="770"/>
                </a:cxn>
                <a:cxn ang="0">
                  <a:pos x="245" y="799"/>
                </a:cxn>
                <a:cxn ang="0">
                  <a:pos x="430" y="799"/>
                </a:cxn>
                <a:cxn ang="0">
                  <a:pos x="465" y="307"/>
                </a:cxn>
                <a:cxn ang="0">
                  <a:pos x="518" y="307"/>
                </a:cxn>
                <a:cxn ang="0">
                  <a:pos x="553" y="799"/>
                </a:cxn>
                <a:cxn ang="0">
                  <a:pos x="737" y="799"/>
                </a:cxn>
                <a:cxn ang="0">
                  <a:pos x="769" y="770"/>
                </a:cxn>
                <a:cxn ang="0">
                  <a:pos x="769" y="770"/>
                </a:cxn>
                <a:cxn ang="0">
                  <a:pos x="769" y="770"/>
                </a:cxn>
              </a:cxnLst>
              <a:rect l="0" t="0" r="r" b="b"/>
              <a:pathLst>
                <a:path w="982" h="921">
                  <a:moveTo>
                    <a:pt x="491" y="0"/>
                  </a:moveTo>
                  <a:cubicBezTo>
                    <a:pt x="762" y="0"/>
                    <a:pt x="982" y="220"/>
                    <a:pt x="982" y="492"/>
                  </a:cubicBezTo>
                  <a:cubicBezTo>
                    <a:pt x="982" y="677"/>
                    <a:pt x="880" y="838"/>
                    <a:pt x="729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102" y="838"/>
                    <a:pt x="0" y="677"/>
                    <a:pt x="0" y="492"/>
                  </a:cubicBezTo>
                  <a:cubicBezTo>
                    <a:pt x="0" y="220"/>
                    <a:pt x="220" y="0"/>
                    <a:pt x="491" y="0"/>
                  </a:cubicBezTo>
                  <a:close/>
                  <a:moveTo>
                    <a:pt x="769" y="770"/>
                  </a:moveTo>
                  <a:cubicBezTo>
                    <a:pt x="844" y="696"/>
                    <a:pt x="885" y="597"/>
                    <a:pt x="885" y="492"/>
                  </a:cubicBezTo>
                  <a:cubicBezTo>
                    <a:pt x="798" y="492"/>
                    <a:pt x="798" y="492"/>
                    <a:pt x="798" y="492"/>
                  </a:cubicBezTo>
                  <a:cubicBezTo>
                    <a:pt x="798" y="430"/>
                    <a:pt x="798" y="430"/>
                    <a:pt x="798" y="430"/>
                  </a:cubicBezTo>
                  <a:cubicBezTo>
                    <a:pt x="880" y="430"/>
                    <a:pt x="880" y="430"/>
                    <a:pt x="880" y="430"/>
                  </a:cubicBezTo>
                  <a:cubicBezTo>
                    <a:pt x="873" y="387"/>
                    <a:pt x="859" y="346"/>
                    <a:pt x="839" y="307"/>
                  </a:cubicBezTo>
                  <a:cubicBezTo>
                    <a:pt x="737" y="307"/>
                    <a:pt x="737" y="307"/>
                    <a:pt x="737" y="307"/>
                  </a:cubicBezTo>
                  <a:cubicBezTo>
                    <a:pt x="737" y="246"/>
                    <a:pt x="737" y="246"/>
                    <a:pt x="737" y="246"/>
                  </a:cubicBezTo>
                  <a:cubicBezTo>
                    <a:pt x="798" y="246"/>
                    <a:pt x="798" y="246"/>
                    <a:pt x="798" y="246"/>
                  </a:cubicBezTo>
                  <a:cubicBezTo>
                    <a:pt x="789" y="235"/>
                    <a:pt x="780" y="224"/>
                    <a:pt x="769" y="214"/>
                  </a:cubicBezTo>
                  <a:cubicBezTo>
                    <a:pt x="725" y="169"/>
                    <a:pt x="672" y="137"/>
                    <a:pt x="614" y="118"/>
                  </a:cubicBezTo>
                  <a:cubicBezTo>
                    <a:pt x="614" y="185"/>
                    <a:pt x="614" y="185"/>
                    <a:pt x="614" y="185"/>
                  </a:cubicBezTo>
                  <a:cubicBezTo>
                    <a:pt x="553" y="185"/>
                    <a:pt x="553" y="185"/>
                    <a:pt x="553" y="185"/>
                  </a:cubicBezTo>
                  <a:cubicBezTo>
                    <a:pt x="553" y="103"/>
                    <a:pt x="553" y="103"/>
                    <a:pt x="553" y="103"/>
                  </a:cubicBezTo>
                  <a:cubicBezTo>
                    <a:pt x="532" y="100"/>
                    <a:pt x="512" y="98"/>
                    <a:pt x="491" y="98"/>
                  </a:cubicBezTo>
                  <a:cubicBezTo>
                    <a:pt x="470" y="98"/>
                    <a:pt x="450" y="100"/>
                    <a:pt x="430" y="103"/>
                  </a:cubicBezTo>
                  <a:cubicBezTo>
                    <a:pt x="430" y="185"/>
                    <a:pt x="430" y="185"/>
                    <a:pt x="430" y="185"/>
                  </a:cubicBezTo>
                  <a:cubicBezTo>
                    <a:pt x="368" y="185"/>
                    <a:pt x="368" y="185"/>
                    <a:pt x="368" y="185"/>
                  </a:cubicBezTo>
                  <a:cubicBezTo>
                    <a:pt x="368" y="118"/>
                    <a:pt x="368" y="118"/>
                    <a:pt x="368" y="118"/>
                  </a:cubicBezTo>
                  <a:cubicBezTo>
                    <a:pt x="310" y="137"/>
                    <a:pt x="257" y="169"/>
                    <a:pt x="213" y="214"/>
                  </a:cubicBezTo>
                  <a:cubicBezTo>
                    <a:pt x="203" y="224"/>
                    <a:pt x="193" y="235"/>
                    <a:pt x="184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143" y="307"/>
                    <a:pt x="143" y="307"/>
                    <a:pt x="143" y="307"/>
                  </a:cubicBezTo>
                  <a:cubicBezTo>
                    <a:pt x="123" y="346"/>
                    <a:pt x="109" y="387"/>
                    <a:pt x="103" y="430"/>
                  </a:cubicBezTo>
                  <a:cubicBezTo>
                    <a:pt x="184" y="430"/>
                    <a:pt x="184" y="430"/>
                    <a:pt x="184" y="430"/>
                  </a:cubicBezTo>
                  <a:cubicBezTo>
                    <a:pt x="184" y="492"/>
                    <a:pt x="184" y="492"/>
                    <a:pt x="184" y="492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98" y="597"/>
                    <a:pt x="139" y="696"/>
                    <a:pt x="213" y="770"/>
                  </a:cubicBezTo>
                  <a:cubicBezTo>
                    <a:pt x="223" y="780"/>
                    <a:pt x="234" y="790"/>
                    <a:pt x="245" y="799"/>
                  </a:cubicBezTo>
                  <a:cubicBezTo>
                    <a:pt x="430" y="799"/>
                    <a:pt x="430" y="799"/>
                    <a:pt x="430" y="799"/>
                  </a:cubicBezTo>
                  <a:cubicBezTo>
                    <a:pt x="465" y="307"/>
                    <a:pt x="465" y="307"/>
                    <a:pt x="465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53" y="799"/>
                    <a:pt x="553" y="799"/>
                    <a:pt x="553" y="799"/>
                  </a:cubicBezTo>
                  <a:cubicBezTo>
                    <a:pt x="737" y="799"/>
                    <a:pt x="737" y="799"/>
                    <a:pt x="737" y="799"/>
                  </a:cubicBezTo>
                  <a:cubicBezTo>
                    <a:pt x="748" y="790"/>
                    <a:pt x="759" y="780"/>
                    <a:pt x="769" y="770"/>
                  </a:cubicBezTo>
                  <a:close/>
                  <a:moveTo>
                    <a:pt x="769" y="770"/>
                  </a:moveTo>
                  <a:cubicBezTo>
                    <a:pt x="769" y="770"/>
                    <a:pt x="769" y="770"/>
                    <a:pt x="769" y="77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9" name="Rounded Rectangle 47"/>
          <p:cNvSpPr/>
          <p:nvPr/>
        </p:nvSpPr>
        <p:spPr>
          <a:xfrm>
            <a:off x="804231" y="2027104"/>
            <a:ext cx="3012753" cy="1759860"/>
          </a:xfrm>
          <a:prstGeom prst="roundRect">
            <a:avLst>
              <a:gd name="adj" fmla="val 941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57"/>
          <p:cNvCxnSpPr/>
          <p:nvPr/>
        </p:nvCxnSpPr>
        <p:spPr>
          <a:xfrm flipV="1">
            <a:off x="3712684" y="5054408"/>
            <a:ext cx="1757709" cy="233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59"/>
          <p:cNvSpPr/>
          <p:nvPr/>
        </p:nvSpPr>
        <p:spPr>
          <a:xfrm>
            <a:off x="804231" y="4298726"/>
            <a:ext cx="3012753" cy="1511364"/>
          </a:xfrm>
          <a:prstGeom prst="roundRect">
            <a:avLst>
              <a:gd name="adj" fmla="val 94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22" name="Group 56"/>
          <p:cNvGrpSpPr/>
          <p:nvPr/>
        </p:nvGrpSpPr>
        <p:grpSpPr>
          <a:xfrm>
            <a:off x="4053529" y="4516741"/>
            <a:ext cx="1075331" cy="1075331"/>
            <a:chOff x="2585647" y="3280395"/>
            <a:chExt cx="806498" cy="806498"/>
          </a:xfrm>
        </p:grpSpPr>
        <p:sp>
          <p:nvSpPr>
            <p:cNvPr id="23" name="Oval 13"/>
            <p:cNvSpPr/>
            <p:nvPr/>
          </p:nvSpPr>
          <p:spPr>
            <a:xfrm>
              <a:off x="2585647" y="3280395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24" name="Group 31"/>
            <p:cNvGrpSpPr/>
            <p:nvPr/>
          </p:nvGrpSpPr>
          <p:grpSpPr>
            <a:xfrm flipH="1">
              <a:off x="2741467" y="3398611"/>
              <a:ext cx="494857" cy="558015"/>
              <a:chOff x="1817688" y="3025777"/>
              <a:chExt cx="658813" cy="742896"/>
            </a:xfrm>
            <a:solidFill>
              <a:schemeClr val="accent1"/>
            </a:solidFill>
          </p:grpSpPr>
          <p:sp>
            <p:nvSpPr>
              <p:cNvPr id="25" name="Freeform 101"/>
              <p:cNvSpPr>
                <a:spLocks/>
              </p:cNvSpPr>
              <p:nvPr/>
            </p:nvSpPr>
            <p:spPr bwMode="auto">
              <a:xfrm>
                <a:off x="1833563" y="3025777"/>
                <a:ext cx="642938" cy="422275"/>
              </a:xfrm>
              <a:custGeom>
                <a:avLst/>
                <a:gdLst/>
                <a:ahLst/>
                <a:cxnLst>
                  <a:cxn ang="0">
                    <a:pos x="13" y="253"/>
                  </a:cxn>
                  <a:cxn ang="0">
                    <a:pos x="277" y="135"/>
                  </a:cxn>
                  <a:cxn ang="0">
                    <a:pos x="323" y="227"/>
                  </a:cxn>
                  <a:cxn ang="0">
                    <a:pos x="343" y="227"/>
                  </a:cxn>
                  <a:cxn ang="0">
                    <a:pos x="286" y="0"/>
                  </a:cxn>
                  <a:cxn ang="0">
                    <a:pos x="255" y="63"/>
                  </a:cxn>
                  <a:cxn ang="0">
                    <a:pos x="267" y="103"/>
                  </a:cxn>
                  <a:cxn ang="0">
                    <a:pos x="0" y="226"/>
                  </a:cxn>
                  <a:cxn ang="0">
                    <a:pos x="13" y="253"/>
                  </a:cxn>
                </a:cxnLst>
                <a:rect l="0" t="0" r="r" b="b"/>
                <a:pathLst>
                  <a:path w="386" h="253">
                    <a:moveTo>
                      <a:pt x="13" y="253"/>
                    </a:moveTo>
                    <a:cubicBezTo>
                      <a:pt x="277" y="135"/>
                      <a:pt x="277" y="135"/>
                      <a:pt x="277" y="135"/>
                    </a:cubicBezTo>
                    <a:cubicBezTo>
                      <a:pt x="323" y="227"/>
                      <a:pt x="323" y="227"/>
                      <a:pt x="323" y="227"/>
                    </a:cubicBezTo>
                    <a:cubicBezTo>
                      <a:pt x="323" y="227"/>
                      <a:pt x="329" y="243"/>
                      <a:pt x="343" y="227"/>
                    </a:cubicBezTo>
                    <a:cubicBezTo>
                      <a:pt x="343" y="227"/>
                      <a:pt x="386" y="45"/>
                      <a:pt x="286" y="0"/>
                    </a:cubicBezTo>
                    <a:cubicBezTo>
                      <a:pt x="255" y="63"/>
                      <a:pt x="255" y="63"/>
                      <a:pt x="255" y="63"/>
                    </a:cubicBezTo>
                    <a:cubicBezTo>
                      <a:pt x="267" y="103"/>
                      <a:pt x="267" y="103"/>
                      <a:pt x="267" y="103"/>
                    </a:cubicBezTo>
                    <a:cubicBezTo>
                      <a:pt x="0" y="226"/>
                      <a:pt x="0" y="226"/>
                      <a:pt x="0" y="226"/>
                    </a:cubicBezTo>
                    <a:lnTo>
                      <a:pt x="13" y="2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Freeform 102"/>
              <p:cNvSpPr>
                <a:spLocks/>
              </p:cNvSpPr>
              <p:nvPr/>
            </p:nvSpPr>
            <p:spPr bwMode="auto">
              <a:xfrm>
                <a:off x="2384425" y="3405189"/>
                <a:ext cx="1588" cy="250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8"/>
                  </a:cxn>
                  <a:cxn ang="0">
                    <a:pos x="0" y="0"/>
                  </a:cxn>
                </a:cxnLst>
                <a:rect l="0" t="0" r="r" b="b"/>
                <a:pathLst>
                  <a:path h="158">
                    <a:moveTo>
                      <a:pt x="0" y="0"/>
                    </a:moveTo>
                    <a:lnTo>
                      <a:pt x="0" y="1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Line 103"/>
              <p:cNvSpPr>
                <a:spLocks noChangeShapeType="1"/>
              </p:cNvSpPr>
              <p:nvPr/>
            </p:nvSpPr>
            <p:spPr bwMode="auto">
              <a:xfrm>
                <a:off x="2384425" y="3405189"/>
                <a:ext cx="1588" cy="250825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Rectangle 104"/>
              <p:cNvSpPr>
                <a:spLocks noChangeArrowheads="1"/>
              </p:cNvSpPr>
              <p:nvPr/>
            </p:nvSpPr>
            <p:spPr bwMode="auto">
              <a:xfrm>
                <a:off x="2376488" y="3405189"/>
                <a:ext cx="15875" cy="2508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105"/>
              <p:cNvSpPr>
                <a:spLocks/>
              </p:cNvSpPr>
              <p:nvPr/>
            </p:nvSpPr>
            <p:spPr bwMode="auto">
              <a:xfrm>
                <a:off x="2003425" y="3173414"/>
                <a:ext cx="119063" cy="490538"/>
              </a:xfrm>
              <a:custGeom>
                <a:avLst/>
                <a:gdLst/>
                <a:ahLst/>
                <a:cxnLst>
                  <a:cxn ang="0">
                    <a:pos x="5" y="294"/>
                  </a:cxn>
                  <a:cxn ang="0">
                    <a:pos x="4" y="294"/>
                  </a:cxn>
                  <a:cxn ang="0">
                    <a:pos x="0" y="288"/>
                  </a:cxn>
                  <a:cxn ang="0">
                    <a:pos x="61" y="4"/>
                  </a:cxn>
                  <a:cxn ang="0">
                    <a:pos x="67" y="0"/>
                  </a:cxn>
                  <a:cxn ang="0">
                    <a:pos x="71" y="6"/>
                  </a:cxn>
                  <a:cxn ang="0">
                    <a:pos x="10" y="291"/>
                  </a:cxn>
                  <a:cxn ang="0">
                    <a:pos x="5" y="294"/>
                  </a:cxn>
                </a:cxnLst>
                <a:rect l="0" t="0" r="r" b="b"/>
                <a:pathLst>
                  <a:path w="71" h="294">
                    <a:moveTo>
                      <a:pt x="5" y="294"/>
                    </a:moveTo>
                    <a:cubicBezTo>
                      <a:pt x="4" y="294"/>
                      <a:pt x="4" y="294"/>
                      <a:pt x="4" y="294"/>
                    </a:cubicBezTo>
                    <a:cubicBezTo>
                      <a:pt x="1" y="294"/>
                      <a:pt x="0" y="291"/>
                      <a:pt x="0" y="288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2" y="1"/>
                      <a:pt x="64" y="0"/>
                      <a:pt x="67" y="0"/>
                    </a:cubicBezTo>
                    <a:cubicBezTo>
                      <a:pt x="70" y="1"/>
                      <a:pt x="71" y="4"/>
                      <a:pt x="71" y="6"/>
                    </a:cubicBezTo>
                    <a:cubicBezTo>
                      <a:pt x="10" y="291"/>
                      <a:pt x="10" y="291"/>
                      <a:pt x="10" y="291"/>
                    </a:cubicBezTo>
                    <a:cubicBezTo>
                      <a:pt x="9" y="293"/>
                      <a:pt x="7" y="294"/>
                      <a:pt x="5" y="29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106"/>
              <p:cNvSpPr>
                <a:spLocks/>
              </p:cNvSpPr>
              <p:nvPr/>
            </p:nvSpPr>
            <p:spPr bwMode="auto">
              <a:xfrm>
                <a:off x="2106613" y="3176589"/>
                <a:ext cx="133350" cy="490538"/>
              </a:xfrm>
              <a:custGeom>
                <a:avLst/>
                <a:gdLst/>
                <a:ahLst/>
                <a:cxnLst>
                  <a:cxn ang="0">
                    <a:pos x="75" y="294"/>
                  </a:cxn>
                  <a:cxn ang="0">
                    <a:pos x="70" y="290"/>
                  </a:cxn>
                  <a:cxn ang="0">
                    <a:pos x="0" y="7"/>
                  </a:cxn>
                  <a:cxn ang="0">
                    <a:pos x="4" y="1"/>
                  </a:cxn>
                  <a:cxn ang="0">
                    <a:pos x="10" y="4"/>
                  </a:cxn>
                  <a:cxn ang="0">
                    <a:pos x="79" y="288"/>
                  </a:cxn>
                  <a:cxn ang="0">
                    <a:pos x="76" y="294"/>
                  </a:cxn>
                  <a:cxn ang="0">
                    <a:pos x="75" y="294"/>
                  </a:cxn>
                </a:cxnLst>
                <a:rect l="0" t="0" r="r" b="b"/>
                <a:pathLst>
                  <a:path w="80" h="294">
                    <a:moveTo>
                      <a:pt x="75" y="294"/>
                    </a:moveTo>
                    <a:cubicBezTo>
                      <a:pt x="72" y="294"/>
                      <a:pt x="70" y="292"/>
                      <a:pt x="70" y="29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7" y="0"/>
                      <a:pt x="9" y="2"/>
                      <a:pt x="10" y="4"/>
                    </a:cubicBezTo>
                    <a:cubicBezTo>
                      <a:pt x="79" y="288"/>
                      <a:pt x="79" y="288"/>
                      <a:pt x="79" y="288"/>
                    </a:cubicBezTo>
                    <a:cubicBezTo>
                      <a:pt x="80" y="290"/>
                      <a:pt x="78" y="293"/>
                      <a:pt x="76" y="294"/>
                    </a:cubicBezTo>
                    <a:cubicBezTo>
                      <a:pt x="75" y="294"/>
                      <a:pt x="75" y="294"/>
                      <a:pt x="75" y="29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Rectangle 107"/>
              <p:cNvSpPr>
                <a:spLocks noChangeArrowheads="1"/>
              </p:cNvSpPr>
              <p:nvPr/>
            </p:nvSpPr>
            <p:spPr bwMode="auto">
              <a:xfrm>
                <a:off x="1885950" y="3408364"/>
                <a:ext cx="15875" cy="141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108"/>
              <p:cNvSpPr>
                <a:spLocks/>
              </p:cNvSpPr>
              <p:nvPr/>
            </p:nvSpPr>
            <p:spPr bwMode="auto">
              <a:xfrm>
                <a:off x="2017713" y="3432176"/>
                <a:ext cx="169863" cy="238125"/>
              </a:xfrm>
              <a:custGeom>
                <a:avLst/>
                <a:gdLst/>
                <a:ahLst/>
                <a:cxnLst>
                  <a:cxn ang="0">
                    <a:pos x="6" y="143"/>
                  </a:cxn>
                  <a:cxn ang="0">
                    <a:pos x="3" y="142"/>
                  </a:cxn>
                  <a:cxn ang="0">
                    <a:pos x="2" y="135"/>
                  </a:cxn>
                  <a:cxn ang="0">
                    <a:pos x="92" y="3"/>
                  </a:cxn>
                  <a:cxn ang="0">
                    <a:pos x="99" y="1"/>
                  </a:cxn>
                  <a:cxn ang="0">
                    <a:pos x="100" y="8"/>
                  </a:cxn>
                  <a:cxn ang="0">
                    <a:pos x="10" y="141"/>
                  </a:cxn>
                  <a:cxn ang="0">
                    <a:pos x="6" y="143"/>
                  </a:cxn>
                </a:cxnLst>
                <a:rect l="0" t="0" r="r" b="b"/>
                <a:pathLst>
                  <a:path w="102" h="143">
                    <a:moveTo>
                      <a:pt x="6" y="143"/>
                    </a:moveTo>
                    <a:cubicBezTo>
                      <a:pt x="5" y="143"/>
                      <a:pt x="4" y="143"/>
                      <a:pt x="3" y="142"/>
                    </a:cubicBezTo>
                    <a:cubicBezTo>
                      <a:pt x="1" y="141"/>
                      <a:pt x="0" y="138"/>
                      <a:pt x="2" y="135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3" y="0"/>
                      <a:pt x="96" y="0"/>
                      <a:pt x="99" y="1"/>
                    </a:cubicBezTo>
                    <a:cubicBezTo>
                      <a:pt x="101" y="3"/>
                      <a:pt x="102" y="6"/>
                      <a:pt x="100" y="8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8" y="143"/>
                      <a:pt x="6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109"/>
              <p:cNvSpPr>
                <a:spLocks/>
              </p:cNvSpPr>
              <p:nvPr/>
            </p:nvSpPr>
            <p:spPr bwMode="auto">
              <a:xfrm>
                <a:off x="2051050" y="3440114"/>
                <a:ext cx="185738" cy="228600"/>
              </a:xfrm>
              <a:custGeom>
                <a:avLst/>
                <a:gdLst/>
                <a:ahLst/>
                <a:cxnLst>
                  <a:cxn ang="0">
                    <a:pos x="106" y="137"/>
                  </a:cxn>
                  <a:cxn ang="0">
                    <a:pos x="102" y="136"/>
                  </a:cxn>
                  <a:cxn ang="0">
                    <a:pos x="2" y="9"/>
                  </a:cxn>
                  <a:cxn ang="0">
                    <a:pos x="3" y="2"/>
                  </a:cxn>
                  <a:cxn ang="0">
                    <a:pos x="10" y="3"/>
                  </a:cxn>
                  <a:cxn ang="0">
                    <a:pos x="110" y="129"/>
                  </a:cxn>
                  <a:cxn ang="0">
                    <a:pos x="109" y="136"/>
                  </a:cxn>
                  <a:cxn ang="0">
                    <a:pos x="106" y="137"/>
                  </a:cxn>
                </a:cxnLst>
                <a:rect l="0" t="0" r="r" b="b"/>
                <a:pathLst>
                  <a:path w="112" h="137">
                    <a:moveTo>
                      <a:pt x="106" y="137"/>
                    </a:moveTo>
                    <a:cubicBezTo>
                      <a:pt x="105" y="137"/>
                      <a:pt x="103" y="137"/>
                      <a:pt x="102" y="13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3" y="2"/>
                    </a:cubicBezTo>
                    <a:cubicBezTo>
                      <a:pt x="5" y="0"/>
                      <a:pt x="8" y="1"/>
                      <a:pt x="10" y="3"/>
                    </a:cubicBezTo>
                    <a:cubicBezTo>
                      <a:pt x="110" y="129"/>
                      <a:pt x="110" y="129"/>
                      <a:pt x="110" y="129"/>
                    </a:cubicBezTo>
                    <a:cubicBezTo>
                      <a:pt x="112" y="132"/>
                      <a:pt x="111" y="135"/>
                      <a:pt x="109" y="136"/>
                    </a:cubicBezTo>
                    <a:cubicBezTo>
                      <a:pt x="108" y="137"/>
                      <a:pt x="107" y="137"/>
                      <a:pt x="106" y="13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Freeform 110"/>
              <p:cNvSpPr>
                <a:spLocks/>
              </p:cNvSpPr>
              <p:nvPr/>
            </p:nvSpPr>
            <p:spPr bwMode="auto">
              <a:xfrm>
                <a:off x="2052638" y="3308351"/>
                <a:ext cx="107950" cy="141288"/>
              </a:xfrm>
              <a:custGeom>
                <a:avLst/>
                <a:gdLst/>
                <a:ahLst/>
                <a:cxnLst>
                  <a:cxn ang="0">
                    <a:pos x="6" y="84"/>
                  </a:cxn>
                  <a:cxn ang="0">
                    <a:pos x="3" y="83"/>
                  </a:cxn>
                  <a:cxn ang="0">
                    <a:pos x="2" y="76"/>
                  </a:cxn>
                  <a:cxn ang="0">
                    <a:pos x="55" y="3"/>
                  </a:cxn>
                  <a:cxn ang="0">
                    <a:pos x="62" y="2"/>
                  </a:cxn>
                  <a:cxn ang="0">
                    <a:pos x="63" y="9"/>
                  </a:cxn>
                  <a:cxn ang="0">
                    <a:pos x="10" y="82"/>
                  </a:cxn>
                  <a:cxn ang="0">
                    <a:pos x="6" y="84"/>
                  </a:cxn>
                </a:cxnLst>
                <a:rect l="0" t="0" r="r" b="b"/>
                <a:pathLst>
                  <a:path w="65" h="84">
                    <a:moveTo>
                      <a:pt x="6" y="84"/>
                    </a:moveTo>
                    <a:cubicBezTo>
                      <a:pt x="5" y="84"/>
                      <a:pt x="4" y="84"/>
                      <a:pt x="3" y="83"/>
                    </a:cubicBezTo>
                    <a:cubicBezTo>
                      <a:pt x="1" y="82"/>
                      <a:pt x="0" y="79"/>
                      <a:pt x="2" y="76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7" y="1"/>
                      <a:pt x="60" y="0"/>
                      <a:pt x="62" y="2"/>
                    </a:cubicBezTo>
                    <a:cubicBezTo>
                      <a:pt x="64" y="4"/>
                      <a:pt x="65" y="7"/>
                      <a:pt x="63" y="9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9" y="84"/>
                      <a:pt x="7" y="84"/>
                      <a:pt x="6" y="8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111"/>
              <p:cNvSpPr>
                <a:spLocks/>
              </p:cNvSpPr>
              <p:nvPr/>
            </p:nvSpPr>
            <p:spPr bwMode="auto">
              <a:xfrm>
                <a:off x="2065338" y="3324226"/>
                <a:ext cx="122238" cy="119063"/>
              </a:xfrm>
              <a:custGeom>
                <a:avLst/>
                <a:gdLst/>
                <a:ahLst/>
                <a:cxnLst>
                  <a:cxn ang="0">
                    <a:pos x="67" y="72"/>
                  </a:cxn>
                  <a:cxn ang="0">
                    <a:pos x="64" y="70"/>
                  </a:cxn>
                  <a:cxn ang="0">
                    <a:pos x="2" y="9"/>
                  </a:cxn>
                  <a:cxn ang="0">
                    <a:pos x="2" y="2"/>
                  </a:cxn>
                  <a:cxn ang="0">
                    <a:pos x="9" y="2"/>
                  </a:cxn>
                  <a:cxn ang="0">
                    <a:pos x="71" y="63"/>
                  </a:cxn>
                  <a:cxn ang="0">
                    <a:pos x="71" y="70"/>
                  </a:cxn>
                  <a:cxn ang="0">
                    <a:pos x="67" y="72"/>
                  </a:cxn>
                </a:cxnLst>
                <a:rect l="0" t="0" r="r" b="b"/>
                <a:pathLst>
                  <a:path w="73" h="72">
                    <a:moveTo>
                      <a:pt x="67" y="72"/>
                    </a:moveTo>
                    <a:cubicBezTo>
                      <a:pt x="66" y="72"/>
                      <a:pt x="65" y="71"/>
                      <a:pt x="64" y="7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3" y="65"/>
                      <a:pt x="73" y="68"/>
                      <a:pt x="71" y="70"/>
                    </a:cubicBezTo>
                    <a:cubicBezTo>
                      <a:pt x="70" y="71"/>
                      <a:pt x="69" y="72"/>
                      <a:pt x="67" y="7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Rectangle 112"/>
              <p:cNvSpPr>
                <a:spLocks noChangeArrowheads="1"/>
              </p:cNvSpPr>
              <p:nvPr/>
            </p:nvSpPr>
            <p:spPr bwMode="auto">
              <a:xfrm>
                <a:off x="1817688" y="3651251"/>
                <a:ext cx="619125" cy="1174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Rectangle 113"/>
              <p:cNvSpPr>
                <a:spLocks noChangeArrowheads="1"/>
              </p:cNvSpPr>
              <p:nvPr/>
            </p:nvSpPr>
            <p:spPr bwMode="auto">
              <a:xfrm>
                <a:off x="1852613" y="3530601"/>
                <a:ext cx="84138" cy="1285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cxnSp>
        <p:nvCxnSpPr>
          <p:cNvPr id="38" name="Straight Arrow Connector 64"/>
          <p:cNvCxnSpPr/>
          <p:nvPr/>
        </p:nvCxnSpPr>
        <p:spPr>
          <a:xfrm flipH="1">
            <a:off x="6735853" y="3031281"/>
            <a:ext cx="2586140" cy="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66"/>
          <p:cNvSpPr/>
          <p:nvPr/>
        </p:nvSpPr>
        <p:spPr>
          <a:xfrm>
            <a:off x="8626208" y="2245427"/>
            <a:ext cx="2715796" cy="1541537"/>
          </a:xfrm>
          <a:prstGeom prst="roundRect">
            <a:avLst>
              <a:gd name="adj" fmla="val 941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Rounded Rectangle 72"/>
          <p:cNvSpPr/>
          <p:nvPr/>
        </p:nvSpPr>
        <p:spPr>
          <a:xfrm>
            <a:off x="8626209" y="4298725"/>
            <a:ext cx="2714800" cy="1511364"/>
          </a:xfrm>
          <a:prstGeom prst="roundRect">
            <a:avLst>
              <a:gd name="adj" fmla="val 94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89"/>
          <p:cNvCxnSpPr/>
          <p:nvPr/>
        </p:nvCxnSpPr>
        <p:spPr>
          <a:xfrm flipH="1">
            <a:off x="6735853" y="5065325"/>
            <a:ext cx="2509940" cy="0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52"/>
          <p:cNvGrpSpPr/>
          <p:nvPr/>
        </p:nvGrpSpPr>
        <p:grpSpPr>
          <a:xfrm>
            <a:off x="7067215" y="4541603"/>
            <a:ext cx="1075331" cy="1075331"/>
            <a:chOff x="4265649" y="2806058"/>
            <a:chExt cx="806498" cy="806498"/>
          </a:xfrm>
        </p:grpSpPr>
        <p:sp>
          <p:nvSpPr>
            <p:cNvPr id="43" name="Oval 10"/>
            <p:cNvSpPr/>
            <p:nvPr/>
          </p:nvSpPr>
          <p:spPr>
            <a:xfrm>
              <a:off x="4265649" y="2806058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4471177" y="2944073"/>
              <a:ext cx="403572" cy="551672"/>
            </a:xfrm>
            <a:custGeom>
              <a:avLst/>
              <a:gdLst/>
              <a:ahLst/>
              <a:cxnLst>
                <a:cxn ang="0">
                  <a:pos x="495" y="412"/>
                </a:cxn>
                <a:cxn ang="0">
                  <a:pos x="534" y="373"/>
                </a:cxn>
                <a:cxn ang="0">
                  <a:pos x="495" y="334"/>
                </a:cxn>
                <a:cxn ang="0">
                  <a:pos x="478" y="334"/>
                </a:cxn>
                <a:cxn ang="0">
                  <a:pos x="478" y="78"/>
                </a:cxn>
                <a:cxn ang="0">
                  <a:pos x="495" y="78"/>
                </a:cxn>
                <a:cxn ang="0">
                  <a:pos x="534" y="39"/>
                </a:cxn>
                <a:cxn ang="0">
                  <a:pos x="495" y="0"/>
                </a:cxn>
                <a:cxn ang="0">
                  <a:pos x="39" y="0"/>
                </a:cxn>
                <a:cxn ang="0">
                  <a:pos x="0" y="39"/>
                </a:cxn>
                <a:cxn ang="0">
                  <a:pos x="39" y="78"/>
                </a:cxn>
                <a:cxn ang="0">
                  <a:pos x="56" y="78"/>
                </a:cxn>
                <a:cxn ang="0">
                  <a:pos x="56" y="334"/>
                </a:cxn>
                <a:cxn ang="0">
                  <a:pos x="39" y="334"/>
                </a:cxn>
                <a:cxn ang="0">
                  <a:pos x="0" y="373"/>
                </a:cxn>
                <a:cxn ang="0">
                  <a:pos x="39" y="412"/>
                </a:cxn>
                <a:cxn ang="0">
                  <a:pos x="56" y="412"/>
                </a:cxn>
                <a:cxn ang="0">
                  <a:pos x="56" y="658"/>
                </a:cxn>
                <a:cxn ang="0">
                  <a:pos x="39" y="658"/>
                </a:cxn>
                <a:cxn ang="0">
                  <a:pos x="0" y="697"/>
                </a:cxn>
                <a:cxn ang="0">
                  <a:pos x="39" y="736"/>
                </a:cxn>
                <a:cxn ang="0">
                  <a:pos x="495" y="736"/>
                </a:cxn>
                <a:cxn ang="0">
                  <a:pos x="534" y="697"/>
                </a:cxn>
                <a:cxn ang="0">
                  <a:pos x="495" y="658"/>
                </a:cxn>
                <a:cxn ang="0">
                  <a:pos x="478" y="658"/>
                </a:cxn>
                <a:cxn ang="0">
                  <a:pos x="478" y="412"/>
                </a:cxn>
                <a:cxn ang="0">
                  <a:pos x="495" y="412"/>
                </a:cxn>
                <a:cxn ang="0">
                  <a:pos x="267" y="424"/>
                </a:cxn>
                <a:cxn ang="0">
                  <a:pos x="193" y="350"/>
                </a:cxn>
                <a:cxn ang="0">
                  <a:pos x="267" y="204"/>
                </a:cxn>
                <a:cxn ang="0">
                  <a:pos x="341" y="350"/>
                </a:cxn>
                <a:cxn ang="0">
                  <a:pos x="267" y="424"/>
                </a:cxn>
                <a:cxn ang="0">
                  <a:pos x="267" y="424"/>
                </a:cxn>
                <a:cxn ang="0">
                  <a:pos x="267" y="424"/>
                </a:cxn>
              </a:cxnLst>
              <a:rect l="0" t="0" r="r" b="b"/>
              <a:pathLst>
                <a:path w="534" h="736">
                  <a:moveTo>
                    <a:pt x="495" y="412"/>
                  </a:moveTo>
                  <a:cubicBezTo>
                    <a:pt x="517" y="412"/>
                    <a:pt x="534" y="395"/>
                    <a:pt x="534" y="373"/>
                  </a:cubicBezTo>
                  <a:cubicBezTo>
                    <a:pt x="534" y="352"/>
                    <a:pt x="517" y="334"/>
                    <a:pt x="495" y="334"/>
                  </a:cubicBezTo>
                  <a:cubicBezTo>
                    <a:pt x="478" y="334"/>
                    <a:pt x="478" y="334"/>
                    <a:pt x="478" y="334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95" y="78"/>
                    <a:pt x="495" y="78"/>
                    <a:pt x="495" y="78"/>
                  </a:cubicBezTo>
                  <a:cubicBezTo>
                    <a:pt x="517" y="78"/>
                    <a:pt x="534" y="61"/>
                    <a:pt x="534" y="39"/>
                  </a:cubicBezTo>
                  <a:cubicBezTo>
                    <a:pt x="534" y="17"/>
                    <a:pt x="517" y="0"/>
                    <a:pt x="49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61"/>
                    <a:pt x="18" y="78"/>
                    <a:pt x="39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334"/>
                    <a:pt x="56" y="334"/>
                    <a:pt x="56" y="334"/>
                  </a:cubicBezTo>
                  <a:cubicBezTo>
                    <a:pt x="39" y="334"/>
                    <a:pt x="39" y="334"/>
                    <a:pt x="39" y="334"/>
                  </a:cubicBezTo>
                  <a:cubicBezTo>
                    <a:pt x="18" y="334"/>
                    <a:pt x="0" y="352"/>
                    <a:pt x="0" y="373"/>
                  </a:cubicBezTo>
                  <a:cubicBezTo>
                    <a:pt x="0" y="395"/>
                    <a:pt x="18" y="412"/>
                    <a:pt x="39" y="412"/>
                  </a:cubicBezTo>
                  <a:cubicBezTo>
                    <a:pt x="56" y="412"/>
                    <a:pt x="56" y="412"/>
                    <a:pt x="56" y="412"/>
                  </a:cubicBezTo>
                  <a:cubicBezTo>
                    <a:pt x="56" y="658"/>
                    <a:pt x="56" y="658"/>
                    <a:pt x="56" y="658"/>
                  </a:cubicBezTo>
                  <a:cubicBezTo>
                    <a:pt x="39" y="658"/>
                    <a:pt x="39" y="658"/>
                    <a:pt x="39" y="658"/>
                  </a:cubicBezTo>
                  <a:cubicBezTo>
                    <a:pt x="18" y="658"/>
                    <a:pt x="0" y="675"/>
                    <a:pt x="0" y="697"/>
                  </a:cubicBezTo>
                  <a:cubicBezTo>
                    <a:pt x="0" y="718"/>
                    <a:pt x="18" y="736"/>
                    <a:pt x="39" y="736"/>
                  </a:cubicBezTo>
                  <a:cubicBezTo>
                    <a:pt x="495" y="736"/>
                    <a:pt x="495" y="736"/>
                    <a:pt x="495" y="736"/>
                  </a:cubicBezTo>
                  <a:cubicBezTo>
                    <a:pt x="517" y="736"/>
                    <a:pt x="534" y="718"/>
                    <a:pt x="534" y="697"/>
                  </a:cubicBezTo>
                  <a:cubicBezTo>
                    <a:pt x="534" y="675"/>
                    <a:pt x="517" y="658"/>
                    <a:pt x="495" y="658"/>
                  </a:cubicBezTo>
                  <a:cubicBezTo>
                    <a:pt x="478" y="658"/>
                    <a:pt x="478" y="658"/>
                    <a:pt x="478" y="658"/>
                  </a:cubicBezTo>
                  <a:cubicBezTo>
                    <a:pt x="478" y="412"/>
                    <a:pt x="478" y="412"/>
                    <a:pt x="478" y="412"/>
                  </a:cubicBezTo>
                  <a:lnTo>
                    <a:pt x="495" y="412"/>
                  </a:lnTo>
                  <a:close/>
                  <a:moveTo>
                    <a:pt x="267" y="424"/>
                  </a:moveTo>
                  <a:cubicBezTo>
                    <a:pt x="227" y="424"/>
                    <a:pt x="193" y="390"/>
                    <a:pt x="193" y="350"/>
                  </a:cubicBezTo>
                  <a:cubicBezTo>
                    <a:pt x="193" y="309"/>
                    <a:pt x="267" y="204"/>
                    <a:pt x="267" y="204"/>
                  </a:cubicBezTo>
                  <a:cubicBezTo>
                    <a:pt x="267" y="204"/>
                    <a:pt x="341" y="309"/>
                    <a:pt x="341" y="350"/>
                  </a:cubicBezTo>
                  <a:cubicBezTo>
                    <a:pt x="341" y="390"/>
                    <a:pt x="308" y="424"/>
                    <a:pt x="267" y="424"/>
                  </a:cubicBezTo>
                  <a:close/>
                  <a:moveTo>
                    <a:pt x="267" y="424"/>
                  </a:moveTo>
                  <a:cubicBezTo>
                    <a:pt x="267" y="424"/>
                    <a:pt x="267" y="424"/>
                    <a:pt x="267" y="424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5" name="Group 54"/>
          <p:cNvGrpSpPr/>
          <p:nvPr/>
        </p:nvGrpSpPr>
        <p:grpSpPr>
          <a:xfrm>
            <a:off x="7115212" y="2486219"/>
            <a:ext cx="1075331" cy="1075331"/>
            <a:chOff x="5570914" y="1419610"/>
            <a:chExt cx="806498" cy="806498"/>
          </a:xfrm>
        </p:grpSpPr>
        <p:sp>
          <p:nvSpPr>
            <p:cNvPr id="46" name="Oval 38"/>
            <p:cNvSpPr/>
            <p:nvPr/>
          </p:nvSpPr>
          <p:spPr>
            <a:xfrm>
              <a:off x="5570914" y="1419610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7" name="Group 111"/>
            <p:cNvGrpSpPr/>
            <p:nvPr/>
          </p:nvGrpSpPr>
          <p:grpSpPr>
            <a:xfrm flipH="1">
              <a:off x="5689511" y="1670586"/>
              <a:ext cx="577850" cy="293688"/>
              <a:chOff x="5578475" y="2705100"/>
              <a:chExt cx="577850" cy="293688"/>
            </a:xfrm>
            <a:solidFill>
              <a:schemeClr val="accent4"/>
            </a:solidFill>
          </p:grpSpPr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578475" y="2705100"/>
                <a:ext cx="577850" cy="230187"/>
              </a:xfrm>
              <a:custGeom>
                <a:avLst/>
                <a:gdLst/>
                <a:ahLst/>
                <a:cxnLst>
                  <a:cxn ang="0">
                    <a:pos x="53" y="49"/>
                  </a:cxn>
                  <a:cxn ang="0">
                    <a:pos x="44" y="40"/>
                  </a:cxn>
                  <a:cxn ang="0">
                    <a:pos x="44" y="4"/>
                  </a:cxn>
                  <a:cxn ang="0">
                    <a:pos x="45" y="2"/>
                  </a:cxn>
                  <a:cxn ang="0">
                    <a:pos x="46" y="2"/>
                  </a:cxn>
                  <a:cxn ang="0">
                    <a:pos x="47" y="1"/>
                  </a:cxn>
                  <a:cxn ang="0">
                    <a:pos x="46" y="0"/>
                  </a:cxn>
                  <a:cxn ang="0">
                    <a:pos x="40" y="0"/>
                  </a:cxn>
                  <a:cxn ang="0">
                    <a:pos x="37" y="3"/>
                  </a:cxn>
                  <a:cxn ang="0">
                    <a:pos x="37" y="9"/>
                  </a:cxn>
                  <a:cxn ang="0">
                    <a:pos x="21" y="9"/>
                  </a:cxn>
                  <a:cxn ang="0">
                    <a:pos x="7" y="18"/>
                  </a:cxn>
                  <a:cxn ang="0">
                    <a:pos x="2" y="30"/>
                  </a:cxn>
                  <a:cxn ang="0">
                    <a:pos x="0" y="39"/>
                  </a:cxn>
                  <a:cxn ang="0">
                    <a:pos x="0" y="59"/>
                  </a:cxn>
                  <a:cxn ang="0">
                    <a:pos x="12" y="51"/>
                  </a:cxn>
                  <a:cxn ang="0">
                    <a:pos x="24" y="57"/>
                  </a:cxn>
                  <a:cxn ang="0">
                    <a:pos x="98" y="57"/>
                  </a:cxn>
                  <a:cxn ang="0">
                    <a:pos x="109" y="51"/>
                  </a:cxn>
                  <a:cxn ang="0">
                    <a:pos x="121" y="57"/>
                  </a:cxn>
                  <a:cxn ang="0">
                    <a:pos x="122" y="57"/>
                  </a:cxn>
                  <a:cxn ang="0">
                    <a:pos x="134" y="51"/>
                  </a:cxn>
                  <a:cxn ang="0">
                    <a:pos x="145" y="57"/>
                  </a:cxn>
                  <a:cxn ang="0">
                    <a:pos x="148" y="57"/>
                  </a:cxn>
                  <a:cxn ang="0">
                    <a:pos x="150" y="56"/>
                  </a:cxn>
                  <a:cxn ang="0">
                    <a:pos x="151" y="54"/>
                  </a:cxn>
                  <a:cxn ang="0">
                    <a:pos x="151" y="52"/>
                  </a:cxn>
                  <a:cxn ang="0">
                    <a:pos x="148" y="49"/>
                  </a:cxn>
                  <a:cxn ang="0">
                    <a:pos x="53" y="49"/>
                  </a:cxn>
                  <a:cxn ang="0">
                    <a:pos x="34" y="31"/>
                  </a:cxn>
                  <a:cxn ang="0">
                    <a:pos x="32" y="33"/>
                  </a:cxn>
                  <a:cxn ang="0">
                    <a:pos x="11" y="33"/>
                  </a:cxn>
                  <a:cxn ang="0">
                    <a:pos x="14" y="30"/>
                  </a:cxn>
                  <a:cxn ang="0">
                    <a:pos x="17" y="31"/>
                  </a:cxn>
                  <a:cxn ang="0">
                    <a:pos x="15" y="27"/>
                  </a:cxn>
                  <a:cxn ang="0">
                    <a:pos x="12" y="25"/>
                  </a:cxn>
                  <a:cxn ang="0">
                    <a:pos x="12" y="29"/>
                  </a:cxn>
                  <a:cxn ang="0">
                    <a:pos x="8" y="32"/>
                  </a:cxn>
                  <a:cxn ang="0">
                    <a:pos x="13" y="20"/>
                  </a:cxn>
                  <a:cxn ang="0">
                    <a:pos x="22" y="14"/>
                  </a:cxn>
                  <a:cxn ang="0">
                    <a:pos x="32" y="14"/>
                  </a:cxn>
                  <a:cxn ang="0">
                    <a:pos x="34" y="15"/>
                  </a:cxn>
                  <a:cxn ang="0">
                    <a:pos x="34" y="17"/>
                  </a:cxn>
                  <a:cxn ang="0">
                    <a:pos x="34" y="31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151" h="59">
                    <a:moveTo>
                      <a:pt x="53" y="49"/>
                    </a:moveTo>
                    <a:cubicBezTo>
                      <a:pt x="48" y="49"/>
                      <a:pt x="44" y="45"/>
                      <a:pt x="44" y="40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3"/>
                      <a:pt x="44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1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7" y="1"/>
                      <a:pt x="37" y="3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4" y="9"/>
                      <a:pt x="9" y="13"/>
                      <a:pt x="7" y="18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3"/>
                      <a:pt x="0" y="36"/>
                      <a:pt x="0" y="3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4"/>
                      <a:pt x="7" y="51"/>
                      <a:pt x="12" y="51"/>
                    </a:cubicBezTo>
                    <a:cubicBezTo>
                      <a:pt x="17" y="51"/>
                      <a:pt x="21" y="53"/>
                      <a:pt x="24" y="57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100" y="53"/>
                      <a:pt x="105" y="51"/>
                      <a:pt x="109" y="51"/>
                    </a:cubicBezTo>
                    <a:cubicBezTo>
                      <a:pt x="114" y="51"/>
                      <a:pt x="118" y="53"/>
                      <a:pt x="121" y="57"/>
                    </a:cubicBezTo>
                    <a:cubicBezTo>
                      <a:pt x="122" y="57"/>
                      <a:pt x="122" y="57"/>
                      <a:pt x="122" y="57"/>
                    </a:cubicBezTo>
                    <a:cubicBezTo>
                      <a:pt x="125" y="53"/>
                      <a:pt x="129" y="51"/>
                      <a:pt x="134" y="51"/>
                    </a:cubicBezTo>
                    <a:cubicBezTo>
                      <a:pt x="138" y="51"/>
                      <a:pt x="143" y="53"/>
                      <a:pt x="145" y="57"/>
                    </a:cubicBezTo>
                    <a:cubicBezTo>
                      <a:pt x="148" y="57"/>
                      <a:pt x="148" y="57"/>
                      <a:pt x="148" y="57"/>
                    </a:cubicBezTo>
                    <a:cubicBezTo>
                      <a:pt x="149" y="57"/>
                      <a:pt x="150" y="57"/>
                      <a:pt x="150" y="56"/>
                    </a:cubicBezTo>
                    <a:cubicBezTo>
                      <a:pt x="151" y="56"/>
                      <a:pt x="151" y="55"/>
                      <a:pt x="151" y="54"/>
                    </a:cubicBezTo>
                    <a:cubicBezTo>
                      <a:pt x="151" y="52"/>
                      <a:pt x="151" y="52"/>
                      <a:pt x="151" y="52"/>
                    </a:cubicBezTo>
                    <a:cubicBezTo>
                      <a:pt x="151" y="50"/>
                      <a:pt x="150" y="49"/>
                      <a:pt x="148" y="49"/>
                    </a:cubicBezTo>
                    <a:lnTo>
                      <a:pt x="53" y="49"/>
                    </a:lnTo>
                    <a:close/>
                    <a:moveTo>
                      <a:pt x="34" y="31"/>
                    </a:moveTo>
                    <a:cubicBezTo>
                      <a:pt x="34" y="32"/>
                      <a:pt x="33" y="33"/>
                      <a:pt x="32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1"/>
                      <a:pt x="16" y="31"/>
                      <a:pt x="17" y="31"/>
                    </a:cubicBezTo>
                    <a:cubicBezTo>
                      <a:pt x="17" y="30"/>
                      <a:pt x="17" y="28"/>
                      <a:pt x="15" y="27"/>
                    </a:cubicBezTo>
                    <a:cubicBezTo>
                      <a:pt x="14" y="25"/>
                      <a:pt x="12" y="25"/>
                      <a:pt x="12" y="25"/>
                    </a:cubicBezTo>
                    <a:cubicBezTo>
                      <a:pt x="11" y="26"/>
                      <a:pt x="11" y="27"/>
                      <a:pt x="12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5" y="17"/>
                      <a:pt x="18" y="14"/>
                      <a:pt x="2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3" y="14"/>
                      <a:pt x="34" y="15"/>
                    </a:cubicBezTo>
                    <a:cubicBezTo>
                      <a:pt x="34" y="15"/>
                      <a:pt x="34" y="16"/>
                      <a:pt x="34" y="17"/>
                    </a:cubicBezTo>
                    <a:lnTo>
                      <a:pt x="34" y="31"/>
                    </a:lnTo>
                    <a:close/>
                    <a:moveTo>
                      <a:pt x="34" y="31"/>
                    </a:moveTo>
                    <a:cubicBezTo>
                      <a:pt x="34" y="31"/>
                      <a:pt x="34" y="31"/>
                      <a:pt x="34" y="3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16"/>
              <p:cNvSpPr>
                <a:spLocks noEditPoints="1"/>
              </p:cNvSpPr>
              <p:nvPr/>
            </p:nvSpPr>
            <p:spPr bwMode="auto">
              <a:xfrm>
                <a:off x="5765800" y="2771775"/>
                <a:ext cx="390525" cy="109537"/>
              </a:xfrm>
              <a:custGeom>
                <a:avLst/>
                <a:gdLst/>
                <a:ahLst/>
                <a:cxnLst>
                  <a:cxn ang="0">
                    <a:pos x="102" y="6"/>
                  </a:cxn>
                  <a:cxn ang="0">
                    <a:pos x="9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8"/>
                  </a:cxn>
                  <a:cxn ang="0">
                    <a:pos x="96" y="28"/>
                  </a:cxn>
                  <a:cxn ang="0">
                    <a:pos x="102" y="21"/>
                  </a:cxn>
                  <a:cxn ang="0">
                    <a:pos x="102" y="6"/>
                  </a:cxn>
                  <a:cxn ang="0">
                    <a:pos x="48" y="22"/>
                  </a:cxn>
                  <a:cxn ang="0">
                    <a:pos x="41" y="15"/>
                  </a:cxn>
                  <a:cxn ang="0">
                    <a:pos x="48" y="3"/>
                  </a:cxn>
                  <a:cxn ang="0">
                    <a:pos x="55" y="15"/>
                  </a:cxn>
                  <a:cxn ang="0">
                    <a:pos x="48" y="22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102" h="28">
                    <a:moveTo>
                      <a:pt x="102" y="6"/>
                    </a:moveTo>
                    <a:cubicBezTo>
                      <a:pt x="102" y="3"/>
                      <a:pt x="99" y="0"/>
                      <a:pt x="9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5"/>
                      <a:pt x="3" y="28"/>
                      <a:pt x="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9" y="28"/>
                      <a:pt x="102" y="25"/>
                      <a:pt x="102" y="21"/>
                    </a:cubicBezTo>
                    <a:lnTo>
                      <a:pt x="102" y="6"/>
                    </a:lnTo>
                    <a:close/>
                    <a:moveTo>
                      <a:pt x="48" y="22"/>
                    </a:moveTo>
                    <a:cubicBezTo>
                      <a:pt x="44" y="22"/>
                      <a:pt x="41" y="19"/>
                      <a:pt x="41" y="15"/>
                    </a:cubicBezTo>
                    <a:cubicBezTo>
                      <a:pt x="41" y="11"/>
                      <a:pt x="48" y="3"/>
                      <a:pt x="48" y="3"/>
                    </a:cubicBezTo>
                    <a:cubicBezTo>
                      <a:pt x="48" y="3"/>
                      <a:pt x="55" y="11"/>
                      <a:pt x="55" y="15"/>
                    </a:cubicBezTo>
                    <a:cubicBezTo>
                      <a:pt x="55" y="19"/>
                      <a:pt x="52" y="22"/>
                      <a:pt x="48" y="2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17"/>
              <p:cNvSpPr>
                <a:spLocks noEditPoints="1"/>
              </p:cNvSpPr>
              <p:nvPr/>
            </p:nvSpPr>
            <p:spPr bwMode="auto">
              <a:xfrm>
                <a:off x="5586413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1" name="Freeform 18"/>
              <p:cNvSpPr>
                <a:spLocks noEditPoints="1"/>
              </p:cNvSpPr>
              <p:nvPr/>
            </p:nvSpPr>
            <p:spPr bwMode="auto">
              <a:xfrm>
                <a:off x="5957888" y="2916238"/>
                <a:ext cx="79375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0" y="21"/>
                  </a:cxn>
                  <a:cxn ang="0">
                    <a:pos x="0" y="11"/>
                  </a:cxn>
                  <a:cxn ang="0">
                    <a:pos x="10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0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2" name="Freeform 19"/>
              <p:cNvSpPr>
                <a:spLocks noEditPoints="1"/>
              </p:cNvSpPr>
              <p:nvPr/>
            </p:nvSpPr>
            <p:spPr bwMode="auto">
              <a:xfrm>
                <a:off x="6048375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822489" y="4392628"/>
            <a:ext cx="29762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登記分發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統測成績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】7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月初</a:t>
            </a:r>
            <a:endParaRPr lang="en-US" altLang="zh-TW" sz="1600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日校登記分發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(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彈性加權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)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夜校獨招登記分發。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畫自願卡。</a:t>
            </a:r>
          </a:p>
        </p:txBody>
      </p:sp>
      <p:sp>
        <p:nvSpPr>
          <p:cNvPr id="55" name="矩形 54"/>
          <p:cNvSpPr/>
          <p:nvPr/>
        </p:nvSpPr>
        <p:spPr>
          <a:xfrm>
            <a:off x="8703325" y="2331984"/>
            <a:ext cx="259998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技優甄選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免統測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月底</a:t>
            </a:r>
            <a:endParaRPr lang="en-US" altLang="zh-TW" sz="16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餐旅服務技藝選手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專題競賽得獎選手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通過乙級學生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631714" y="4369231"/>
            <a:ext cx="29249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推薦甄選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】6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chemeClr val="accent2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學習歷程重要性。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專題製作重要性。 </a:t>
            </a:r>
            <a:endParaRPr lang="en-US" altLang="zh-CN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8" name="TextBox 60"/>
          <p:cNvSpPr txBox="1"/>
          <p:nvPr/>
        </p:nvSpPr>
        <p:spPr>
          <a:xfrm>
            <a:off x="804231" y="2118226"/>
            <a:ext cx="3163789" cy="160042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統一入學測驗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rgbClr val="DF7A6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一般科目：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國文、英文、數學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專業科目：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專一：觀光餐旅業導論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專二：餐飲服務技術、飲料實務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88162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3347" y="195942"/>
            <a:ext cx="10515600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5-1.</a:t>
            </a:r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畢業門檻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96666" y="810033"/>
            <a:ext cx="879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每學期有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32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學分；每學年有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64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學分；三年共有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192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917937357"/>
              </p:ext>
            </p:extLst>
          </p:nvPr>
        </p:nvGraphicFramePr>
        <p:xfrm>
          <a:off x="938955" y="803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6F5738E5-6805-AF08-8755-ABFAB8C07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050157"/>
              </p:ext>
            </p:extLst>
          </p:nvPr>
        </p:nvGraphicFramePr>
        <p:xfrm>
          <a:off x="938954" y="3851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69953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57"/>
            <a:ext cx="12192000" cy="6941313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F739E7CF-3E69-0F90-5E2C-D095927BBFF3}"/>
              </a:ext>
            </a:extLst>
          </p:cNvPr>
          <p:cNvSpPr txBox="1">
            <a:spLocks/>
          </p:cNvSpPr>
          <p:nvPr/>
        </p:nvSpPr>
        <p:spPr>
          <a:xfrm>
            <a:off x="387287" y="5382177"/>
            <a:ext cx="3918013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5-2.</a:t>
            </a:r>
            <a:r>
              <a:rPr lang="zh-TW" altLang="en-US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49430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6E2ECB9-2AC4-C495-A8BF-00ADACEF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096" y="1073029"/>
            <a:ext cx="3372023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55474F4-AB7B-8F86-DDA1-71FEEC9BA510}"/>
              </a:ext>
            </a:extLst>
          </p:cNvPr>
          <p:cNvSpPr/>
          <p:nvPr/>
        </p:nvSpPr>
        <p:spPr>
          <a:xfrm>
            <a:off x="2375184" y="2366803"/>
            <a:ext cx="1076206" cy="10980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34F03D4-576B-AC16-9575-10BBF1EEF6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4"/>
          <a:stretch/>
        </p:blipFill>
        <p:spPr>
          <a:xfrm>
            <a:off x="6257925" y="1090641"/>
            <a:ext cx="4608199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22BE5A13-A56E-4002-2AF6-4B38BCD350A1}"/>
              </a:ext>
            </a:extLst>
          </p:cNvPr>
          <p:cNvSpPr txBox="1">
            <a:spLocks/>
          </p:cNvSpPr>
          <p:nvPr/>
        </p:nvSpPr>
        <p:spPr>
          <a:xfrm>
            <a:off x="2434561" y="5929361"/>
            <a:ext cx="3070737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第一步：學校首頁右下角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智慧校園</a:t>
            </a:r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5955F195-A1A0-1EDE-EC3D-530C60446549}"/>
              </a:ext>
            </a:extLst>
          </p:cNvPr>
          <p:cNvSpPr txBox="1">
            <a:spLocks/>
          </p:cNvSpPr>
          <p:nvPr/>
        </p:nvSpPr>
        <p:spPr>
          <a:xfrm>
            <a:off x="6345983" y="5929360"/>
            <a:ext cx="4423594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第二步：右上角登入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帳號：學號；密碼：預設身分證</a:t>
            </a:r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20E305-CB22-9001-6B50-EF96FAB14246}"/>
              </a:ext>
            </a:extLst>
          </p:cNvPr>
          <p:cNvSpPr/>
          <p:nvPr/>
        </p:nvSpPr>
        <p:spPr>
          <a:xfrm>
            <a:off x="10337672" y="1090641"/>
            <a:ext cx="528452" cy="51212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49E6FC48-226E-CC28-0CE7-11278A48B1C4}"/>
              </a:ext>
            </a:extLst>
          </p:cNvPr>
          <p:cNvSpPr txBox="1">
            <a:spLocks/>
          </p:cNvSpPr>
          <p:nvPr/>
        </p:nvSpPr>
        <p:spPr>
          <a:xfrm>
            <a:off x="6825759" y="5980820"/>
            <a:ext cx="4423594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27ADAF48-6406-4FBE-9232-839A989C4CEC}"/>
              </a:ext>
            </a:extLst>
          </p:cNvPr>
          <p:cNvSpPr txBox="1">
            <a:spLocks/>
          </p:cNvSpPr>
          <p:nvPr/>
        </p:nvSpPr>
        <p:spPr>
          <a:xfrm>
            <a:off x="4386976" y="183034"/>
            <a:ext cx="3918013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5-3.</a:t>
            </a:r>
            <a:r>
              <a:rPr lang="zh-TW" altLang="en-US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002243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9247" y="921770"/>
            <a:ext cx="10515600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dirty="0">
                <a:solidFill>
                  <a:srgbClr val="8C4A2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5-4.</a:t>
            </a:r>
            <a:r>
              <a:rPr lang="zh-TW" altLang="en-US" sz="4000" dirty="0">
                <a:solidFill>
                  <a:srgbClr val="8C4A2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學習歷程規劃表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特圓體" panose="020F0809000000000000" pitchFamily="49" charset="-120"/>
              <a:ea typeface="華康中特圓體" panose="020F0809000000000000" pitchFamily="49" charset="-120"/>
              <a:cs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659511" y="5916241"/>
            <a:ext cx="5450890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共同科目由教務處統一規劃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ACE4432-7D5B-46D5-BBAC-9AEC88EF2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22197"/>
              </p:ext>
            </p:extLst>
          </p:nvPr>
        </p:nvGraphicFramePr>
        <p:xfrm>
          <a:off x="519247" y="2478533"/>
          <a:ext cx="5473900" cy="2204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7277">
                  <a:extLst>
                    <a:ext uri="{9D8B030D-6E8A-4147-A177-3AD203B41FA5}">
                      <a16:colId xmlns:a16="http://schemas.microsoft.com/office/drawing/2014/main" val="50889466"/>
                    </a:ext>
                  </a:extLst>
                </a:gridCol>
                <a:gridCol w="1224376">
                  <a:extLst>
                    <a:ext uri="{9D8B030D-6E8A-4147-A177-3AD203B41FA5}">
                      <a16:colId xmlns:a16="http://schemas.microsoft.com/office/drawing/2014/main" val="243247559"/>
                    </a:ext>
                  </a:extLst>
                </a:gridCol>
                <a:gridCol w="1924813">
                  <a:extLst>
                    <a:ext uri="{9D8B030D-6E8A-4147-A177-3AD203B41FA5}">
                      <a16:colId xmlns:a16="http://schemas.microsoft.com/office/drawing/2014/main" val="3177231454"/>
                    </a:ext>
                  </a:extLst>
                </a:gridCol>
                <a:gridCol w="1817434">
                  <a:extLst>
                    <a:ext uri="{9D8B030D-6E8A-4147-A177-3AD203B41FA5}">
                      <a16:colId xmlns:a16="http://schemas.microsoft.com/office/drawing/2014/main" val="214678973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觀光科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797072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573923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800272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飲料實務、中式點心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048885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輕食飲務實務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中餐烹調實習、中式點心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830671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958049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專題製作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0076473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52FDA0A-1C15-4A29-9A3D-240C53F16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88961"/>
              </p:ext>
            </p:extLst>
          </p:nvPr>
        </p:nvGraphicFramePr>
        <p:xfrm>
          <a:off x="6096150" y="2478533"/>
          <a:ext cx="5582328" cy="220437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17325">
                  <a:extLst>
                    <a:ext uri="{9D8B030D-6E8A-4147-A177-3AD203B41FA5}">
                      <a16:colId xmlns:a16="http://schemas.microsoft.com/office/drawing/2014/main" val="229592107"/>
                    </a:ext>
                  </a:extLst>
                </a:gridCol>
                <a:gridCol w="1248628">
                  <a:extLst>
                    <a:ext uri="{9D8B030D-6E8A-4147-A177-3AD203B41FA5}">
                      <a16:colId xmlns:a16="http://schemas.microsoft.com/office/drawing/2014/main" val="1881806601"/>
                    </a:ext>
                  </a:extLst>
                </a:gridCol>
                <a:gridCol w="1962941">
                  <a:extLst>
                    <a:ext uri="{9D8B030D-6E8A-4147-A177-3AD203B41FA5}">
                      <a16:colId xmlns:a16="http://schemas.microsoft.com/office/drawing/2014/main" val="1455754758"/>
                    </a:ext>
                  </a:extLst>
                </a:gridCol>
                <a:gridCol w="1853434">
                  <a:extLst>
                    <a:ext uri="{9D8B030D-6E8A-4147-A177-3AD203B41FA5}">
                      <a16:colId xmlns:a16="http://schemas.microsoft.com/office/drawing/2014/main" val="2977352346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觀光科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0281974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房務實務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948690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房務實務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8786480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飲料實務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382826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輕食飲料實務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1860432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12898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2663724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52C914A8-D2EB-4959-AD79-F5A382E41F0D}"/>
              </a:ext>
            </a:extLst>
          </p:cNvPr>
          <p:cNvSpPr txBox="1"/>
          <p:nvPr/>
        </p:nvSpPr>
        <p:spPr>
          <a:xfrm>
            <a:off x="439733" y="18937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專一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6AC522C-8F39-493E-B2F9-F70094E586DC}"/>
              </a:ext>
            </a:extLst>
          </p:cNvPr>
          <p:cNvSpPr txBox="1"/>
          <p:nvPr/>
        </p:nvSpPr>
        <p:spPr>
          <a:xfrm>
            <a:off x="6096000" y="18937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專二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20796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84"/>
          <p:cNvSpPr/>
          <p:nvPr/>
        </p:nvSpPr>
        <p:spPr bwMode="auto">
          <a:xfrm>
            <a:off x="1031919" y="2010514"/>
            <a:ext cx="764860" cy="765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Oval 87"/>
          <p:cNvSpPr/>
          <p:nvPr/>
        </p:nvSpPr>
        <p:spPr bwMode="auto">
          <a:xfrm>
            <a:off x="995394" y="2976191"/>
            <a:ext cx="764860" cy="7650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Oval 91"/>
          <p:cNvSpPr/>
          <p:nvPr/>
        </p:nvSpPr>
        <p:spPr bwMode="auto">
          <a:xfrm>
            <a:off x="995394" y="4189187"/>
            <a:ext cx="764860" cy="7650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36"/>
          <p:cNvSpPr>
            <a:spLocks noChangeArrowheads="1"/>
          </p:cNvSpPr>
          <p:nvPr/>
        </p:nvSpPr>
        <p:spPr bwMode="auto">
          <a:xfrm>
            <a:off x="1278001" y="2207845"/>
            <a:ext cx="272695" cy="354873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39"/>
          <p:cNvSpPr>
            <a:spLocks noChangeArrowheads="1"/>
          </p:cNvSpPr>
          <p:nvPr/>
        </p:nvSpPr>
        <p:spPr bwMode="auto">
          <a:xfrm>
            <a:off x="1219666" y="3200563"/>
            <a:ext cx="316312" cy="316315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21"/>
          <p:cNvSpPr>
            <a:spLocks noChangeArrowheads="1"/>
          </p:cNvSpPr>
          <p:nvPr/>
        </p:nvSpPr>
        <p:spPr bwMode="auto">
          <a:xfrm>
            <a:off x="1130927" y="4434065"/>
            <a:ext cx="493793" cy="275303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9509330" y="1422354"/>
            <a:ext cx="925643" cy="724835"/>
          </a:xfrm>
          <a:custGeom>
            <a:avLst/>
            <a:gdLst>
              <a:gd name="T0" fmla="*/ 61 w 518"/>
              <a:gd name="T1" fmla="*/ 371 h 406"/>
              <a:gd name="T2" fmla="*/ 344 w 518"/>
              <a:gd name="T3" fmla="*/ 262 h 406"/>
              <a:gd name="T4" fmla="*/ 518 w 518"/>
              <a:gd name="T5" fmla="*/ 7 h 406"/>
              <a:gd name="T6" fmla="*/ 52 w 518"/>
              <a:gd name="T7" fmla="*/ 170 h 406"/>
              <a:gd name="T8" fmla="*/ 40 w 518"/>
              <a:gd name="T9" fmla="*/ 354 h 406"/>
              <a:gd name="T10" fmla="*/ 410 w 518"/>
              <a:gd name="T11" fmla="*/ 52 h 406"/>
              <a:gd name="T12" fmla="*/ 61 w 518"/>
              <a:gd name="T13" fmla="*/ 371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406">
                <a:moveTo>
                  <a:pt x="61" y="371"/>
                </a:moveTo>
                <a:cubicBezTo>
                  <a:pt x="183" y="406"/>
                  <a:pt x="299" y="379"/>
                  <a:pt x="344" y="262"/>
                </a:cubicBezTo>
                <a:cubicBezTo>
                  <a:pt x="392" y="143"/>
                  <a:pt x="434" y="58"/>
                  <a:pt x="518" y="7"/>
                </a:cubicBezTo>
                <a:cubicBezTo>
                  <a:pt x="331" y="0"/>
                  <a:pt x="159" y="28"/>
                  <a:pt x="52" y="170"/>
                </a:cubicBezTo>
                <a:cubicBezTo>
                  <a:pt x="0" y="241"/>
                  <a:pt x="6" y="303"/>
                  <a:pt x="40" y="354"/>
                </a:cubicBezTo>
                <a:cubicBezTo>
                  <a:pt x="128" y="217"/>
                  <a:pt x="262" y="119"/>
                  <a:pt x="410" y="52"/>
                </a:cubicBezTo>
                <a:cubicBezTo>
                  <a:pt x="240" y="142"/>
                  <a:pt x="138" y="244"/>
                  <a:pt x="61" y="3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8482499" y="1580175"/>
            <a:ext cx="786355" cy="580220"/>
          </a:xfrm>
          <a:custGeom>
            <a:avLst/>
            <a:gdLst>
              <a:gd name="T0" fmla="*/ 404 w 441"/>
              <a:gd name="T1" fmla="*/ 263 h 325"/>
              <a:gd name="T2" fmla="*/ 164 w 441"/>
              <a:gd name="T3" fmla="*/ 220 h 325"/>
              <a:gd name="T4" fmla="*/ 0 w 441"/>
              <a:gd name="T5" fmla="*/ 29 h 325"/>
              <a:gd name="T6" fmla="*/ 338 w 441"/>
              <a:gd name="T7" fmla="*/ 79 h 325"/>
              <a:gd name="T8" fmla="*/ 415 w 441"/>
              <a:gd name="T9" fmla="*/ 244 h 325"/>
              <a:gd name="T10" fmla="*/ 109 w 441"/>
              <a:gd name="T11" fmla="*/ 53 h 325"/>
              <a:gd name="T12" fmla="*/ 404 w 441"/>
              <a:gd name="T13" fmla="*/ 263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1" h="325">
                <a:moveTo>
                  <a:pt x="404" y="263"/>
                </a:moveTo>
                <a:cubicBezTo>
                  <a:pt x="322" y="325"/>
                  <a:pt x="221" y="320"/>
                  <a:pt x="164" y="220"/>
                </a:cubicBezTo>
                <a:cubicBezTo>
                  <a:pt x="123" y="144"/>
                  <a:pt x="82" y="76"/>
                  <a:pt x="0" y="29"/>
                </a:cubicBezTo>
                <a:cubicBezTo>
                  <a:pt x="126" y="0"/>
                  <a:pt x="241" y="8"/>
                  <a:pt x="338" y="79"/>
                </a:cubicBezTo>
                <a:cubicBezTo>
                  <a:pt x="338" y="79"/>
                  <a:pt x="441" y="140"/>
                  <a:pt x="415" y="244"/>
                </a:cubicBezTo>
                <a:cubicBezTo>
                  <a:pt x="334" y="154"/>
                  <a:pt x="226" y="93"/>
                  <a:pt x="109" y="53"/>
                </a:cubicBezTo>
                <a:cubicBezTo>
                  <a:pt x="244" y="109"/>
                  <a:pt x="334" y="176"/>
                  <a:pt x="404" y="2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>
            <a:off x="8132460" y="1852875"/>
            <a:ext cx="2796319" cy="3775837"/>
          </a:xfrm>
          <a:custGeom>
            <a:avLst/>
            <a:gdLst>
              <a:gd name="T0" fmla="*/ 1317 w 1567"/>
              <a:gd name="T1" fmla="*/ 1087 h 2116"/>
              <a:gd name="T2" fmla="*/ 1512 w 1567"/>
              <a:gd name="T3" fmla="*/ 862 h 2116"/>
              <a:gd name="T4" fmla="*/ 1211 w 1567"/>
              <a:gd name="T5" fmla="*/ 1050 h 2116"/>
              <a:gd name="T6" fmla="*/ 1029 w 1567"/>
              <a:gd name="T7" fmla="*/ 1123 h 2116"/>
              <a:gd name="T8" fmla="*/ 1064 w 1567"/>
              <a:gd name="T9" fmla="*/ 1044 h 2116"/>
              <a:gd name="T10" fmla="*/ 1111 w 1567"/>
              <a:gd name="T11" fmla="*/ 909 h 2116"/>
              <a:gd name="T12" fmla="*/ 1567 w 1567"/>
              <a:gd name="T13" fmla="*/ 524 h 2116"/>
              <a:gd name="T14" fmla="*/ 1131 w 1567"/>
              <a:gd name="T15" fmla="*/ 761 h 2116"/>
              <a:gd name="T16" fmla="*/ 1114 w 1567"/>
              <a:gd name="T17" fmla="*/ 579 h 2116"/>
              <a:gd name="T18" fmla="*/ 1284 w 1567"/>
              <a:gd name="T19" fmla="*/ 266 h 2116"/>
              <a:gd name="T20" fmla="*/ 1087 w 1567"/>
              <a:gd name="T21" fmla="*/ 490 h 2116"/>
              <a:gd name="T22" fmla="*/ 987 w 1567"/>
              <a:gd name="T23" fmla="*/ 310 h 2116"/>
              <a:gd name="T24" fmla="*/ 1017 w 1567"/>
              <a:gd name="T25" fmla="*/ 937 h 2116"/>
              <a:gd name="T26" fmla="*/ 795 w 1567"/>
              <a:gd name="T27" fmla="*/ 509 h 2116"/>
              <a:gd name="T28" fmla="*/ 899 w 1567"/>
              <a:gd name="T29" fmla="*/ 1168 h 2116"/>
              <a:gd name="T30" fmla="*/ 820 w 1567"/>
              <a:gd name="T31" fmla="*/ 1358 h 2116"/>
              <a:gd name="T32" fmla="*/ 644 w 1567"/>
              <a:gd name="T33" fmla="*/ 942 h 2116"/>
              <a:gd name="T34" fmla="*/ 873 w 1567"/>
              <a:gd name="T35" fmla="*/ 0 h 2116"/>
              <a:gd name="T36" fmla="*/ 680 w 1567"/>
              <a:gd name="T37" fmla="*/ 282 h 2116"/>
              <a:gd name="T38" fmla="*/ 520 w 1567"/>
              <a:gd name="T39" fmla="*/ 22 h 2116"/>
              <a:gd name="T40" fmla="*/ 629 w 1567"/>
              <a:gd name="T41" fmla="*/ 396 h 2116"/>
              <a:gd name="T42" fmla="*/ 549 w 1567"/>
              <a:gd name="T43" fmla="*/ 886 h 2116"/>
              <a:gd name="T44" fmla="*/ 589 w 1567"/>
              <a:gd name="T45" fmla="*/ 1130 h 2116"/>
              <a:gd name="T46" fmla="*/ 407 w 1567"/>
              <a:gd name="T47" fmla="*/ 295 h 2116"/>
              <a:gd name="T48" fmla="*/ 382 w 1567"/>
              <a:gd name="T49" fmla="*/ 671 h 2116"/>
              <a:gd name="T50" fmla="*/ 0 w 1567"/>
              <a:gd name="T51" fmla="*/ 548 h 2116"/>
              <a:gd name="T52" fmla="*/ 389 w 1567"/>
              <a:gd name="T53" fmla="*/ 754 h 2116"/>
              <a:gd name="T54" fmla="*/ 479 w 1567"/>
              <a:gd name="T55" fmla="*/ 1122 h 2116"/>
              <a:gd name="T56" fmla="*/ 290 w 1567"/>
              <a:gd name="T57" fmla="*/ 1097 h 2116"/>
              <a:gd name="T58" fmla="*/ 72 w 1567"/>
              <a:gd name="T59" fmla="*/ 825 h 2116"/>
              <a:gd name="T60" fmla="*/ 226 w 1567"/>
              <a:gd name="T61" fmla="*/ 1109 h 2116"/>
              <a:gd name="T62" fmla="*/ 18 w 1567"/>
              <a:gd name="T63" fmla="*/ 1208 h 2116"/>
              <a:gd name="T64" fmla="*/ 538 w 1567"/>
              <a:gd name="T65" fmla="*/ 1241 h 2116"/>
              <a:gd name="T66" fmla="*/ 608 w 1567"/>
              <a:gd name="T67" fmla="*/ 1347 h 2116"/>
              <a:gd name="T68" fmla="*/ 890 w 1567"/>
              <a:gd name="T69" fmla="*/ 2115 h 2116"/>
              <a:gd name="T70" fmla="*/ 1166 w 1567"/>
              <a:gd name="T71" fmla="*/ 2116 h 2116"/>
              <a:gd name="T72" fmla="*/ 983 w 1567"/>
              <a:gd name="T73" fmla="*/ 1539 h 2116"/>
              <a:gd name="T74" fmla="*/ 961 w 1567"/>
              <a:gd name="T75" fmla="*/ 1354 h 2116"/>
              <a:gd name="T76" fmla="*/ 1231 w 1567"/>
              <a:gd name="T77" fmla="*/ 1112 h 2116"/>
              <a:gd name="T78" fmla="*/ 1233 w 1567"/>
              <a:gd name="T79" fmla="*/ 1112 h 2116"/>
              <a:gd name="T80" fmla="*/ 1534 w 1567"/>
              <a:gd name="T81" fmla="*/ 1290 h 2116"/>
              <a:gd name="T82" fmla="*/ 1317 w 1567"/>
              <a:gd name="T83" fmla="*/ 1087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67" h="2116">
                <a:moveTo>
                  <a:pt x="1317" y="1087"/>
                </a:moveTo>
                <a:cubicBezTo>
                  <a:pt x="1416" y="1050"/>
                  <a:pt x="1504" y="971"/>
                  <a:pt x="1512" y="862"/>
                </a:cubicBezTo>
                <a:cubicBezTo>
                  <a:pt x="1478" y="1038"/>
                  <a:pt x="1315" y="1034"/>
                  <a:pt x="1211" y="1050"/>
                </a:cubicBezTo>
                <a:cubicBezTo>
                  <a:pt x="1127" y="1062"/>
                  <a:pt x="1077" y="1082"/>
                  <a:pt x="1029" y="1123"/>
                </a:cubicBezTo>
                <a:cubicBezTo>
                  <a:pt x="1039" y="1099"/>
                  <a:pt x="1051" y="1072"/>
                  <a:pt x="1064" y="1044"/>
                </a:cubicBezTo>
                <a:cubicBezTo>
                  <a:pt x="1084" y="1001"/>
                  <a:pt x="1100" y="955"/>
                  <a:pt x="1111" y="909"/>
                </a:cubicBezTo>
                <a:cubicBezTo>
                  <a:pt x="1186" y="731"/>
                  <a:pt x="1324" y="527"/>
                  <a:pt x="1567" y="524"/>
                </a:cubicBezTo>
                <a:cubicBezTo>
                  <a:pt x="1423" y="513"/>
                  <a:pt x="1253" y="617"/>
                  <a:pt x="1131" y="761"/>
                </a:cubicBezTo>
                <a:cubicBezTo>
                  <a:pt x="1133" y="701"/>
                  <a:pt x="1128" y="640"/>
                  <a:pt x="1114" y="579"/>
                </a:cubicBezTo>
                <a:cubicBezTo>
                  <a:pt x="1110" y="465"/>
                  <a:pt x="1145" y="339"/>
                  <a:pt x="1284" y="266"/>
                </a:cubicBezTo>
                <a:cubicBezTo>
                  <a:pt x="1198" y="305"/>
                  <a:pt x="1120" y="381"/>
                  <a:pt x="1087" y="490"/>
                </a:cubicBezTo>
                <a:cubicBezTo>
                  <a:pt x="1063" y="428"/>
                  <a:pt x="1030" y="368"/>
                  <a:pt x="987" y="310"/>
                </a:cubicBezTo>
                <a:cubicBezTo>
                  <a:pt x="1142" y="559"/>
                  <a:pt x="1095" y="764"/>
                  <a:pt x="1017" y="937"/>
                </a:cubicBezTo>
                <a:cubicBezTo>
                  <a:pt x="1010" y="754"/>
                  <a:pt x="917" y="601"/>
                  <a:pt x="795" y="509"/>
                </a:cubicBezTo>
                <a:cubicBezTo>
                  <a:pt x="986" y="704"/>
                  <a:pt x="971" y="980"/>
                  <a:pt x="899" y="1168"/>
                </a:cubicBezTo>
                <a:cubicBezTo>
                  <a:pt x="858" y="1245"/>
                  <a:pt x="831" y="1297"/>
                  <a:pt x="820" y="1358"/>
                </a:cubicBezTo>
                <a:cubicBezTo>
                  <a:pt x="739" y="1210"/>
                  <a:pt x="668" y="1046"/>
                  <a:pt x="644" y="942"/>
                </a:cubicBezTo>
                <a:cubicBezTo>
                  <a:pt x="590" y="708"/>
                  <a:pt x="609" y="334"/>
                  <a:pt x="873" y="0"/>
                </a:cubicBezTo>
                <a:cubicBezTo>
                  <a:pt x="805" y="76"/>
                  <a:pt x="736" y="174"/>
                  <a:pt x="680" y="282"/>
                </a:cubicBezTo>
                <a:cubicBezTo>
                  <a:pt x="666" y="167"/>
                  <a:pt x="601" y="75"/>
                  <a:pt x="520" y="22"/>
                </a:cubicBezTo>
                <a:cubicBezTo>
                  <a:pt x="659" y="127"/>
                  <a:pt x="661" y="276"/>
                  <a:pt x="629" y="396"/>
                </a:cubicBezTo>
                <a:cubicBezTo>
                  <a:pt x="567" y="550"/>
                  <a:pt x="531" y="720"/>
                  <a:pt x="549" y="886"/>
                </a:cubicBezTo>
                <a:cubicBezTo>
                  <a:pt x="553" y="926"/>
                  <a:pt x="566" y="1049"/>
                  <a:pt x="589" y="1130"/>
                </a:cubicBezTo>
                <a:cubicBezTo>
                  <a:pt x="449" y="940"/>
                  <a:pt x="359" y="660"/>
                  <a:pt x="407" y="295"/>
                </a:cubicBezTo>
                <a:cubicBezTo>
                  <a:pt x="383" y="407"/>
                  <a:pt x="375" y="535"/>
                  <a:pt x="382" y="671"/>
                </a:cubicBezTo>
                <a:cubicBezTo>
                  <a:pt x="273" y="554"/>
                  <a:pt x="124" y="521"/>
                  <a:pt x="0" y="548"/>
                </a:cubicBezTo>
                <a:cubicBezTo>
                  <a:pt x="204" y="520"/>
                  <a:pt x="330" y="635"/>
                  <a:pt x="389" y="754"/>
                </a:cubicBezTo>
                <a:cubicBezTo>
                  <a:pt x="405" y="880"/>
                  <a:pt x="431" y="1004"/>
                  <a:pt x="479" y="1122"/>
                </a:cubicBezTo>
                <a:cubicBezTo>
                  <a:pt x="416" y="1100"/>
                  <a:pt x="352" y="1093"/>
                  <a:pt x="290" y="1097"/>
                </a:cubicBezTo>
                <a:cubicBezTo>
                  <a:pt x="187" y="1057"/>
                  <a:pt x="87" y="977"/>
                  <a:pt x="72" y="825"/>
                </a:cubicBezTo>
                <a:cubicBezTo>
                  <a:pt x="75" y="926"/>
                  <a:pt x="126" y="1037"/>
                  <a:pt x="226" y="1109"/>
                </a:cubicBezTo>
                <a:cubicBezTo>
                  <a:pt x="150" y="1126"/>
                  <a:pt x="78" y="1159"/>
                  <a:pt x="18" y="1208"/>
                </a:cubicBezTo>
                <a:cubicBezTo>
                  <a:pt x="255" y="1128"/>
                  <a:pt x="417" y="1158"/>
                  <a:pt x="538" y="1241"/>
                </a:cubicBezTo>
                <a:cubicBezTo>
                  <a:pt x="559" y="1276"/>
                  <a:pt x="582" y="1314"/>
                  <a:pt x="608" y="1347"/>
                </a:cubicBezTo>
                <a:cubicBezTo>
                  <a:pt x="818" y="1627"/>
                  <a:pt x="936" y="1846"/>
                  <a:pt x="890" y="2115"/>
                </a:cubicBezTo>
                <a:cubicBezTo>
                  <a:pt x="1166" y="2116"/>
                  <a:pt x="1166" y="2116"/>
                  <a:pt x="1166" y="2116"/>
                </a:cubicBezTo>
                <a:cubicBezTo>
                  <a:pt x="1176" y="1919"/>
                  <a:pt x="1116" y="1721"/>
                  <a:pt x="983" y="1539"/>
                </a:cubicBezTo>
                <a:cubicBezTo>
                  <a:pt x="963" y="1471"/>
                  <a:pt x="955" y="1413"/>
                  <a:pt x="961" y="1354"/>
                </a:cubicBezTo>
                <a:cubicBezTo>
                  <a:pt x="1010" y="1233"/>
                  <a:pt x="1076" y="1141"/>
                  <a:pt x="1231" y="1112"/>
                </a:cubicBezTo>
                <a:cubicBezTo>
                  <a:pt x="1233" y="1112"/>
                  <a:pt x="1233" y="1112"/>
                  <a:pt x="1233" y="1112"/>
                </a:cubicBezTo>
                <a:cubicBezTo>
                  <a:pt x="1343" y="1115"/>
                  <a:pt x="1465" y="1152"/>
                  <a:pt x="1534" y="1290"/>
                </a:cubicBezTo>
                <a:cubicBezTo>
                  <a:pt x="1499" y="1204"/>
                  <a:pt x="1423" y="1125"/>
                  <a:pt x="1317" y="10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8690803" y="2300624"/>
            <a:ext cx="252127" cy="414443"/>
          </a:xfrm>
          <a:custGeom>
            <a:avLst/>
            <a:gdLst>
              <a:gd name="T0" fmla="*/ 55 w 141"/>
              <a:gd name="T1" fmla="*/ 228 h 232"/>
              <a:gd name="T2" fmla="*/ 17 w 141"/>
              <a:gd name="T3" fmla="*/ 142 h 232"/>
              <a:gd name="T4" fmla="*/ 26 w 141"/>
              <a:gd name="T5" fmla="*/ 0 h 232"/>
              <a:gd name="T6" fmla="*/ 137 w 141"/>
              <a:gd name="T7" fmla="*/ 158 h 232"/>
              <a:gd name="T8" fmla="*/ 69 w 141"/>
              <a:gd name="T9" fmla="*/ 228 h 232"/>
              <a:gd name="T10" fmla="*/ 51 w 141"/>
              <a:gd name="T11" fmla="*/ 43 h 232"/>
              <a:gd name="T12" fmla="*/ 55 w 141"/>
              <a:gd name="T13" fmla="*/ 228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32">
                <a:moveTo>
                  <a:pt x="55" y="228"/>
                </a:moveTo>
                <a:cubicBezTo>
                  <a:pt x="16" y="208"/>
                  <a:pt x="0" y="173"/>
                  <a:pt x="17" y="142"/>
                </a:cubicBezTo>
                <a:cubicBezTo>
                  <a:pt x="37" y="97"/>
                  <a:pt x="38" y="48"/>
                  <a:pt x="26" y="0"/>
                </a:cubicBezTo>
                <a:cubicBezTo>
                  <a:pt x="76" y="39"/>
                  <a:pt x="131" y="85"/>
                  <a:pt x="137" y="158"/>
                </a:cubicBezTo>
                <a:cubicBezTo>
                  <a:pt x="141" y="206"/>
                  <a:pt x="122" y="232"/>
                  <a:pt x="69" y="228"/>
                </a:cubicBezTo>
                <a:cubicBezTo>
                  <a:pt x="75" y="175"/>
                  <a:pt x="74" y="108"/>
                  <a:pt x="51" y="43"/>
                </a:cubicBezTo>
                <a:cubicBezTo>
                  <a:pt x="74" y="116"/>
                  <a:pt x="70" y="172"/>
                  <a:pt x="55" y="2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7405170" y="2649386"/>
            <a:ext cx="846301" cy="537895"/>
          </a:xfrm>
          <a:custGeom>
            <a:avLst/>
            <a:gdLst>
              <a:gd name="T0" fmla="*/ 474 w 474"/>
              <a:gd name="T1" fmla="*/ 114 h 302"/>
              <a:gd name="T2" fmla="*/ 270 w 474"/>
              <a:gd name="T3" fmla="*/ 278 h 302"/>
              <a:gd name="T4" fmla="*/ 0 w 474"/>
              <a:gd name="T5" fmla="*/ 277 h 302"/>
              <a:gd name="T6" fmla="*/ 278 w 474"/>
              <a:gd name="T7" fmla="*/ 38 h 302"/>
              <a:gd name="T8" fmla="*/ 466 w 474"/>
              <a:gd name="T9" fmla="*/ 93 h 302"/>
              <a:gd name="T10" fmla="*/ 97 w 474"/>
              <a:gd name="T11" fmla="*/ 205 h 302"/>
              <a:gd name="T12" fmla="*/ 474 w 474"/>
              <a:gd name="T13" fmla="*/ 114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4" h="302">
                <a:moveTo>
                  <a:pt x="474" y="114"/>
                </a:moveTo>
                <a:cubicBezTo>
                  <a:pt x="466" y="226"/>
                  <a:pt x="392" y="302"/>
                  <a:pt x="270" y="278"/>
                </a:cubicBezTo>
                <a:cubicBezTo>
                  <a:pt x="179" y="260"/>
                  <a:pt x="94" y="245"/>
                  <a:pt x="0" y="277"/>
                </a:cubicBezTo>
                <a:cubicBezTo>
                  <a:pt x="64" y="156"/>
                  <a:pt x="154" y="67"/>
                  <a:pt x="278" y="38"/>
                </a:cubicBezTo>
                <a:cubicBezTo>
                  <a:pt x="278" y="38"/>
                  <a:pt x="399" y="0"/>
                  <a:pt x="466" y="93"/>
                </a:cubicBezTo>
                <a:cubicBezTo>
                  <a:pt x="335" y="95"/>
                  <a:pt x="208" y="140"/>
                  <a:pt x="97" y="205"/>
                </a:cubicBezTo>
                <a:cubicBezTo>
                  <a:pt x="235" y="136"/>
                  <a:pt x="353" y="111"/>
                  <a:pt x="474" y="1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8154331" y="3187281"/>
            <a:ext cx="238023" cy="373880"/>
          </a:xfrm>
          <a:custGeom>
            <a:avLst/>
            <a:gdLst>
              <a:gd name="T0" fmla="*/ 82 w 134"/>
              <a:gd name="T1" fmla="*/ 210 h 210"/>
              <a:gd name="T2" fmla="*/ 124 w 134"/>
              <a:gd name="T3" fmla="*/ 133 h 210"/>
              <a:gd name="T4" fmla="*/ 132 w 134"/>
              <a:gd name="T5" fmla="*/ 0 h 210"/>
              <a:gd name="T6" fmla="*/ 9 w 134"/>
              <a:gd name="T7" fmla="*/ 134 h 210"/>
              <a:gd name="T8" fmla="*/ 74 w 134"/>
              <a:gd name="T9" fmla="*/ 210 h 210"/>
              <a:gd name="T10" fmla="*/ 102 w 134"/>
              <a:gd name="T11" fmla="*/ 37 h 210"/>
              <a:gd name="T12" fmla="*/ 82 w 134"/>
              <a:gd name="T13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210">
                <a:moveTo>
                  <a:pt x="82" y="210"/>
                </a:moveTo>
                <a:cubicBezTo>
                  <a:pt x="122" y="198"/>
                  <a:pt x="134" y="166"/>
                  <a:pt x="124" y="133"/>
                </a:cubicBezTo>
                <a:cubicBezTo>
                  <a:pt x="111" y="88"/>
                  <a:pt x="115" y="45"/>
                  <a:pt x="132" y="0"/>
                </a:cubicBezTo>
                <a:cubicBezTo>
                  <a:pt x="81" y="31"/>
                  <a:pt x="24" y="67"/>
                  <a:pt x="9" y="134"/>
                </a:cubicBezTo>
                <a:cubicBezTo>
                  <a:pt x="0" y="179"/>
                  <a:pt x="21" y="206"/>
                  <a:pt x="74" y="210"/>
                </a:cubicBezTo>
                <a:cubicBezTo>
                  <a:pt x="56" y="151"/>
                  <a:pt x="71" y="89"/>
                  <a:pt x="102" y="37"/>
                </a:cubicBezTo>
                <a:cubicBezTo>
                  <a:pt x="71" y="103"/>
                  <a:pt x="67" y="156"/>
                  <a:pt x="82" y="2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28"/>
          <p:cNvSpPr>
            <a:spLocks/>
          </p:cNvSpPr>
          <p:nvPr/>
        </p:nvSpPr>
        <p:spPr bwMode="auto">
          <a:xfrm>
            <a:off x="7678907" y="3784119"/>
            <a:ext cx="673515" cy="901192"/>
          </a:xfrm>
          <a:custGeom>
            <a:avLst/>
            <a:gdLst>
              <a:gd name="T0" fmla="*/ 345 w 377"/>
              <a:gd name="T1" fmla="*/ 105 h 505"/>
              <a:gd name="T2" fmla="*/ 268 w 377"/>
              <a:gd name="T3" fmla="*/ 291 h 505"/>
              <a:gd name="T4" fmla="*/ 44 w 377"/>
              <a:gd name="T5" fmla="*/ 505 h 505"/>
              <a:gd name="T6" fmla="*/ 99 w 377"/>
              <a:gd name="T7" fmla="*/ 84 h 505"/>
              <a:gd name="T8" fmla="*/ 329 w 377"/>
              <a:gd name="T9" fmla="*/ 84 h 505"/>
              <a:gd name="T10" fmla="*/ 68 w 377"/>
              <a:gd name="T11" fmla="*/ 393 h 505"/>
              <a:gd name="T12" fmla="*/ 345 w 377"/>
              <a:gd name="T13" fmla="*/ 1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7" h="505">
                <a:moveTo>
                  <a:pt x="345" y="105"/>
                </a:moveTo>
                <a:cubicBezTo>
                  <a:pt x="377" y="194"/>
                  <a:pt x="341" y="258"/>
                  <a:pt x="268" y="291"/>
                </a:cubicBezTo>
                <a:cubicBezTo>
                  <a:pt x="171" y="334"/>
                  <a:pt x="97" y="407"/>
                  <a:pt x="44" y="505"/>
                </a:cubicBezTo>
                <a:cubicBezTo>
                  <a:pt x="21" y="365"/>
                  <a:pt x="0" y="210"/>
                  <a:pt x="99" y="84"/>
                </a:cubicBezTo>
                <a:cubicBezTo>
                  <a:pt x="165" y="0"/>
                  <a:pt x="245" y="1"/>
                  <a:pt x="329" y="84"/>
                </a:cubicBezTo>
                <a:cubicBezTo>
                  <a:pt x="199" y="142"/>
                  <a:pt x="114" y="261"/>
                  <a:pt x="68" y="393"/>
                </a:cubicBezTo>
                <a:cubicBezTo>
                  <a:pt x="133" y="240"/>
                  <a:pt x="223" y="153"/>
                  <a:pt x="345" y="1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29"/>
          <p:cNvSpPr>
            <a:spLocks/>
          </p:cNvSpPr>
          <p:nvPr/>
        </p:nvSpPr>
        <p:spPr bwMode="auto">
          <a:xfrm>
            <a:off x="9449792" y="2727378"/>
            <a:ext cx="264469" cy="202813"/>
          </a:xfrm>
          <a:custGeom>
            <a:avLst/>
            <a:gdLst>
              <a:gd name="T0" fmla="*/ 131 w 148"/>
              <a:gd name="T1" fmla="*/ 93 h 114"/>
              <a:gd name="T2" fmla="*/ 52 w 148"/>
              <a:gd name="T3" fmla="*/ 75 h 114"/>
              <a:gd name="T4" fmla="*/ 0 w 148"/>
              <a:gd name="T5" fmla="*/ 10 h 114"/>
              <a:gd name="T6" fmla="*/ 111 w 148"/>
              <a:gd name="T7" fmla="*/ 31 h 114"/>
              <a:gd name="T8" fmla="*/ 137 w 148"/>
              <a:gd name="T9" fmla="*/ 85 h 114"/>
              <a:gd name="T10" fmla="*/ 37 w 148"/>
              <a:gd name="T11" fmla="*/ 19 h 114"/>
              <a:gd name="T12" fmla="*/ 131 w 148"/>
              <a:gd name="T13" fmla="*/ 9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114">
                <a:moveTo>
                  <a:pt x="131" y="93"/>
                </a:moveTo>
                <a:cubicBezTo>
                  <a:pt x="101" y="114"/>
                  <a:pt x="70" y="110"/>
                  <a:pt x="52" y="75"/>
                </a:cubicBezTo>
                <a:cubicBezTo>
                  <a:pt x="39" y="51"/>
                  <a:pt x="26" y="27"/>
                  <a:pt x="0" y="10"/>
                </a:cubicBezTo>
                <a:cubicBezTo>
                  <a:pt x="43" y="0"/>
                  <a:pt x="80" y="6"/>
                  <a:pt x="111" y="31"/>
                </a:cubicBezTo>
                <a:cubicBezTo>
                  <a:pt x="111" y="31"/>
                  <a:pt x="148" y="51"/>
                  <a:pt x="137" y="85"/>
                </a:cubicBezTo>
                <a:cubicBezTo>
                  <a:pt x="111" y="58"/>
                  <a:pt x="74" y="33"/>
                  <a:pt x="37" y="19"/>
                </a:cubicBezTo>
                <a:cubicBezTo>
                  <a:pt x="79" y="41"/>
                  <a:pt x="108" y="63"/>
                  <a:pt x="131" y="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30"/>
          <p:cNvSpPr>
            <a:spLocks/>
          </p:cNvSpPr>
          <p:nvPr/>
        </p:nvSpPr>
        <p:spPr bwMode="auto">
          <a:xfrm>
            <a:off x="9530619" y="2241657"/>
            <a:ext cx="479571" cy="335081"/>
          </a:xfrm>
          <a:custGeom>
            <a:avLst/>
            <a:gdLst>
              <a:gd name="T0" fmla="*/ 221 w 268"/>
              <a:gd name="T1" fmla="*/ 165 h 188"/>
              <a:gd name="T2" fmla="*/ 123 w 268"/>
              <a:gd name="T3" fmla="*/ 142 h 188"/>
              <a:gd name="T4" fmla="*/ 0 w 268"/>
              <a:gd name="T5" fmla="*/ 43 h 188"/>
              <a:gd name="T6" fmla="*/ 213 w 268"/>
              <a:gd name="T7" fmla="*/ 42 h 188"/>
              <a:gd name="T8" fmla="*/ 230 w 268"/>
              <a:gd name="T9" fmla="*/ 157 h 188"/>
              <a:gd name="T10" fmla="*/ 56 w 268"/>
              <a:gd name="T11" fmla="*/ 47 h 188"/>
              <a:gd name="T12" fmla="*/ 221 w 268"/>
              <a:gd name="T13" fmla="*/ 16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" h="188">
                <a:moveTo>
                  <a:pt x="221" y="165"/>
                </a:moveTo>
                <a:cubicBezTo>
                  <a:pt x="181" y="188"/>
                  <a:pt x="144" y="174"/>
                  <a:pt x="123" y="142"/>
                </a:cubicBezTo>
                <a:cubicBezTo>
                  <a:pt x="95" y="96"/>
                  <a:pt x="53" y="62"/>
                  <a:pt x="0" y="43"/>
                </a:cubicBezTo>
                <a:cubicBezTo>
                  <a:pt x="67" y="20"/>
                  <a:pt x="145" y="0"/>
                  <a:pt x="213" y="42"/>
                </a:cubicBezTo>
                <a:cubicBezTo>
                  <a:pt x="261" y="67"/>
                  <a:pt x="268" y="110"/>
                  <a:pt x="230" y="157"/>
                </a:cubicBezTo>
                <a:cubicBezTo>
                  <a:pt x="191" y="95"/>
                  <a:pt x="127" y="61"/>
                  <a:pt x="56" y="47"/>
                </a:cubicBezTo>
                <a:cubicBezTo>
                  <a:pt x="138" y="70"/>
                  <a:pt x="188" y="108"/>
                  <a:pt x="221" y="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>
            <a:off x="10237197" y="2156896"/>
            <a:ext cx="666463" cy="456769"/>
          </a:xfrm>
          <a:custGeom>
            <a:avLst/>
            <a:gdLst>
              <a:gd name="T0" fmla="*/ 8 w 374"/>
              <a:gd name="T1" fmla="*/ 178 h 256"/>
              <a:gd name="T2" fmla="*/ 209 w 374"/>
              <a:gd name="T3" fmla="*/ 185 h 256"/>
              <a:gd name="T4" fmla="*/ 374 w 374"/>
              <a:gd name="T5" fmla="*/ 58 h 256"/>
              <a:gd name="T6" fmla="*/ 91 w 374"/>
              <a:gd name="T7" fmla="*/ 41 h 256"/>
              <a:gd name="T8" fmla="*/ 1 w 374"/>
              <a:gd name="T9" fmla="*/ 162 h 256"/>
              <a:gd name="T10" fmla="*/ 284 w 374"/>
              <a:gd name="T11" fmla="*/ 59 h 256"/>
              <a:gd name="T12" fmla="*/ 8 w 374"/>
              <a:gd name="T13" fmla="*/ 17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4" h="256">
                <a:moveTo>
                  <a:pt x="8" y="178"/>
                </a:moveTo>
                <a:cubicBezTo>
                  <a:pt x="66" y="246"/>
                  <a:pt x="148" y="256"/>
                  <a:pt x="209" y="185"/>
                </a:cubicBezTo>
                <a:cubicBezTo>
                  <a:pt x="255" y="130"/>
                  <a:pt x="302" y="80"/>
                  <a:pt x="374" y="58"/>
                </a:cubicBezTo>
                <a:cubicBezTo>
                  <a:pt x="279" y="13"/>
                  <a:pt x="183" y="0"/>
                  <a:pt x="91" y="41"/>
                </a:cubicBezTo>
                <a:cubicBezTo>
                  <a:pt x="91" y="41"/>
                  <a:pt x="0" y="74"/>
                  <a:pt x="1" y="162"/>
                </a:cubicBezTo>
                <a:cubicBezTo>
                  <a:pt x="85" y="102"/>
                  <a:pt x="182" y="70"/>
                  <a:pt x="284" y="59"/>
                </a:cubicBezTo>
                <a:cubicBezTo>
                  <a:pt x="163" y="80"/>
                  <a:pt x="79" y="121"/>
                  <a:pt x="8" y="17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0" name="Freeform 32"/>
          <p:cNvSpPr>
            <a:spLocks/>
          </p:cNvSpPr>
          <p:nvPr/>
        </p:nvSpPr>
        <p:spPr bwMode="auto">
          <a:xfrm>
            <a:off x="10667436" y="2587228"/>
            <a:ext cx="930931" cy="555531"/>
          </a:xfrm>
          <a:custGeom>
            <a:avLst/>
            <a:gdLst>
              <a:gd name="T0" fmla="*/ 0 w 522"/>
              <a:gd name="T1" fmla="*/ 133 h 312"/>
              <a:gd name="T2" fmla="*/ 246 w 522"/>
              <a:gd name="T3" fmla="*/ 259 h 312"/>
              <a:gd name="T4" fmla="*/ 522 w 522"/>
              <a:gd name="T5" fmla="*/ 201 h 312"/>
              <a:gd name="T6" fmla="*/ 185 w 522"/>
              <a:gd name="T7" fmla="*/ 11 h 312"/>
              <a:gd name="T8" fmla="*/ 3 w 522"/>
              <a:gd name="T9" fmla="*/ 109 h 312"/>
              <a:gd name="T10" fmla="*/ 409 w 522"/>
              <a:gd name="T11" fmla="*/ 147 h 312"/>
              <a:gd name="T12" fmla="*/ 0 w 522"/>
              <a:gd name="T13" fmla="*/ 13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2" h="312">
                <a:moveTo>
                  <a:pt x="0" y="133"/>
                </a:moveTo>
                <a:cubicBezTo>
                  <a:pt x="30" y="249"/>
                  <a:pt x="124" y="312"/>
                  <a:pt x="246" y="259"/>
                </a:cubicBezTo>
                <a:cubicBezTo>
                  <a:pt x="332" y="221"/>
                  <a:pt x="419" y="188"/>
                  <a:pt x="522" y="201"/>
                </a:cubicBezTo>
                <a:cubicBezTo>
                  <a:pt x="431" y="89"/>
                  <a:pt x="321" y="17"/>
                  <a:pt x="185" y="11"/>
                </a:cubicBezTo>
                <a:cubicBezTo>
                  <a:pt x="185" y="11"/>
                  <a:pt x="51" y="0"/>
                  <a:pt x="3" y="109"/>
                </a:cubicBezTo>
                <a:cubicBezTo>
                  <a:pt x="137" y="85"/>
                  <a:pt x="279" y="104"/>
                  <a:pt x="409" y="147"/>
                </a:cubicBezTo>
                <a:cubicBezTo>
                  <a:pt x="249" y="106"/>
                  <a:pt x="124" y="106"/>
                  <a:pt x="0" y="1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1" name="Freeform 33"/>
          <p:cNvSpPr>
            <a:spLocks/>
          </p:cNvSpPr>
          <p:nvPr/>
        </p:nvSpPr>
        <p:spPr bwMode="auto">
          <a:xfrm>
            <a:off x="10724451" y="3280181"/>
            <a:ext cx="162208" cy="239848"/>
          </a:xfrm>
          <a:custGeom>
            <a:avLst/>
            <a:gdLst>
              <a:gd name="T0" fmla="*/ 40 w 91"/>
              <a:gd name="T1" fmla="*/ 134 h 134"/>
              <a:gd name="T2" fmla="*/ 9 w 91"/>
              <a:gd name="T3" fmla="*/ 85 h 134"/>
              <a:gd name="T4" fmla="*/ 0 w 91"/>
              <a:gd name="T5" fmla="*/ 0 h 134"/>
              <a:gd name="T6" fmla="*/ 84 w 91"/>
              <a:gd name="T7" fmla="*/ 82 h 134"/>
              <a:gd name="T8" fmla="*/ 45 w 91"/>
              <a:gd name="T9" fmla="*/ 132 h 134"/>
              <a:gd name="T10" fmla="*/ 21 w 91"/>
              <a:gd name="T11" fmla="*/ 24 h 134"/>
              <a:gd name="T12" fmla="*/ 40 w 91"/>
              <a:gd name="T13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134">
                <a:moveTo>
                  <a:pt x="40" y="134"/>
                </a:moveTo>
                <a:cubicBezTo>
                  <a:pt x="16" y="126"/>
                  <a:pt x="6" y="107"/>
                  <a:pt x="9" y="85"/>
                </a:cubicBezTo>
                <a:cubicBezTo>
                  <a:pt x="18" y="56"/>
                  <a:pt x="13" y="27"/>
                  <a:pt x="0" y="0"/>
                </a:cubicBezTo>
                <a:cubicBezTo>
                  <a:pt x="34" y="16"/>
                  <a:pt x="71" y="39"/>
                  <a:pt x="84" y="82"/>
                </a:cubicBezTo>
                <a:cubicBezTo>
                  <a:pt x="91" y="109"/>
                  <a:pt x="80" y="127"/>
                  <a:pt x="45" y="132"/>
                </a:cubicBezTo>
                <a:cubicBezTo>
                  <a:pt x="54" y="94"/>
                  <a:pt x="42" y="57"/>
                  <a:pt x="21" y="24"/>
                </a:cubicBezTo>
                <a:cubicBezTo>
                  <a:pt x="44" y="65"/>
                  <a:pt x="49" y="97"/>
                  <a:pt x="40" y="1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2" name="Freeform 34"/>
          <p:cNvSpPr>
            <a:spLocks/>
          </p:cNvSpPr>
          <p:nvPr/>
        </p:nvSpPr>
        <p:spPr bwMode="auto">
          <a:xfrm>
            <a:off x="10600151" y="3949315"/>
            <a:ext cx="573016" cy="885320"/>
          </a:xfrm>
          <a:custGeom>
            <a:avLst/>
            <a:gdLst>
              <a:gd name="T0" fmla="*/ 79 w 321"/>
              <a:gd name="T1" fmla="*/ 23 h 496"/>
              <a:gd name="T2" fmla="*/ 81 w 321"/>
              <a:gd name="T3" fmla="*/ 282 h 496"/>
              <a:gd name="T4" fmla="*/ 232 w 321"/>
              <a:gd name="T5" fmla="*/ 496 h 496"/>
              <a:gd name="T6" fmla="*/ 241 w 321"/>
              <a:gd name="T7" fmla="*/ 77 h 496"/>
              <a:gd name="T8" fmla="*/ 98 w 321"/>
              <a:gd name="T9" fmla="*/ 12 h 496"/>
              <a:gd name="T10" fmla="*/ 226 w 321"/>
              <a:gd name="T11" fmla="*/ 397 h 496"/>
              <a:gd name="T12" fmla="*/ 79 w 321"/>
              <a:gd name="T13" fmla="*/ 23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496">
                <a:moveTo>
                  <a:pt x="79" y="23"/>
                </a:moveTo>
                <a:cubicBezTo>
                  <a:pt x="16" y="109"/>
                  <a:pt x="0" y="208"/>
                  <a:pt x="81" y="282"/>
                </a:cubicBezTo>
                <a:cubicBezTo>
                  <a:pt x="160" y="356"/>
                  <a:pt x="215" y="413"/>
                  <a:pt x="232" y="496"/>
                </a:cubicBezTo>
                <a:cubicBezTo>
                  <a:pt x="294" y="351"/>
                  <a:pt x="321" y="204"/>
                  <a:pt x="241" y="77"/>
                </a:cubicBezTo>
                <a:cubicBezTo>
                  <a:pt x="200" y="12"/>
                  <a:pt x="149" y="0"/>
                  <a:pt x="98" y="12"/>
                </a:cubicBezTo>
                <a:cubicBezTo>
                  <a:pt x="181" y="124"/>
                  <a:pt x="221" y="261"/>
                  <a:pt x="226" y="397"/>
                </a:cubicBezTo>
                <a:cubicBezTo>
                  <a:pt x="208" y="234"/>
                  <a:pt x="157" y="123"/>
                  <a:pt x="79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3" name="Oval 47"/>
          <p:cNvSpPr/>
          <p:nvPr/>
        </p:nvSpPr>
        <p:spPr bwMode="auto">
          <a:xfrm>
            <a:off x="996226" y="5167413"/>
            <a:ext cx="764860" cy="765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4" name="Freeform 127"/>
          <p:cNvSpPr>
            <a:spLocks noChangeArrowheads="1"/>
          </p:cNvSpPr>
          <p:nvPr/>
        </p:nvSpPr>
        <p:spPr bwMode="auto">
          <a:xfrm>
            <a:off x="1170718" y="5383159"/>
            <a:ext cx="414209" cy="333567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8098" y="2748986"/>
            <a:ext cx="55471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DF7A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相關科系：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航空暨運輸管理系、休閒產業管理系、旅館管理系、餐飲管理系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、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旅運管理系、觀光休閒系、休閒暨遊憩管理系、餐旅管理系、觀光休閒系、餐旅行銷管理系休閒與健康促進系、中餐廚藝系、西餐廚藝系、烘焙管理系、體育學系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…..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</a:p>
        </p:txBody>
      </p:sp>
      <p:sp>
        <p:nvSpPr>
          <p:cNvPr id="27" name="矩形 26"/>
          <p:cNvSpPr/>
          <p:nvPr/>
        </p:nvSpPr>
        <p:spPr>
          <a:xfrm>
            <a:off x="2058098" y="4417813"/>
            <a:ext cx="5361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行業類別：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旅行業、旅館業、餐飲業、交通運輸業、遊樂業、會議展覽業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…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84599" y="5250697"/>
            <a:ext cx="54774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工作項目：</a:t>
            </a:r>
            <a:r>
              <a:rPr lang="zh-TW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餐飲服務人員、旅館房務人員、旅館前檯客務人員、旅行業人員、導遊領隊人員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、廚師、人力資源管理員、管理階層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…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31" name="文本框 1"/>
          <p:cNvSpPr txBox="1"/>
          <p:nvPr/>
        </p:nvSpPr>
        <p:spPr>
          <a:xfrm>
            <a:off x="510885" y="363344"/>
            <a:ext cx="7283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五、生涯輔導與升學進路</a:t>
            </a:r>
            <a:endParaRPr lang="zh-CN" altLang="en-US" sz="4800" b="1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58098" y="2003055"/>
            <a:ext cx="5547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dirty="0">
                <a:solidFill>
                  <a:srgbClr val="65C4CA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升學管道：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繁星推薦、</a:t>
            </a:r>
            <a:r>
              <a:rPr lang="zh-TW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技優甄審、甄選入學、聯合登記分發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、進修部。</a:t>
            </a:r>
            <a:endParaRPr lang="en-US" altLang="zh-TW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5043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835312" y="20451"/>
            <a:ext cx="10442799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48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六、榮譽事蹟</a:t>
            </a:r>
            <a:endParaRPr lang="en-US" altLang="zh-TW" sz="48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8" name="AutoShape 9"/>
          <p:cNvSpPr>
            <a:spLocks/>
          </p:cNvSpPr>
          <p:nvPr/>
        </p:nvSpPr>
        <p:spPr bwMode="auto">
          <a:xfrm>
            <a:off x="9097099" y="957668"/>
            <a:ext cx="3087823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AutoShape 9"/>
          <p:cNvSpPr>
            <a:spLocks/>
          </p:cNvSpPr>
          <p:nvPr/>
        </p:nvSpPr>
        <p:spPr bwMode="auto">
          <a:xfrm>
            <a:off x="9104177" y="970386"/>
            <a:ext cx="3087823" cy="469088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校內活動</a:t>
            </a:r>
            <a:endParaRPr lang="es-ES" altLang="zh-CN" sz="20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7" name="AutoShape 10"/>
          <p:cNvSpPr>
            <a:spLocks/>
          </p:cNvSpPr>
          <p:nvPr/>
        </p:nvSpPr>
        <p:spPr bwMode="auto">
          <a:xfrm>
            <a:off x="6056712" y="957668"/>
            <a:ext cx="3475521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校外競賽成績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3250777" y="957668"/>
            <a:ext cx="3134639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證照通過率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AutoShape 10"/>
          <p:cNvSpPr>
            <a:spLocks/>
          </p:cNvSpPr>
          <p:nvPr/>
        </p:nvSpPr>
        <p:spPr bwMode="auto">
          <a:xfrm>
            <a:off x="399240" y="957668"/>
            <a:ext cx="3105836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AutoShape 11"/>
          <p:cNvSpPr>
            <a:spLocks/>
          </p:cNvSpPr>
          <p:nvPr/>
        </p:nvSpPr>
        <p:spPr bwMode="auto">
          <a:xfrm>
            <a:off x="642891" y="1065619"/>
            <a:ext cx="2179698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dirty="0">
                <a:solidFill>
                  <a:srgbClr val="784B23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升學績效</a:t>
            </a:r>
            <a:endParaRPr lang="es-ES" altLang="zh-CN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1700755"/>
            <a:ext cx="3122947" cy="20408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3741557"/>
            <a:ext cx="3122947" cy="20506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687017" y="6016410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檢定通過率八成以上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/>
          <a:stretch/>
        </p:blipFill>
        <p:spPr>
          <a:xfrm>
            <a:off x="9374937" y="3741557"/>
            <a:ext cx="2652385" cy="205060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46996" y="601641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校外競賽年年佳績</a:t>
            </a:r>
          </a:p>
        </p:txBody>
      </p:sp>
      <p:sp>
        <p:nvSpPr>
          <p:cNvPr id="7" name="矩形 6"/>
          <p:cNvSpPr/>
          <p:nvPr/>
        </p:nvSpPr>
        <p:spPr>
          <a:xfrm>
            <a:off x="10154290" y="60164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校內活動多元</a:t>
            </a:r>
          </a:p>
        </p:txBody>
      </p:sp>
      <p:sp>
        <p:nvSpPr>
          <p:cNvPr id="22" name="矩形 21"/>
          <p:cNvSpPr/>
          <p:nvPr/>
        </p:nvSpPr>
        <p:spPr>
          <a:xfrm>
            <a:off x="830707" y="5997780"/>
            <a:ext cx="2031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全國錄取成績優異</a:t>
            </a:r>
            <a:endParaRPr lang="en-US" altLang="zh-TW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660" y="1763428"/>
            <a:ext cx="2657750" cy="199677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482D7AF3-3568-46BF-B30C-6B1C083579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01" y="1763428"/>
            <a:ext cx="2852259" cy="404636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22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DADFE8D9-E7F9-452C-B2B4-CC8023C5AC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78" y="1578348"/>
            <a:ext cx="3085514" cy="43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6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6C3B77B-56E4-ADD7-A243-538461BAE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134479" cy="30994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8FFEA11-5EA5-1129-076B-063ED2BB6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338" y="0"/>
            <a:ext cx="4134480" cy="30994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3C3AD68-9CD4-193A-2086-577F247E1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23" y="0"/>
            <a:ext cx="4134477" cy="31001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9960F10-83AC-00F4-3375-BAD8C64D2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2878"/>
            <a:ext cx="2838202" cy="378512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96BAE8EF-E277-9352-9A7B-5C42DF24D4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02" y="3099461"/>
            <a:ext cx="5635056" cy="375853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634081FD-5B58-AA1C-CD3A-35913BCC00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7"/>
          <a:stretch/>
        </p:blipFill>
        <p:spPr>
          <a:xfrm>
            <a:off x="8054439" y="3099460"/>
            <a:ext cx="4137561" cy="375853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231475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98CBEA5-C6B7-F75C-207C-E3BD33E4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1"/>
            <a:ext cx="5561890" cy="370510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9739DB6-9C86-0889-8282-D483C8CCE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1"/>
            <a:ext cx="6630110" cy="368339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7753CAA-ED51-1DA2-0E73-B7F782B04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802"/>
            <a:ext cx="5561890" cy="313319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EC1FBB3-149E-48A1-D0C8-9A73F33D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3352141"/>
            <a:ext cx="6630110" cy="352556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07833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4" name="Rectangle 1033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3" name="Rectangle 103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8" name="Picture 4" descr="餐桌上的知識家-優良暨新秀廚師兼具專業及廚德來自食藥好文網">
            <a:extLst>
              <a:ext uri="{FF2B5EF4-FFF2-40B4-BE49-F238E27FC236}">
                <a16:creationId xmlns:a16="http://schemas.microsoft.com/office/drawing/2014/main" id="{95C0B317-C470-ED49-29E0-D9276C01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-781932"/>
            <a:ext cx="6099344" cy="457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櫃台人員 - Picture of AJ Hotel Hsinchu, Zhubei - Tripadvisor">
            <a:extLst>
              <a:ext uri="{FF2B5EF4-FFF2-40B4-BE49-F238E27FC236}">
                <a16:creationId xmlns:a16="http://schemas.microsoft.com/office/drawing/2014/main" id="{3F9AC355-7CF5-E0FD-578A-C4E8C33D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0848"/>
            <a:ext cx="5450773" cy="363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未提供相片說明。">
            <a:extLst>
              <a:ext uri="{FF2B5EF4-FFF2-40B4-BE49-F238E27FC236}">
                <a16:creationId xmlns:a16="http://schemas.microsoft.com/office/drawing/2014/main" id="{A23F526E-DF95-3EA3-9ED0-3F4F6266B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3448645"/>
            <a:ext cx="6098021" cy="34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因應旅宿業缺工問題新北職訓首開「房務丙證輔導班」 由希爾頓酒店業師親授- 奧丁丁新聞OwlNews">
            <a:extLst>
              <a:ext uri="{FF2B5EF4-FFF2-40B4-BE49-F238E27FC236}">
                <a16:creationId xmlns:a16="http://schemas.microsoft.com/office/drawing/2014/main" id="{22EDF225-AE5E-1CB9-FA4D-6782A5A3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7020"/>
            <a:ext cx="5450774" cy="425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ounded Rectangle 1035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73254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45651" y="4375004"/>
            <a:ext cx="5850349" cy="2482996"/>
          </a:xfrm>
          <a:prstGeom prst="rect">
            <a:avLst/>
          </a:prstGeom>
        </p:spPr>
      </p:pic>
      <p:pic>
        <p:nvPicPr>
          <p:cNvPr id="10" name="Picture 2" descr="L:\※軒黛行政※\實習工場業務\飲調教室照片(帥哥+美女)\IMG_039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r="7664"/>
          <a:stretch/>
        </p:blipFill>
        <p:spPr bwMode="auto">
          <a:xfrm>
            <a:off x="1221376" y="777077"/>
            <a:ext cx="4823288" cy="336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0040815" y="53528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38" y="735094"/>
            <a:ext cx="5050262" cy="336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13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67179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2748</TotalTime>
  <Words>1968</Words>
  <Application>Microsoft Office PowerPoint</Application>
  <PresentationFormat>寬螢幕</PresentationFormat>
  <Paragraphs>452</Paragraphs>
  <Slides>25</Slides>
  <Notes>5</Notes>
  <HiddenSlides>0</HiddenSlides>
  <MMClips>1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9" baseType="lpstr">
      <vt:lpstr>jf open 粉圓 2.0</vt:lpstr>
      <vt:lpstr>Microsoft JhengHei UI</vt:lpstr>
      <vt:lpstr>微软雅黑</vt:lpstr>
      <vt:lpstr>WenQuanYi Micro Hei</vt:lpstr>
      <vt:lpstr>華康中特圓體</vt:lpstr>
      <vt:lpstr>華康中特圓體(P)</vt:lpstr>
      <vt:lpstr>華康中圓體</vt:lpstr>
      <vt:lpstr>Microsoft JhengHei</vt:lpstr>
      <vt:lpstr>Arial</vt:lpstr>
      <vt:lpstr>Calibri</vt:lpstr>
      <vt:lpstr>Calibri Light</vt:lpstr>
      <vt:lpstr>Times New Roman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158</cp:revision>
  <cp:lastPrinted>2021-09-06T04:44:28Z</cp:lastPrinted>
  <dcterms:created xsi:type="dcterms:W3CDTF">2017-08-12T10:14:32Z</dcterms:created>
  <dcterms:modified xsi:type="dcterms:W3CDTF">2026-08-26T03:24:47Z</dcterms:modified>
</cp:coreProperties>
</file>